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DCE68-C001-3F7E-3A28-5484D923B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B0372-BD94-9F44-DAC1-F958D1290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4F2CB-E426-764C-7778-3499AECCB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1B021-8EF4-82B1-C1FB-D3DE0EB96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88598-CE46-28DE-751D-5AB44109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40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FF068-1BE0-93A4-F3A1-6585E41E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F76C3-84F7-582A-1275-5A1A9D2E9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250E6-9CCD-494F-7364-8F538968A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2AB80-3B67-87BA-4D71-44418546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8BE2B-7384-A550-FF1F-B8AE6F549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7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0BE10-8315-AD40-6CD5-087E7AC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3A476-2AEB-24F5-65D7-B88471C94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A9367-2A5C-C06A-612C-4834DF91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EADF2-5908-3FB7-4DDB-92B2FA837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E3D14-CF94-D4D7-A7A9-95A175E62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02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5F421-A9BE-AE77-9E4E-48883EE8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F7623-8649-383E-4187-DF2FC2D635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29EF7E-920C-C021-AD1E-6EEFCF103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67A76-0BF1-5CCD-D7FB-20A1F26E1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C859C-95AB-328C-F6DE-99818B86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31D99-40E0-94E3-FF8F-DE9C8B893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19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2F98B-E845-7D89-5ACB-D34BB79C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AB6F0-A933-3E9D-9525-FAD5D98E3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64A3F-98B3-0762-ED80-0200BD144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627C2-0F60-F33E-0C57-31FF0A8AB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80376F-3308-8271-9F85-E50CC757F9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E7FD88-DE98-DEF9-06DD-FD865038A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CC01AA-D633-FAC0-506C-7F82B2068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CF70FB-553A-CEDF-8B73-E07A976F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36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48A67-0186-5997-F0CD-F820AE6A8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074FE2-77FB-699B-230C-8E51D256E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54511-F65B-A23A-D47F-B1091E5A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79316-75A0-03D6-5EAA-85100B56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4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74F5B9-D3CE-5A4F-6851-BB52FD8EC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C734E0-2C8D-E5DD-3AE0-36DC55CF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3C9A-5A25-7F5A-AD7A-86ACBAC10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2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8DC7-4124-62FC-F2C4-CA269074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62680-7CD9-03FF-3058-870ED1E5A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A6AAC-6205-64F0-9772-200574C27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68524-9921-C36E-4707-D05BDD0D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0BEC5-266F-758E-29E8-007BE6ECD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05736-2049-B277-BBA6-78785F67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90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05C5-AACC-7357-B0C0-F438271D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155C6B-31EC-942C-0C5C-F5D2C4F22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3B0D8-1861-93F3-6DDE-DBB2FA7EB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BDD2E-DFFA-E14C-F268-02954CB41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AC7BC9-10D6-DA35-614F-A76C05E6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EF9CF4-DD71-9C4D-91E6-9908484C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1C1E-1A0E-F1D9-88C1-C4224151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E0F7B-5107-9A07-BB19-C20296AC5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942DA-3373-4E22-AD05-B25FCA41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D05CB-DDDF-ADDC-53D6-B6AC38703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21B1C-247B-56F5-AC7F-2188B0E4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88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48265-8E72-494E-CD17-66E18D6B6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E42C54-5493-F770-7F0F-8668E87BE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C8B94-5F69-6133-81F0-8FC31CA50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A6023-B4EA-5F9F-31A0-8A96ED5D3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3B009-8F12-40E5-68D8-511F60D41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30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9966D-365E-6854-4E1C-4AB8A6F80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D1B0C-36F6-F001-EAB7-0CEFF0A7A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43D7E-9C0D-E516-BA71-DC7DB87F0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03C7B-F1D6-4D55-95A0-3705205E5A57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4BBDB-813A-AF34-A747-8D6436DE0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09FA0-4CFD-D160-6015-1752172C9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290C9C-6FC2-41E7-A937-36D285C1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5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C23FC-4482-1945-1479-DDD1C7F2A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Seminar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464844-6957-0C75-4988-85F6898B7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What is an IT project</a:t>
            </a:r>
          </a:p>
        </p:txBody>
      </p:sp>
    </p:spTree>
    <p:extLst>
      <p:ext uri="{BB962C8B-B14F-4D97-AF65-F5344CB8AC3E}">
        <p14:creationId xmlns:p14="http://schemas.microsoft.com/office/powerpoint/2010/main" val="1760782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449D-5BD6-7DB2-005F-80BE9761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D69FD-BD27-1E8B-AB88-A546E6CB9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 the different characteristics of projects (temporary, no business as usual, etc) – what are implications of these? What benefits and/or challenges arise when organizing change initiatives as projects</a:t>
            </a:r>
          </a:p>
        </p:txBody>
      </p:sp>
    </p:spTree>
    <p:extLst>
      <p:ext uri="{BB962C8B-B14F-4D97-AF65-F5344CB8AC3E}">
        <p14:creationId xmlns:p14="http://schemas.microsoft.com/office/powerpoint/2010/main" val="1497542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1492-16F0-0FCA-6317-E39979DE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47AA6-EC36-C3AB-24EC-8C7D57B50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are some of the larger decisions on how to organize an IT project in an organization, and what are pros and cons of various alternatives?</a:t>
            </a:r>
          </a:p>
        </p:txBody>
      </p:sp>
    </p:spTree>
    <p:extLst>
      <p:ext uri="{BB962C8B-B14F-4D97-AF65-F5344CB8AC3E}">
        <p14:creationId xmlns:p14="http://schemas.microsoft.com/office/powerpoint/2010/main" val="53351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47BFD-0E94-76A3-C24B-0A2652FBE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C95D6-FC74-5127-652B-9A888CF2A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challenges can typically arise in the handover phase of an IT project, and how can project participants work to avoid them?</a:t>
            </a:r>
          </a:p>
        </p:txBody>
      </p:sp>
    </p:spTree>
    <p:extLst>
      <p:ext uri="{BB962C8B-B14F-4D97-AF65-F5344CB8AC3E}">
        <p14:creationId xmlns:p14="http://schemas.microsoft.com/office/powerpoint/2010/main" val="585389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F524-0054-0490-CECE-4982860E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7DEAA-FBBF-1009-5075-26F09D86F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are some differences and implications between </a:t>
            </a:r>
            <a:r>
              <a:rPr lang="en-GB" i="1" dirty="0"/>
              <a:t>improving</a:t>
            </a:r>
            <a:r>
              <a:rPr lang="en-GB" dirty="0"/>
              <a:t> current practices with IT projects, and </a:t>
            </a:r>
            <a:r>
              <a:rPr lang="en-GB" i="1" dirty="0"/>
              <a:t>changing </a:t>
            </a:r>
            <a:r>
              <a:rPr lang="en-GB" dirty="0"/>
              <a:t>practices?</a:t>
            </a:r>
          </a:p>
        </p:txBody>
      </p:sp>
    </p:spTree>
    <p:extLst>
      <p:ext uri="{BB962C8B-B14F-4D97-AF65-F5344CB8AC3E}">
        <p14:creationId xmlns:p14="http://schemas.microsoft.com/office/powerpoint/2010/main" val="4019359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E5353-6AD7-AFCB-B25E-360E41D0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F8C34-0E54-2DCA-B0F0-A0DFBB08F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distinguishes an IT project from other types of projects in terms of goals, processes, and outcomes?</a:t>
            </a:r>
          </a:p>
        </p:txBody>
      </p:sp>
    </p:spTree>
    <p:extLst>
      <p:ext uri="{BB962C8B-B14F-4D97-AF65-F5344CB8AC3E}">
        <p14:creationId xmlns:p14="http://schemas.microsoft.com/office/powerpoint/2010/main" val="4133784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142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Seminar</vt:lpstr>
      <vt:lpstr>Question 1</vt:lpstr>
      <vt:lpstr>Question 2</vt:lpstr>
      <vt:lpstr>Question 3</vt:lpstr>
      <vt:lpstr>Question 4</vt:lpstr>
      <vt:lpstr>Question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 Ivar Sæbø</dc:creator>
  <cp:lastModifiedBy>Johan Ivar Sæbø</cp:lastModifiedBy>
  <cp:revision>1</cp:revision>
  <dcterms:created xsi:type="dcterms:W3CDTF">2025-10-30T08:33:14Z</dcterms:created>
  <dcterms:modified xsi:type="dcterms:W3CDTF">2025-10-30T08:41:00Z</dcterms:modified>
</cp:coreProperties>
</file>