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54" r:id="rId5"/>
    <p:sldId id="500" r:id="rId6"/>
    <p:sldId id="495" r:id="rId7"/>
    <p:sldId id="485" r:id="rId8"/>
    <p:sldId id="488" r:id="rId9"/>
    <p:sldId id="496" r:id="rId10"/>
    <p:sldId id="490" r:id="rId11"/>
    <p:sldId id="489" r:id="rId12"/>
    <p:sldId id="499" r:id="rId13"/>
    <p:sldId id="498" r:id="rId1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30BCAC-289E-4EA3-9699-A0BD9769AAF9}" v="4" dt="2020-10-11T14:20:46.3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8" autoAdjust="0"/>
    <p:restoredTop sz="66872" autoAdjust="0"/>
  </p:normalViewPr>
  <p:slideViewPr>
    <p:cSldViewPr snapToGrid="0">
      <p:cViewPr varScale="1">
        <p:scale>
          <a:sx n="100" d="100"/>
          <a:sy n="100" d="100"/>
        </p:scale>
        <p:origin x="2262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a321594c-2ddb-4e67-9f54-8982ebf5f6fc" providerId="ADAL" clId="{58EE8A58-1D1E-4EA5-9925-4C787AC76A31}"/>
    <pc:docChg chg="modSld">
      <pc:chgData name="Andreas Drolsum Haraldsrud" userId="a321594c-2ddb-4e67-9f54-8982ebf5f6fc" providerId="ADAL" clId="{58EE8A58-1D1E-4EA5-9925-4C787AC76A31}" dt="2019-10-20T20:21:03.971" v="0"/>
      <pc:docMkLst>
        <pc:docMk/>
      </pc:docMkLst>
      <pc:sldChg chg="modSp">
        <pc:chgData name="Andreas Drolsum Haraldsrud" userId="a321594c-2ddb-4e67-9f54-8982ebf5f6fc" providerId="ADAL" clId="{58EE8A58-1D1E-4EA5-9925-4C787AC76A31}" dt="2019-10-20T20:21:03.971" v="0"/>
        <pc:sldMkLst>
          <pc:docMk/>
          <pc:sldMk cId="1604296011" sldId="499"/>
        </pc:sldMkLst>
        <pc:spChg chg="mod">
          <ac:chgData name="Andreas Drolsum Haraldsrud" userId="a321594c-2ddb-4e67-9f54-8982ebf5f6fc" providerId="ADAL" clId="{58EE8A58-1D1E-4EA5-9925-4C787AC76A31}" dt="2019-10-20T20:21:03.971" v="0"/>
          <ac:spMkLst>
            <pc:docMk/>
            <pc:sldMk cId="1604296011" sldId="499"/>
            <ac:spMk id="3" creationId="{00000000-0000-0000-0000-000000000000}"/>
          </ac:spMkLst>
        </pc:spChg>
      </pc:sldChg>
    </pc:docChg>
  </pc:docChgLst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cec7d9d-f2e9-46ed-b591-c74056642f7d" providerId="ADAL" clId="{5BADA0C6-B60F-4019-90D5-F8C3A2B29C64}"/>
  </pc:docChgLst>
  <pc:docChgLst>
    <pc:chgData name="Andreas Drolsum Haraldsrud" userId="a321594c-2ddb-4e67-9f54-8982ebf5f6fc" providerId="ADAL" clId="{987D2CE8-D9D1-4506-B8F9-A0153211E50A}"/>
    <pc:docChg chg="undo custSel addSld modSld">
      <pc:chgData name="Andreas Drolsum Haraldsrud" userId="a321594c-2ddb-4e67-9f54-8982ebf5f6fc" providerId="ADAL" clId="{987D2CE8-D9D1-4506-B8F9-A0153211E50A}" dt="2019-10-12T15:18:45.532" v="667" actId="404"/>
      <pc:docMkLst>
        <pc:docMk/>
      </pc:docMkLst>
      <pc:sldChg chg="modNotesTx">
        <pc:chgData name="Andreas Drolsum Haraldsrud" userId="a321594c-2ddb-4e67-9f54-8982ebf5f6fc" providerId="ADAL" clId="{987D2CE8-D9D1-4506-B8F9-A0153211E50A}" dt="2019-10-12T07:22:26.372" v="28" actId="20577"/>
        <pc:sldMkLst>
          <pc:docMk/>
          <pc:sldMk cId="1998450659" sldId="488"/>
        </pc:sldMkLst>
      </pc:sldChg>
      <pc:sldChg chg="modNotesTx">
        <pc:chgData name="Andreas Drolsum Haraldsrud" userId="a321594c-2ddb-4e67-9f54-8982ebf5f6fc" providerId="ADAL" clId="{987D2CE8-D9D1-4506-B8F9-A0153211E50A}" dt="2019-10-12T07:23:38.171" v="133" actId="20577"/>
        <pc:sldMkLst>
          <pc:docMk/>
          <pc:sldMk cId="2542777047" sldId="489"/>
        </pc:sldMkLst>
      </pc:sldChg>
      <pc:sldChg chg="modSp add">
        <pc:chgData name="Andreas Drolsum Haraldsrud" userId="a321594c-2ddb-4e67-9f54-8982ebf5f6fc" providerId="ADAL" clId="{987D2CE8-D9D1-4506-B8F9-A0153211E50A}" dt="2019-10-12T15:18:45.532" v="667" actId="404"/>
        <pc:sldMkLst>
          <pc:docMk/>
          <pc:sldMk cId="1631214919" sldId="498"/>
        </pc:sldMkLst>
        <pc:spChg chg="mod">
          <ac:chgData name="Andreas Drolsum Haraldsrud" userId="a321594c-2ddb-4e67-9f54-8982ebf5f6fc" providerId="ADAL" clId="{987D2CE8-D9D1-4506-B8F9-A0153211E50A}" dt="2019-10-12T15:16:45.577" v="280" actId="20577"/>
          <ac:spMkLst>
            <pc:docMk/>
            <pc:sldMk cId="1631214919" sldId="498"/>
            <ac:spMk id="2" creationId="{8BA55B18-818C-4ED8-893E-B9233EDD6CBF}"/>
          </ac:spMkLst>
        </pc:spChg>
        <pc:spChg chg="mod">
          <ac:chgData name="Andreas Drolsum Haraldsrud" userId="a321594c-2ddb-4e67-9f54-8982ebf5f6fc" providerId="ADAL" clId="{987D2CE8-D9D1-4506-B8F9-A0153211E50A}" dt="2019-10-12T15:18:45.532" v="667" actId="404"/>
          <ac:spMkLst>
            <pc:docMk/>
            <pc:sldMk cId="1631214919" sldId="498"/>
            <ac:spMk id="3" creationId="{AF3441BA-31E2-4C11-BABD-FDAF1CBF359C}"/>
          </ac:spMkLst>
        </pc:spChg>
      </pc:sldChg>
    </pc:docChg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</pc:docChgLst>
  <pc:docChgLst>
    <pc:chgData name="Andreas Drolsum" userId="a321594c-2ddb-4e67-9f54-8982ebf5f6fc" providerId="ADAL" clId="{D930BCAC-289E-4EA3-9699-A0BD9769AAF9}"/>
    <pc:docChg chg="undo addSld delSld modSld sldOrd">
      <pc:chgData name="Andreas Drolsum" userId="a321594c-2ddb-4e67-9f54-8982ebf5f6fc" providerId="ADAL" clId="{D930BCAC-289E-4EA3-9699-A0BD9769AAF9}" dt="2020-10-11T17:09:11.298" v="135" actId="1076"/>
      <pc:docMkLst>
        <pc:docMk/>
      </pc:docMkLst>
      <pc:sldChg chg="del">
        <pc:chgData name="Andreas Drolsum" userId="a321594c-2ddb-4e67-9f54-8982ebf5f6fc" providerId="ADAL" clId="{D930BCAC-289E-4EA3-9699-A0BD9769AAF9}" dt="2020-10-11T14:17:32.711" v="16" actId="2696"/>
        <pc:sldMkLst>
          <pc:docMk/>
          <pc:sldMk cId="2948768562" sldId="484"/>
        </pc:sldMkLst>
      </pc:sldChg>
      <pc:sldChg chg="add del">
        <pc:chgData name="Andreas Drolsum" userId="a321594c-2ddb-4e67-9f54-8982ebf5f6fc" providerId="ADAL" clId="{D930BCAC-289E-4EA3-9699-A0BD9769AAF9}" dt="2020-10-11T14:17:15.375" v="12" actId="2696"/>
        <pc:sldMkLst>
          <pc:docMk/>
          <pc:sldMk cId="3805859233" sldId="486"/>
        </pc:sldMkLst>
      </pc:sldChg>
      <pc:sldChg chg="add del">
        <pc:chgData name="Andreas Drolsum" userId="a321594c-2ddb-4e67-9f54-8982ebf5f6fc" providerId="ADAL" clId="{D930BCAC-289E-4EA3-9699-A0BD9769AAF9}" dt="2020-10-11T14:17:27.574" v="14" actId="2696"/>
        <pc:sldMkLst>
          <pc:docMk/>
          <pc:sldMk cId="374892827" sldId="491"/>
        </pc:sldMkLst>
      </pc:sldChg>
      <pc:sldChg chg="add del">
        <pc:chgData name="Andreas Drolsum" userId="a321594c-2ddb-4e67-9f54-8982ebf5f6fc" providerId="ADAL" clId="{D930BCAC-289E-4EA3-9699-A0BD9769AAF9}" dt="2020-10-11T14:17:24.456" v="13" actId="2696"/>
        <pc:sldMkLst>
          <pc:docMk/>
          <pc:sldMk cId="3144567166" sldId="492"/>
        </pc:sldMkLst>
      </pc:sldChg>
      <pc:sldChg chg="add del">
        <pc:chgData name="Andreas Drolsum" userId="a321594c-2ddb-4e67-9f54-8982ebf5f6fc" providerId="ADAL" clId="{D930BCAC-289E-4EA3-9699-A0BD9769AAF9}" dt="2020-10-11T14:17:32.383" v="15" actId="2696"/>
        <pc:sldMkLst>
          <pc:docMk/>
          <pc:sldMk cId="1875691771" sldId="493"/>
        </pc:sldMkLst>
      </pc:sldChg>
      <pc:sldChg chg="modSp add del ord">
        <pc:chgData name="Andreas Drolsum" userId="a321594c-2ddb-4e67-9f54-8982ebf5f6fc" providerId="ADAL" clId="{D930BCAC-289E-4EA3-9699-A0BD9769AAF9}" dt="2020-10-11T14:17:12.386" v="11" actId="20577"/>
        <pc:sldMkLst>
          <pc:docMk/>
          <pc:sldMk cId="619753796" sldId="495"/>
        </pc:sldMkLst>
        <pc:spChg chg="mod">
          <ac:chgData name="Andreas Drolsum" userId="a321594c-2ddb-4e67-9f54-8982ebf5f6fc" providerId="ADAL" clId="{D930BCAC-289E-4EA3-9699-A0BD9769AAF9}" dt="2020-10-11T14:17:12.386" v="11" actId="20577"/>
          <ac:spMkLst>
            <pc:docMk/>
            <pc:sldMk cId="619753796" sldId="495"/>
            <ac:spMk id="2" creationId="{00000000-0000-0000-0000-000000000000}"/>
          </ac:spMkLst>
        </pc:spChg>
      </pc:sldChg>
      <pc:sldChg chg="modSp">
        <pc:chgData name="Andreas Drolsum" userId="a321594c-2ddb-4e67-9f54-8982ebf5f6fc" providerId="ADAL" clId="{D930BCAC-289E-4EA3-9699-A0BD9769AAF9}" dt="2020-10-11T17:08:58.312" v="133" actId="20577"/>
        <pc:sldMkLst>
          <pc:docMk/>
          <pc:sldMk cId="1631214919" sldId="498"/>
        </pc:sldMkLst>
        <pc:spChg chg="mod">
          <ac:chgData name="Andreas Drolsum" userId="a321594c-2ddb-4e67-9f54-8982ebf5f6fc" providerId="ADAL" clId="{D930BCAC-289E-4EA3-9699-A0BD9769AAF9}" dt="2020-10-11T17:08:58.312" v="133" actId="20577"/>
          <ac:spMkLst>
            <pc:docMk/>
            <pc:sldMk cId="1631214919" sldId="498"/>
            <ac:spMk id="3" creationId="{AF3441BA-31E2-4C11-BABD-FDAF1CBF359C}"/>
          </ac:spMkLst>
        </pc:spChg>
      </pc:sldChg>
      <pc:sldChg chg="modSp">
        <pc:chgData name="Andreas Drolsum" userId="a321594c-2ddb-4e67-9f54-8982ebf5f6fc" providerId="ADAL" clId="{D930BCAC-289E-4EA3-9699-A0BD9769AAF9}" dt="2020-10-11T14:19:16.225" v="20" actId="20577"/>
        <pc:sldMkLst>
          <pc:docMk/>
          <pc:sldMk cId="1604296011" sldId="499"/>
        </pc:sldMkLst>
        <pc:spChg chg="mod">
          <ac:chgData name="Andreas Drolsum" userId="a321594c-2ddb-4e67-9f54-8982ebf5f6fc" providerId="ADAL" clId="{D930BCAC-289E-4EA3-9699-A0BD9769AAF9}" dt="2020-10-11T14:19:16.225" v="20" actId="20577"/>
          <ac:spMkLst>
            <pc:docMk/>
            <pc:sldMk cId="1604296011" sldId="499"/>
            <ac:spMk id="3" creationId="{00000000-0000-0000-0000-000000000000}"/>
          </ac:spMkLst>
        </pc:spChg>
      </pc:sldChg>
      <pc:sldChg chg="addSp modSp add modNotesTx">
        <pc:chgData name="Andreas Drolsum" userId="a321594c-2ddb-4e67-9f54-8982ebf5f6fc" providerId="ADAL" clId="{D930BCAC-289E-4EA3-9699-A0BD9769AAF9}" dt="2020-10-11T17:09:11.298" v="135" actId="1076"/>
        <pc:sldMkLst>
          <pc:docMk/>
          <pc:sldMk cId="3751297234" sldId="500"/>
        </pc:sldMkLst>
        <pc:picChg chg="add mod">
          <ac:chgData name="Andreas Drolsum" userId="a321594c-2ddb-4e67-9f54-8982ebf5f6fc" providerId="ADAL" clId="{D930BCAC-289E-4EA3-9699-A0BD9769AAF9}" dt="2020-10-11T17:09:11.298" v="135" actId="1076"/>
          <ac:picMkLst>
            <pc:docMk/>
            <pc:sldMk cId="3751297234" sldId="500"/>
            <ac:picMk id="2" creationId="{97C796A3-E810-4C7A-BA93-FED554C01F8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Demonstrere bruk av </a:t>
            </a:r>
            <a:r>
              <a:rPr lang="nb-NO" dirty="0" err="1"/>
              <a:t>Jupyter</a:t>
            </a:r>
            <a:r>
              <a:rPr lang="nb-NO" dirty="0"/>
              <a:t> Notebook.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79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Oppgave</a:t>
            </a:r>
            <a:r>
              <a:rPr lang="nb-NO" baseline="0" dirty="0"/>
              <a:t> (repetisjon): Plott disse dataene og sammenlikn med en annen. Hvilke plottefunksjoner brukte dere? Var det noen forskjell?</a:t>
            </a:r>
          </a:p>
          <a:p>
            <a:r>
              <a:rPr lang="nb-NO" baseline="0" dirty="0"/>
              <a:t>Livekoding samtidig.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89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</a:t>
            </a:r>
            <a:r>
              <a:rPr lang="nb-NO" baseline="0" dirty="0"/>
              <a:t> med utgangspunkt 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-   Rødvinskvalitet.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Irisblomster.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(Eksempel med titreringsdata (3 forskjellige data i én fil)).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40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11.10.2020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11.10.2020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7258"/>
            <a:ext cx="9144000" cy="9783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6022"/>
            <a:ext cx="8520600" cy="83155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603"/>
            <a:ext cx="8520600" cy="3355036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4656"/>
            <a:ext cx="548700" cy="3937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2259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11.10.2020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  <p:sldLayoutId id="2147483666" r:id="rId16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Framstilling av eksperimentelle data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7C796A3-E810-4C7A-BA93-FED554C01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40" y="371048"/>
            <a:ext cx="8925520" cy="440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9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Ideelle gasser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/>
            <p:txBody>
              <a:bodyPr/>
              <a:lstStyle/>
              <a:p>
                <a:r>
                  <a:rPr lang="nb-NO" dirty="0"/>
                  <a:t>Plott P som funksjon av V når T = 290 K, n = 1 mol og</a:t>
                </a:r>
                <a:br>
                  <a:rPr lang="nb-NO" dirty="0"/>
                </a:br>
                <a:r>
                  <a:rPr lang="nb-NO" dirty="0"/>
                  <a:t>R = 8,314 J/(mol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nb-NO" dirty="0"/>
                  <a:t>K).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blipFill>
                <a:blip r:embed="rId2"/>
                <a:stretch>
                  <a:fillRect t="-10309" b="-41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75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Plotting av små datasett</a:t>
            </a:r>
          </a:p>
        </p:txBody>
      </p:sp>
    </p:spTree>
    <p:extLst>
      <p:ext uri="{BB962C8B-B14F-4D97-AF65-F5344CB8AC3E}">
        <p14:creationId xmlns:p14="http://schemas.microsoft.com/office/powerpoint/2010/main" val="363165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Små datasett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Små datasett som noteres manuelt kan skrives direkte inn i lister: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Deretter kan vi plotte og pynte på grafene etter ønske.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2" y="1829616"/>
            <a:ext cx="8172450" cy="619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106" y="2935703"/>
            <a:ext cx="3078671" cy="212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5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58EE70-AE73-4159-9711-3C3C90847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0F1B93-47AF-4B37-82F3-695587903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6123798-D596-4C92-B3DD-DA3C152D0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32" y="1"/>
            <a:ext cx="83058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23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Plotting av store datasett</a:t>
            </a:r>
          </a:p>
        </p:txBody>
      </p:sp>
    </p:spTree>
    <p:extLst>
      <p:ext uri="{BB962C8B-B14F-4D97-AF65-F5344CB8AC3E}">
        <p14:creationId xmlns:p14="http://schemas.microsoft.com/office/powerpoint/2010/main" val="534346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datasett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Datasett med svært mange punkter finnes ofte i råtekstfiler eller </a:t>
            </a:r>
            <a:r>
              <a:rPr lang="nb-NO" sz="1800" dirty="0" err="1"/>
              <a:t>csv</a:t>
            </a:r>
            <a:r>
              <a:rPr lang="nb-NO" sz="1800" dirty="0"/>
              <a:t>-filer.</a:t>
            </a:r>
          </a:p>
          <a:p>
            <a:endParaRPr lang="nb-NO" sz="1800" dirty="0"/>
          </a:p>
          <a:p>
            <a:r>
              <a:rPr lang="nb-NO" sz="1800" dirty="0"/>
              <a:t>Vi kan lese filer enkelt med funksjonen </a:t>
            </a:r>
            <a:r>
              <a:rPr lang="nb-NO" sz="1800" i="1" dirty="0" err="1"/>
              <a:t>loadtxt</a:t>
            </a:r>
            <a:r>
              <a:rPr lang="nb-NO" sz="1800" i="1" dirty="0"/>
              <a:t> </a:t>
            </a:r>
            <a:r>
              <a:rPr lang="nb-NO" sz="1800" dirty="0"/>
              <a:t>som finnes i </a:t>
            </a:r>
            <a:r>
              <a:rPr lang="nb-NO" sz="1800" i="1" dirty="0" err="1"/>
              <a:t>numpy</a:t>
            </a:r>
            <a:r>
              <a:rPr lang="nb-NO" sz="1800" dirty="0"/>
              <a:t>-biblioteket.</a:t>
            </a:r>
          </a:p>
          <a:p>
            <a:endParaRPr lang="nb-NO" sz="1800" dirty="0"/>
          </a:p>
          <a:p>
            <a:pPr marL="0" indent="0" algn="ctr">
              <a:buNone/>
            </a:pPr>
            <a:r>
              <a:rPr lang="nb-NO" sz="1800" dirty="0" err="1"/>
              <a:t>loadtxt</a:t>
            </a:r>
            <a:r>
              <a:rPr lang="nb-NO" sz="1800" dirty="0"/>
              <a:t>(‘filnavn’, </a:t>
            </a:r>
            <a:r>
              <a:rPr lang="nb-NO" sz="1800" dirty="0" err="1"/>
              <a:t>dtype</a:t>
            </a:r>
            <a:r>
              <a:rPr lang="nb-NO" sz="1800" dirty="0"/>
              <a:t> = ‘…’, </a:t>
            </a:r>
            <a:r>
              <a:rPr lang="nb-NO" sz="1800" dirty="0" err="1"/>
              <a:t>delimiter</a:t>
            </a:r>
            <a:r>
              <a:rPr lang="nb-NO" sz="1800" dirty="0"/>
              <a:t> = ‘…’, </a:t>
            </a:r>
            <a:r>
              <a:rPr lang="nb-NO" sz="1800" dirty="0" err="1"/>
              <a:t>skiprows</a:t>
            </a:r>
            <a:r>
              <a:rPr lang="nb-NO" sz="1800" dirty="0"/>
              <a:t> = …, </a:t>
            </a:r>
            <a:r>
              <a:rPr lang="nb-NO" sz="1800" dirty="0" err="1"/>
              <a:t>usecols</a:t>
            </a:r>
            <a:r>
              <a:rPr lang="nb-NO" sz="1800" dirty="0"/>
              <a:t> = (…))</a:t>
            </a:r>
          </a:p>
          <a:p>
            <a:pPr marL="0" indent="0" algn="ctr">
              <a:buNone/>
            </a:pPr>
            <a:endParaRPr lang="nb-NO" sz="1800" dirty="0"/>
          </a:p>
          <a:p>
            <a:pPr marL="0" indent="0" algn="ctr">
              <a:buNone/>
            </a:pPr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2777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La oss programmere!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https://andreasdh.github.io/programmering-i-kjemi</a:t>
            </a:r>
          </a:p>
        </p:txBody>
      </p:sp>
    </p:spTree>
    <p:extLst>
      <p:ext uri="{BB962C8B-B14F-4D97-AF65-F5344CB8AC3E}">
        <p14:creationId xmlns:p14="http://schemas.microsoft.com/office/powerpoint/2010/main" val="160429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A55B18-818C-4ED8-893E-B9233EDD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6022"/>
            <a:ext cx="8520600" cy="455503"/>
          </a:xfrm>
        </p:spPr>
        <p:txBody>
          <a:bodyPr>
            <a:noAutofit/>
          </a:bodyPr>
          <a:lstStyle/>
          <a:p>
            <a:r>
              <a:rPr lang="nb-NO" sz="2400" dirty="0"/>
              <a:t>Hva skal du kunne?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F3441BA-31E2-4C11-BABD-FDAF1CBF3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/>
              <a:t>Forstå hva som menes med modeller og algoritmer.</a:t>
            </a:r>
          </a:p>
          <a:p>
            <a:r>
              <a:rPr lang="nb-NO" sz="2400" dirty="0"/>
              <a:t>Skrive inn data direkte i et program og plotte dem.</a:t>
            </a:r>
          </a:p>
          <a:p>
            <a:r>
              <a:rPr lang="nb-NO" sz="2400" dirty="0"/>
              <a:t>Plotte funksjoner.</a:t>
            </a:r>
          </a:p>
          <a:p>
            <a:r>
              <a:rPr lang="nb-NO" sz="2400" dirty="0"/>
              <a:t>Lese data fra filer og sortere dem på en hensiktsmessige måte.</a:t>
            </a:r>
          </a:p>
          <a:p>
            <a:r>
              <a:rPr lang="nb-NO" sz="2400" dirty="0"/>
              <a:t>Modifisere og pynte plott.</a:t>
            </a:r>
          </a:p>
          <a:p>
            <a:r>
              <a:rPr lang="nb-NO" sz="2400" dirty="0"/>
              <a:t>Skrive programmer og tekst i </a:t>
            </a:r>
            <a:r>
              <a:rPr lang="nb-NO" sz="2400" dirty="0" err="1"/>
              <a:t>Jupyter</a:t>
            </a:r>
            <a:r>
              <a:rPr lang="nb-NO" sz="2400" dirty="0"/>
              <a:t> Notebook.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214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</TotalTime>
  <Words>241</Words>
  <Application>Microsoft Office PowerPoint</Application>
  <PresentationFormat>Egendefinert</PresentationFormat>
  <Paragraphs>43</Paragraphs>
  <Slides>10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Verdana</vt:lpstr>
      <vt:lpstr>Office-tema</vt:lpstr>
      <vt:lpstr>Programmering for kjemikere</vt:lpstr>
      <vt:lpstr>PowerPoint-presentasjon</vt:lpstr>
      <vt:lpstr>Ideelle gasser</vt:lpstr>
      <vt:lpstr>Plotting av små datasett</vt:lpstr>
      <vt:lpstr>Små datasett</vt:lpstr>
      <vt:lpstr>PowerPoint-presentasjon</vt:lpstr>
      <vt:lpstr>Plotting av store datasett</vt:lpstr>
      <vt:lpstr>Store datasett</vt:lpstr>
      <vt:lpstr>La oss programmere!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134</cp:revision>
  <cp:lastPrinted>2018-06-11T15:07:54Z</cp:lastPrinted>
  <dcterms:created xsi:type="dcterms:W3CDTF">2018-05-25T08:42:12Z</dcterms:created>
  <dcterms:modified xsi:type="dcterms:W3CDTF">2020-10-11T17:09:11Z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