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54" r:id="rId5"/>
    <p:sldId id="486" r:id="rId6"/>
    <p:sldId id="492" r:id="rId7"/>
    <p:sldId id="493" r:id="rId8"/>
    <p:sldId id="497" r:id="rId9"/>
    <p:sldId id="499" r:id="rId10"/>
    <p:sldId id="498" r:id="rId11"/>
    <p:sldId id="494" r:id="rId12"/>
    <p:sldId id="495" r:id="rId13"/>
    <p:sldId id="485" r:id="rId14"/>
    <p:sldId id="500" r:id="rId15"/>
    <p:sldId id="508" r:id="rId16"/>
    <p:sldId id="501" r:id="rId17"/>
    <p:sldId id="507" r:id="rId18"/>
    <p:sldId id="509" r:id="rId19"/>
    <p:sldId id="511" r:id="rId20"/>
    <p:sldId id="512" r:id="rId21"/>
    <p:sldId id="513" r:id="rId22"/>
    <p:sldId id="514" r:id="rId23"/>
    <p:sldId id="515" r:id="rId24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64490B-889B-45BE-9D06-026F811953DD}" v="144" dt="2019-10-20T20:57:12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stil 1 – uthev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141" autoAdjust="0"/>
  </p:normalViewPr>
  <p:slideViewPr>
    <p:cSldViewPr snapToGrid="0">
      <p:cViewPr varScale="1">
        <p:scale>
          <a:sx n="188" d="100"/>
          <a:sy n="188" d="100"/>
        </p:scale>
        <p:origin x="1020" y="1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S::andreadh@uio.no::a321594c-2ddb-4e67-9f54-8982ebf5f6fc" providerId="AD" clId="Web-{3DC2FA74-9607-49E9-969D-85BA12D4C559}"/>
  </pc:docChgLst>
  <pc:docChgLst>
    <pc:chgData name="Andreas Drolsum Haraldsrud" userId="a321594c-2ddb-4e67-9f54-8982ebf5f6fc" providerId="ADAL" clId="{F765A1AD-AE97-48F3-9AB4-D6BFAD6FB8EB}"/>
    <pc:docChg chg="undo custSel addSld delSld modSld">
      <pc:chgData name="Andreas Drolsum Haraldsrud" userId="a321594c-2ddb-4e67-9f54-8982ebf5f6fc" providerId="ADAL" clId="{F765A1AD-AE97-48F3-9AB4-D6BFAD6FB8EB}" dt="2019-09-26T13:18:30.477" v="1628" actId="20577"/>
      <pc:docMkLst>
        <pc:docMk/>
      </pc:docMkLst>
      <pc:sldChg chg="modSp">
        <pc:chgData name="Andreas Drolsum Haraldsrud" userId="a321594c-2ddb-4e67-9f54-8982ebf5f6fc" providerId="ADAL" clId="{F765A1AD-AE97-48F3-9AB4-D6BFAD6FB8EB}" dt="2019-09-26T10:28:19.947" v="27" actId="20577"/>
        <pc:sldMkLst>
          <pc:docMk/>
          <pc:sldMk cId="1304191439" sldId="354"/>
        </pc:sldMkLst>
        <pc:spChg chg="mod">
          <ac:chgData name="Andreas Drolsum Haraldsrud" userId="a321594c-2ddb-4e67-9f54-8982ebf5f6fc" providerId="ADAL" clId="{F765A1AD-AE97-48F3-9AB4-D6BFAD6FB8EB}" dt="2019-09-26T10:28:19.947" v="27" actId="20577"/>
          <ac:spMkLst>
            <pc:docMk/>
            <pc:sldMk cId="1304191439" sldId="354"/>
            <ac:spMk id="3" creationId="{AE17633F-38EF-4D85-9ED0-6D967DA7BF02}"/>
          </ac:spMkLst>
        </pc:spChg>
      </pc:sldChg>
      <pc:sldChg chg="modSp">
        <pc:chgData name="Andreas Drolsum Haraldsrud" userId="a321594c-2ddb-4e67-9f54-8982ebf5f6fc" providerId="ADAL" clId="{F765A1AD-AE97-48F3-9AB4-D6BFAD6FB8EB}" dt="2019-09-26T10:47:03.277" v="294" actId="20577"/>
        <pc:sldMkLst>
          <pc:docMk/>
          <pc:sldMk cId="3631654944" sldId="485"/>
        </pc:sldMkLst>
        <pc:spChg chg="mod">
          <ac:chgData name="Andreas Drolsum Haraldsrud" userId="a321594c-2ddb-4e67-9f54-8982ebf5f6fc" providerId="ADAL" clId="{F765A1AD-AE97-48F3-9AB4-D6BFAD6FB8EB}" dt="2019-09-26T10:47:03.277" v="294" actId="20577"/>
          <ac:spMkLst>
            <pc:docMk/>
            <pc:sldMk cId="3631654944" sldId="485"/>
            <ac:spMk id="2" creationId="{00000000-0000-0000-0000-000000000000}"/>
          </ac:spMkLst>
        </pc:spChg>
      </pc:sldChg>
      <pc:sldChg chg="modSp">
        <pc:chgData name="Andreas Drolsum Haraldsrud" userId="a321594c-2ddb-4e67-9f54-8982ebf5f6fc" providerId="ADAL" clId="{F765A1AD-AE97-48F3-9AB4-D6BFAD6FB8EB}" dt="2019-09-26T10:28:30.134" v="46" actId="20577"/>
        <pc:sldMkLst>
          <pc:docMk/>
          <pc:sldMk cId="3805859233" sldId="486"/>
        </pc:sldMkLst>
        <pc:spChg chg="mod">
          <ac:chgData name="Andreas Drolsum Haraldsrud" userId="a321594c-2ddb-4e67-9f54-8982ebf5f6fc" providerId="ADAL" clId="{F765A1AD-AE97-48F3-9AB4-D6BFAD6FB8EB}" dt="2019-09-26T10:28:30.134" v="46" actId="20577"/>
          <ac:spMkLst>
            <pc:docMk/>
            <pc:sldMk cId="3805859233" sldId="486"/>
            <ac:spMk id="5" creationId="{00000000-0000-0000-0000-000000000000}"/>
          </ac:spMkLst>
        </pc:spChg>
      </pc:sldChg>
      <pc:sldChg chg="addSp delSp modSp add">
        <pc:chgData name="Andreas Drolsum Haraldsrud" userId="a321594c-2ddb-4e67-9f54-8982ebf5f6fc" providerId="ADAL" clId="{F765A1AD-AE97-48F3-9AB4-D6BFAD6FB8EB}" dt="2019-09-26T10:56:21.030" v="1003" actId="20577"/>
        <pc:sldMkLst>
          <pc:docMk/>
          <pc:sldMk cId="1186529812" sldId="492"/>
        </pc:sldMkLst>
        <pc:spChg chg="mod">
          <ac:chgData name="Andreas Drolsum Haraldsrud" userId="a321594c-2ddb-4e67-9f54-8982ebf5f6fc" providerId="ADAL" clId="{F765A1AD-AE97-48F3-9AB4-D6BFAD6FB8EB}" dt="2019-09-26T10:31:37.902" v="172" actId="20577"/>
          <ac:spMkLst>
            <pc:docMk/>
            <pc:sldMk cId="1186529812" sldId="492"/>
            <ac:spMk id="2" creationId="{AC3D6ABB-FEB3-4D25-B386-F1DC91FA6A8F}"/>
          </ac:spMkLst>
        </pc:spChg>
        <pc:spChg chg="add del">
          <ac:chgData name="Andreas Drolsum Haraldsrud" userId="a321594c-2ddb-4e67-9f54-8982ebf5f6fc" providerId="ADAL" clId="{F765A1AD-AE97-48F3-9AB4-D6BFAD6FB8EB}" dt="2019-09-26T10:42:33.445" v="182"/>
          <ac:spMkLst>
            <pc:docMk/>
            <pc:sldMk cId="1186529812" sldId="492"/>
            <ac:spMk id="3" creationId="{9FCFEB5F-CF5D-4D35-B6EC-CB8D7BA58836}"/>
          </ac:spMkLst>
        </pc:spChg>
        <pc:spChg chg="add mod">
          <ac:chgData name="Andreas Drolsum Haraldsrud" userId="a321594c-2ddb-4e67-9f54-8982ebf5f6fc" providerId="ADAL" clId="{F765A1AD-AE97-48F3-9AB4-D6BFAD6FB8EB}" dt="2019-09-26T10:56:21.030" v="1003" actId="20577"/>
          <ac:spMkLst>
            <pc:docMk/>
            <pc:sldMk cId="1186529812" sldId="492"/>
            <ac:spMk id="5" creationId="{91237EDB-D898-4740-A659-25E774973481}"/>
          </ac:spMkLst>
        </pc:spChg>
        <pc:graphicFrameChg chg="add del mod modGraphic">
          <ac:chgData name="Andreas Drolsum Haraldsrud" userId="a321594c-2ddb-4e67-9f54-8982ebf5f6fc" providerId="ADAL" clId="{F765A1AD-AE97-48F3-9AB4-D6BFAD6FB8EB}" dt="2019-09-26T10:50:17.066" v="638" actId="1076"/>
          <ac:graphicFrameMkLst>
            <pc:docMk/>
            <pc:sldMk cId="1186529812" sldId="492"/>
            <ac:graphicFrameMk id="4" creationId="{D4F59EC1-D926-4C64-BFFA-C5B4DC5E41B8}"/>
          </ac:graphicFrameMkLst>
        </pc:graphicFrameChg>
      </pc:sldChg>
      <pc:sldChg chg="modSp add">
        <pc:chgData name="Andreas Drolsum Haraldsrud" userId="a321594c-2ddb-4e67-9f54-8982ebf5f6fc" providerId="ADAL" clId="{F765A1AD-AE97-48F3-9AB4-D6BFAD6FB8EB}" dt="2019-09-26T10:47:00.538" v="292" actId="20577"/>
        <pc:sldMkLst>
          <pc:docMk/>
          <pc:sldMk cId="2432225196" sldId="493"/>
        </pc:sldMkLst>
        <pc:spChg chg="mod">
          <ac:chgData name="Andreas Drolsum Haraldsrud" userId="a321594c-2ddb-4e67-9f54-8982ebf5f6fc" providerId="ADAL" clId="{F765A1AD-AE97-48F3-9AB4-D6BFAD6FB8EB}" dt="2019-09-26T10:47:00.538" v="292" actId="20577"/>
          <ac:spMkLst>
            <pc:docMk/>
            <pc:sldMk cId="2432225196" sldId="493"/>
            <ac:spMk id="2" creationId="{00000000-0000-0000-0000-000000000000}"/>
          </ac:spMkLst>
        </pc:spChg>
      </pc:sldChg>
      <pc:sldChg chg="modSp add modNotesTx">
        <pc:chgData name="Andreas Drolsum Haraldsrud" userId="a321594c-2ddb-4e67-9f54-8982ebf5f6fc" providerId="ADAL" clId="{F765A1AD-AE97-48F3-9AB4-D6BFAD6FB8EB}" dt="2019-09-26T10:54:51.151" v="979" actId="403"/>
        <pc:sldMkLst>
          <pc:docMk/>
          <pc:sldMk cId="424669359" sldId="494"/>
        </pc:sldMkLst>
        <pc:spChg chg="mod">
          <ac:chgData name="Andreas Drolsum Haraldsrud" userId="a321594c-2ddb-4e67-9f54-8982ebf5f6fc" providerId="ADAL" clId="{F765A1AD-AE97-48F3-9AB4-D6BFAD6FB8EB}" dt="2019-09-26T10:48:29.660" v="350" actId="20577"/>
          <ac:spMkLst>
            <pc:docMk/>
            <pc:sldMk cId="424669359" sldId="494"/>
            <ac:spMk id="2" creationId="{1516912E-0068-4395-8F47-8A0F55BCEA7E}"/>
          </ac:spMkLst>
        </pc:spChg>
        <pc:spChg chg="mod">
          <ac:chgData name="Andreas Drolsum Haraldsrud" userId="a321594c-2ddb-4e67-9f54-8982ebf5f6fc" providerId="ADAL" clId="{F765A1AD-AE97-48F3-9AB4-D6BFAD6FB8EB}" dt="2019-09-26T10:54:51.151" v="979" actId="403"/>
          <ac:spMkLst>
            <pc:docMk/>
            <pc:sldMk cId="424669359" sldId="494"/>
            <ac:spMk id="3" creationId="{BCA28DEF-7AB3-4474-8EE1-576464DC2C81}"/>
          </ac:spMkLst>
        </pc:spChg>
      </pc:sldChg>
      <pc:sldChg chg="addSp modSp add">
        <pc:chgData name="Andreas Drolsum Haraldsrud" userId="a321594c-2ddb-4e67-9f54-8982ebf5f6fc" providerId="ADAL" clId="{F765A1AD-AE97-48F3-9AB4-D6BFAD6FB8EB}" dt="2019-09-26T10:54:13.097" v="974" actId="1076"/>
        <pc:sldMkLst>
          <pc:docMk/>
          <pc:sldMk cId="587981393" sldId="495"/>
        </pc:sldMkLst>
        <pc:picChg chg="add mod">
          <ac:chgData name="Andreas Drolsum Haraldsrud" userId="a321594c-2ddb-4e67-9f54-8982ebf5f6fc" providerId="ADAL" clId="{F765A1AD-AE97-48F3-9AB4-D6BFAD6FB8EB}" dt="2019-09-26T10:53:42.384" v="968" actId="1076"/>
          <ac:picMkLst>
            <pc:docMk/>
            <pc:sldMk cId="587981393" sldId="495"/>
            <ac:picMk id="4" creationId="{DED6FB29-9E1C-4A75-B29A-A5DE210507F4}"/>
          </ac:picMkLst>
        </pc:picChg>
        <pc:picChg chg="add mod">
          <ac:chgData name="Andreas Drolsum Haraldsrud" userId="a321594c-2ddb-4e67-9f54-8982ebf5f6fc" providerId="ADAL" clId="{F765A1AD-AE97-48F3-9AB4-D6BFAD6FB8EB}" dt="2019-09-26T10:54:13.097" v="974" actId="1076"/>
          <ac:picMkLst>
            <pc:docMk/>
            <pc:sldMk cId="587981393" sldId="495"/>
            <ac:picMk id="5" creationId="{33954D7D-A86A-432D-8A1B-B352E1D209F6}"/>
          </ac:picMkLst>
        </pc:picChg>
      </pc:sldChg>
      <pc:sldChg chg="addSp delSp modSp add modNotesTx">
        <pc:chgData name="Andreas Drolsum Haraldsrud" userId="a321594c-2ddb-4e67-9f54-8982ebf5f6fc" providerId="ADAL" clId="{F765A1AD-AE97-48F3-9AB4-D6BFAD6FB8EB}" dt="2019-09-26T13:15:39.360" v="1310" actId="20577"/>
        <pc:sldMkLst>
          <pc:docMk/>
          <pc:sldMk cId="3569925807" sldId="497"/>
        </pc:sldMkLst>
        <pc:spChg chg="mod">
          <ac:chgData name="Andreas Drolsum Haraldsrud" userId="a321594c-2ddb-4e67-9f54-8982ebf5f6fc" providerId="ADAL" clId="{F765A1AD-AE97-48F3-9AB4-D6BFAD6FB8EB}" dt="2019-09-26T10:58:01.488" v="1059" actId="20577"/>
          <ac:spMkLst>
            <pc:docMk/>
            <pc:sldMk cId="3569925807" sldId="497"/>
            <ac:spMk id="2" creationId="{149950A4-016D-4F50-A5EE-3D54592F46F6}"/>
          </ac:spMkLst>
        </pc:spChg>
        <pc:spChg chg="mod">
          <ac:chgData name="Andreas Drolsum Haraldsrud" userId="a321594c-2ddb-4e67-9f54-8982ebf5f6fc" providerId="ADAL" clId="{F765A1AD-AE97-48F3-9AB4-D6BFAD6FB8EB}" dt="2019-09-26T11:00:47.631" v="1260" actId="20577"/>
          <ac:spMkLst>
            <pc:docMk/>
            <pc:sldMk cId="3569925807" sldId="497"/>
            <ac:spMk id="3" creationId="{516A7C65-C52F-4250-9150-7D38C0E69B1E}"/>
          </ac:spMkLst>
        </pc:spChg>
        <pc:spChg chg="add mod">
          <ac:chgData name="Andreas Drolsum Haraldsrud" userId="a321594c-2ddb-4e67-9f54-8982ebf5f6fc" providerId="ADAL" clId="{F765A1AD-AE97-48F3-9AB4-D6BFAD6FB8EB}" dt="2019-09-26T11:00:46.014" v="1257" actId="113"/>
          <ac:spMkLst>
            <pc:docMk/>
            <pc:sldMk cId="3569925807" sldId="497"/>
            <ac:spMk id="4" creationId="{2AA82594-61DB-4219-84CB-E8C2B4387820}"/>
          </ac:spMkLst>
        </pc:spChg>
        <pc:spChg chg="add del mod">
          <ac:chgData name="Andreas Drolsum Haraldsrud" userId="a321594c-2ddb-4e67-9f54-8982ebf5f6fc" providerId="ADAL" clId="{F765A1AD-AE97-48F3-9AB4-D6BFAD6FB8EB}" dt="2019-09-26T11:00:39.932" v="1255" actId="478"/>
          <ac:spMkLst>
            <pc:docMk/>
            <pc:sldMk cId="3569925807" sldId="497"/>
            <ac:spMk id="5" creationId="{4FCAC1E1-6B7D-4FE2-8118-39A0F061C416}"/>
          </ac:spMkLst>
        </pc:spChg>
        <pc:picChg chg="add mod">
          <ac:chgData name="Andreas Drolsum Haraldsrud" userId="a321594c-2ddb-4e67-9f54-8982ebf5f6fc" providerId="ADAL" clId="{F765A1AD-AE97-48F3-9AB4-D6BFAD6FB8EB}" dt="2019-09-26T13:15:30.938" v="1290" actId="1076"/>
          <ac:picMkLst>
            <pc:docMk/>
            <pc:sldMk cId="3569925807" sldId="497"/>
            <ac:picMk id="6" creationId="{8BA2FF53-1036-4452-9BE0-DF9A4D9DDFF8}"/>
          </ac:picMkLst>
        </pc:picChg>
      </pc:sldChg>
      <pc:sldChg chg="addSp delSp modSp add">
        <pc:chgData name="Andreas Drolsum Haraldsrud" userId="a321594c-2ddb-4e67-9f54-8982ebf5f6fc" providerId="ADAL" clId="{F765A1AD-AE97-48F3-9AB4-D6BFAD6FB8EB}" dt="2019-09-26T10:57:51.576" v="1046" actId="1076"/>
        <pc:sldMkLst>
          <pc:docMk/>
          <pc:sldMk cId="3415065312" sldId="498"/>
        </pc:sldMkLst>
        <pc:spChg chg="mod">
          <ac:chgData name="Andreas Drolsum Haraldsrud" userId="a321594c-2ddb-4e67-9f54-8982ebf5f6fc" providerId="ADAL" clId="{F765A1AD-AE97-48F3-9AB4-D6BFAD6FB8EB}" dt="2019-09-26T10:56:54.457" v="1034" actId="20577"/>
          <ac:spMkLst>
            <pc:docMk/>
            <pc:sldMk cId="3415065312" sldId="498"/>
            <ac:spMk id="2" creationId="{BFD11793-139E-4DB2-8F3E-47E397B9EA98}"/>
          </ac:spMkLst>
        </pc:spChg>
        <pc:graphicFrameChg chg="add del mod modGraphic">
          <ac:chgData name="Andreas Drolsum Haraldsrud" userId="a321594c-2ddb-4e67-9f54-8982ebf5f6fc" providerId="ADAL" clId="{F765A1AD-AE97-48F3-9AB4-D6BFAD6FB8EB}" dt="2019-09-26T10:57:37.610" v="1043"/>
          <ac:graphicFrameMkLst>
            <pc:docMk/>
            <pc:sldMk cId="3415065312" sldId="498"/>
            <ac:graphicFrameMk id="4" creationId="{7A60581E-018A-4E74-931A-A5B5EF3DECB5}"/>
          </ac:graphicFrameMkLst>
        </pc:graphicFrameChg>
        <pc:graphicFrameChg chg="add mod modGraphic">
          <ac:chgData name="Andreas Drolsum Haraldsrud" userId="a321594c-2ddb-4e67-9f54-8982ebf5f6fc" providerId="ADAL" clId="{F765A1AD-AE97-48F3-9AB4-D6BFAD6FB8EB}" dt="2019-09-26T10:57:51.576" v="1046" actId="1076"/>
          <ac:graphicFrameMkLst>
            <pc:docMk/>
            <pc:sldMk cId="3415065312" sldId="498"/>
            <ac:graphicFrameMk id="5" creationId="{4FE5E26D-2AF5-493D-9859-975AC4ABBD8F}"/>
          </ac:graphicFrameMkLst>
        </pc:graphicFrameChg>
      </pc:sldChg>
      <pc:sldChg chg="modSp add">
        <pc:chgData name="Andreas Drolsum Haraldsrud" userId="a321594c-2ddb-4e67-9f54-8982ebf5f6fc" providerId="ADAL" clId="{F765A1AD-AE97-48F3-9AB4-D6BFAD6FB8EB}" dt="2019-09-26T13:18:30.477" v="1628" actId="20577"/>
        <pc:sldMkLst>
          <pc:docMk/>
          <pc:sldMk cId="3138885837" sldId="499"/>
        </pc:sldMkLst>
        <pc:spChg chg="mod">
          <ac:chgData name="Andreas Drolsum Haraldsrud" userId="a321594c-2ddb-4e67-9f54-8982ebf5f6fc" providerId="ADAL" clId="{F765A1AD-AE97-48F3-9AB4-D6BFAD6FB8EB}" dt="2019-09-26T13:15:52.096" v="1335" actId="20577"/>
          <ac:spMkLst>
            <pc:docMk/>
            <pc:sldMk cId="3138885837" sldId="499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F765A1AD-AE97-48F3-9AB4-D6BFAD6FB8EB}" dt="2019-09-26T13:18:30.477" v="1628" actId="20577"/>
          <ac:spMkLst>
            <pc:docMk/>
            <pc:sldMk cId="3138885837" sldId="499"/>
            <ac:spMk id="3" creationId="{2A5EA656-11B1-402C-A28A-D99A009A2B11}"/>
          </ac:spMkLst>
        </pc:spChg>
      </pc:sldChg>
    </pc:docChg>
  </pc:docChgLst>
  <pc:docChgLst>
    <pc:chgData name="Andreas Drolsum Haraldsrud" userId="a321594c-2ddb-4e67-9f54-8982ebf5f6fc" providerId="ADAL" clId="{888617CE-6C85-4109-96D5-CE6FEFDF8725}"/>
    <pc:docChg chg="undo addSld delSld modSld">
      <pc:chgData name="Andreas Drolsum Haraldsrud" userId="a321594c-2ddb-4e67-9f54-8982ebf5f6fc" providerId="ADAL" clId="{888617CE-6C85-4109-96D5-CE6FEFDF8725}" dt="2019-09-30T08:59:44.984" v="350" actId="20577"/>
      <pc:docMkLst>
        <pc:docMk/>
      </pc:docMkLst>
      <pc:sldChg chg="modSp">
        <pc:chgData name="Andreas Drolsum Haraldsrud" userId="a321594c-2ddb-4e67-9f54-8982ebf5f6fc" providerId="ADAL" clId="{888617CE-6C85-4109-96D5-CE6FEFDF8725}" dt="2019-09-30T08:38:56.368" v="7" actId="20577"/>
        <pc:sldMkLst>
          <pc:docMk/>
          <pc:sldMk cId="3805859233" sldId="486"/>
        </pc:sldMkLst>
        <pc:spChg chg="mod">
          <ac:chgData name="Andreas Drolsum Haraldsrud" userId="a321594c-2ddb-4e67-9f54-8982ebf5f6fc" providerId="ADAL" clId="{888617CE-6C85-4109-96D5-CE6FEFDF8725}" dt="2019-09-30T08:38:25.010" v="1" actId="20577"/>
          <ac:spMkLst>
            <pc:docMk/>
            <pc:sldMk cId="3805859233" sldId="486"/>
            <ac:spMk id="2" creationId="{00000000-0000-0000-0000-000000000000}"/>
          </ac:spMkLst>
        </pc:spChg>
        <pc:spChg chg="mod">
          <ac:chgData name="Andreas Drolsum Haraldsrud" userId="a321594c-2ddb-4e67-9f54-8982ebf5f6fc" providerId="ADAL" clId="{888617CE-6C85-4109-96D5-CE6FEFDF8725}" dt="2019-09-30T08:38:53.602" v="5"/>
          <ac:spMkLst>
            <pc:docMk/>
            <pc:sldMk cId="3805859233" sldId="486"/>
            <ac:spMk id="4" creationId="{00000000-0000-0000-0000-000000000000}"/>
          </ac:spMkLst>
        </pc:spChg>
        <pc:spChg chg="mod">
          <ac:chgData name="Andreas Drolsum Haraldsrud" userId="a321594c-2ddb-4e67-9f54-8982ebf5f6fc" providerId="ADAL" clId="{888617CE-6C85-4109-96D5-CE6FEFDF8725}" dt="2019-09-30T08:38:56.368" v="7" actId="20577"/>
          <ac:spMkLst>
            <pc:docMk/>
            <pc:sldMk cId="3805859233" sldId="486"/>
            <ac:spMk id="5" creationId="{00000000-0000-0000-0000-000000000000}"/>
          </ac:spMkLst>
        </pc:spChg>
      </pc:sldChg>
      <pc:sldChg chg="modSp">
        <pc:chgData name="Andreas Drolsum Haraldsrud" userId="a321594c-2ddb-4e67-9f54-8982ebf5f6fc" providerId="ADAL" clId="{888617CE-6C85-4109-96D5-CE6FEFDF8725}" dt="2019-09-30T08:57:01.988" v="205" actId="20577"/>
        <pc:sldMkLst>
          <pc:docMk/>
          <pc:sldMk cId="424669359" sldId="494"/>
        </pc:sldMkLst>
        <pc:spChg chg="mod">
          <ac:chgData name="Andreas Drolsum Haraldsrud" userId="a321594c-2ddb-4e67-9f54-8982ebf5f6fc" providerId="ADAL" clId="{888617CE-6C85-4109-96D5-CE6FEFDF8725}" dt="2019-09-30T08:57:01.988" v="205" actId="20577"/>
          <ac:spMkLst>
            <pc:docMk/>
            <pc:sldMk cId="424669359" sldId="494"/>
            <ac:spMk id="3" creationId="{BCA28DEF-7AB3-4474-8EE1-576464DC2C81}"/>
          </ac:spMkLst>
        </pc:spChg>
      </pc:sldChg>
      <pc:sldChg chg="modSp">
        <pc:chgData name="Andreas Drolsum Haraldsrud" userId="a321594c-2ddb-4e67-9f54-8982ebf5f6fc" providerId="ADAL" clId="{888617CE-6C85-4109-96D5-CE6FEFDF8725}" dt="2019-09-30T08:56:22.414" v="190" actId="20577"/>
        <pc:sldMkLst>
          <pc:docMk/>
          <pc:sldMk cId="3138885837" sldId="499"/>
        </pc:sldMkLst>
        <pc:spChg chg="mod">
          <ac:chgData name="Andreas Drolsum Haraldsrud" userId="a321594c-2ddb-4e67-9f54-8982ebf5f6fc" providerId="ADAL" clId="{888617CE-6C85-4109-96D5-CE6FEFDF8725}" dt="2019-09-30T08:56:22.414" v="190" actId="20577"/>
          <ac:spMkLst>
            <pc:docMk/>
            <pc:sldMk cId="3138885837" sldId="499"/>
            <ac:spMk id="3" creationId="{2A5EA656-11B1-402C-A28A-D99A009A2B11}"/>
          </ac:spMkLst>
        </pc:spChg>
      </pc:sldChg>
      <pc:sldChg chg="addSp modSp add">
        <pc:chgData name="Andreas Drolsum Haraldsrud" userId="a321594c-2ddb-4e67-9f54-8982ebf5f6fc" providerId="ADAL" clId="{888617CE-6C85-4109-96D5-CE6FEFDF8725}" dt="2019-09-30T08:59:44.984" v="350" actId="20577"/>
        <pc:sldMkLst>
          <pc:docMk/>
          <pc:sldMk cId="663210746" sldId="500"/>
        </pc:sldMkLst>
        <pc:spChg chg="mod">
          <ac:chgData name="Andreas Drolsum Haraldsrud" userId="a321594c-2ddb-4e67-9f54-8982ebf5f6fc" providerId="ADAL" clId="{888617CE-6C85-4109-96D5-CE6FEFDF8725}" dt="2019-09-30T08:57:32.104" v="233" actId="20577"/>
          <ac:spMkLst>
            <pc:docMk/>
            <pc:sldMk cId="663210746" sldId="500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888617CE-6C85-4109-96D5-CE6FEFDF8725}" dt="2019-09-30T08:59:26.231" v="278" actId="20577"/>
          <ac:spMkLst>
            <pc:docMk/>
            <pc:sldMk cId="663210746" sldId="500"/>
            <ac:spMk id="3" creationId="{2A5EA656-11B1-402C-A28A-D99A009A2B11}"/>
          </ac:spMkLst>
        </pc:spChg>
        <pc:spChg chg="add mod">
          <ac:chgData name="Andreas Drolsum Haraldsrud" userId="a321594c-2ddb-4e67-9f54-8982ebf5f6fc" providerId="ADAL" clId="{888617CE-6C85-4109-96D5-CE6FEFDF8725}" dt="2019-09-30T08:59:44.984" v="350" actId="20577"/>
          <ac:spMkLst>
            <pc:docMk/>
            <pc:sldMk cId="663210746" sldId="500"/>
            <ac:spMk id="4" creationId="{D996D6F9-5B8E-4CB5-A779-1D51C139D99B}"/>
          </ac:spMkLst>
        </pc:spChg>
      </pc:sldChg>
    </pc:docChg>
  </pc:docChgLst>
  <pc:docChgLst>
    <pc:chgData name="Andreas Drolsum Haraldsrud" userId="a321594c-2ddb-4e67-9f54-8982ebf5f6fc" providerId="ADAL" clId="{F29AE6C9-30D6-417D-A2CD-21D63B839F5F}"/>
    <pc:docChg chg="modSld">
      <pc:chgData name="Andreas Drolsum Haraldsrud" userId="a321594c-2ddb-4e67-9f54-8982ebf5f6fc" providerId="ADAL" clId="{F29AE6C9-30D6-417D-A2CD-21D63B839F5F}" dt="2019-10-12T07:25:45.405" v="33" actId="20577"/>
      <pc:docMkLst>
        <pc:docMk/>
      </pc:docMkLst>
      <pc:sldChg chg="modSp">
        <pc:chgData name="Andreas Drolsum Haraldsrud" userId="a321594c-2ddb-4e67-9f54-8982ebf5f6fc" providerId="ADAL" clId="{F29AE6C9-30D6-417D-A2CD-21D63B839F5F}" dt="2019-10-12T07:25:45.405" v="33" actId="20577"/>
        <pc:sldMkLst>
          <pc:docMk/>
          <pc:sldMk cId="424669359" sldId="494"/>
        </pc:sldMkLst>
        <pc:spChg chg="mod">
          <ac:chgData name="Andreas Drolsum Haraldsrud" userId="a321594c-2ddb-4e67-9f54-8982ebf5f6fc" providerId="ADAL" clId="{F29AE6C9-30D6-417D-A2CD-21D63B839F5F}" dt="2019-10-12T07:25:45.405" v="33" actId="20577"/>
          <ac:spMkLst>
            <pc:docMk/>
            <pc:sldMk cId="424669359" sldId="494"/>
            <ac:spMk id="3" creationId="{BCA28DEF-7AB3-4474-8EE1-576464DC2C81}"/>
          </ac:spMkLst>
        </pc:spChg>
      </pc:sldChg>
      <pc:sldChg chg="modNotesTx">
        <pc:chgData name="Andreas Drolsum Haraldsrud" userId="a321594c-2ddb-4e67-9f54-8982ebf5f6fc" providerId="ADAL" clId="{F29AE6C9-30D6-417D-A2CD-21D63B839F5F}" dt="2019-10-12T07:25:31.313" v="32" actId="20577"/>
        <pc:sldMkLst>
          <pc:docMk/>
          <pc:sldMk cId="3415065312" sldId="498"/>
        </pc:sldMkLst>
      </pc:sldChg>
      <pc:sldChg chg="modSp">
        <pc:chgData name="Andreas Drolsum Haraldsrud" userId="a321594c-2ddb-4e67-9f54-8982ebf5f6fc" providerId="ADAL" clId="{F29AE6C9-30D6-417D-A2CD-21D63B839F5F}" dt="2019-10-12T07:25:15.607" v="0" actId="403"/>
        <pc:sldMkLst>
          <pc:docMk/>
          <pc:sldMk cId="3138885837" sldId="499"/>
        </pc:sldMkLst>
        <pc:spChg chg="mod">
          <ac:chgData name="Andreas Drolsum Haraldsrud" userId="a321594c-2ddb-4e67-9f54-8982ebf5f6fc" providerId="ADAL" clId="{F29AE6C9-30D6-417D-A2CD-21D63B839F5F}" dt="2019-10-12T07:25:15.607" v="0" actId="403"/>
          <ac:spMkLst>
            <pc:docMk/>
            <pc:sldMk cId="3138885837" sldId="499"/>
            <ac:spMk id="3" creationId="{2A5EA656-11B1-402C-A28A-D99A009A2B11}"/>
          </ac:spMkLst>
        </pc:spChg>
      </pc:sldChg>
    </pc:docChg>
  </pc:docChgLst>
  <pc:docChgLst>
    <pc:chgData name="Andreas Drolsum Haraldsrud" userId="acec7d9d-f2e9-46ed-b591-c74056642f7d" providerId="ADAL" clId="{5BADA0C6-B60F-4019-90D5-F8C3A2B29C64}"/>
  </pc:docChgLst>
  <pc:docChgLst>
    <pc:chgData name="Andreas Drolsum Haraldsrud" userId="acec7d9d-f2e9-46ed-b591-c74056642f7d" providerId="ADAL" clId="{44939C83-0270-41EC-87A5-E4F28EE5E1BE}"/>
  </pc:docChgLst>
  <pc:docChgLst>
    <pc:chgData name="Andreas Drolsum Haraldsrud" userId="S::andreadh@uio.no::a321594c-2ddb-4e67-9f54-8982ebf5f6fc" providerId="AD" clId="Web-{FA676095-213D-4CDA-82C9-88376A38A065}"/>
  </pc:docChgLst>
  <pc:docChgLst>
    <pc:chgData name="Andreas Drolsum Haraldsrud" userId="a321594c-2ddb-4e67-9f54-8982ebf5f6fc" providerId="ADAL" clId="{1364490B-889B-45BE-9D06-026F811953DD}"/>
    <pc:docChg chg="undo custSel addSld delSld modSld">
      <pc:chgData name="Andreas Drolsum Haraldsrud" userId="a321594c-2ddb-4e67-9f54-8982ebf5f6fc" providerId="ADAL" clId="{1364490B-889B-45BE-9D06-026F811953DD}" dt="2019-10-20T20:57:16.137" v="1548" actId="1076"/>
      <pc:docMkLst>
        <pc:docMk/>
      </pc:docMkLst>
      <pc:sldChg chg="modSp">
        <pc:chgData name="Andreas Drolsum Haraldsrud" userId="a321594c-2ddb-4e67-9f54-8982ebf5f6fc" providerId="ADAL" clId="{1364490B-889B-45BE-9D06-026F811953DD}" dt="2019-10-20T20:37:43.065" v="299" actId="20577"/>
        <pc:sldMkLst>
          <pc:docMk/>
          <pc:sldMk cId="1689619773" sldId="503"/>
        </pc:sldMkLst>
        <pc:spChg chg="mod">
          <ac:chgData name="Andreas Drolsum Haraldsrud" userId="a321594c-2ddb-4e67-9f54-8982ebf5f6fc" providerId="ADAL" clId="{1364490B-889B-45BE-9D06-026F811953DD}" dt="2019-10-20T20:37:43.065" v="299" actId="20577"/>
          <ac:spMkLst>
            <pc:docMk/>
            <pc:sldMk cId="1689619773" sldId="503"/>
            <ac:spMk id="4" creationId="{FAD5D9EC-0CBC-4EBF-9DAB-58A5B293A661}"/>
          </ac:spMkLst>
        </pc:spChg>
      </pc:sldChg>
      <pc:sldChg chg="modSp modAnim">
        <pc:chgData name="Andreas Drolsum Haraldsrud" userId="a321594c-2ddb-4e67-9f54-8982ebf5f6fc" providerId="ADAL" clId="{1364490B-889B-45BE-9D06-026F811953DD}" dt="2019-10-20T20:57:16.137" v="1548" actId="1076"/>
        <pc:sldMkLst>
          <pc:docMk/>
          <pc:sldMk cId="1065568137" sldId="508"/>
        </pc:sldMkLst>
        <pc:spChg chg="mod">
          <ac:chgData name="Andreas Drolsum Haraldsrud" userId="a321594c-2ddb-4e67-9f54-8982ebf5f6fc" providerId="ADAL" clId="{1364490B-889B-45BE-9D06-026F811953DD}" dt="2019-10-20T20:57:12.854" v="1547" actId="20577"/>
          <ac:spMkLst>
            <pc:docMk/>
            <pc:sldMk cId="1065568137" sldId="508"/>
            <ac:spMk id="3" creationId="{00000000-0000-0000-0000-000000000000}"/>
          </ac:spMkLst>
        </pc:spChg>
        <pc:picChg chg="mod">
          <ac:chgData name="Andreas Drolsum Haraldsrud" userId="a321594c-2ddb-4e67-9f54-8982ebf5f6fc" providerId="ADAL" clId="{1364490B-889B-45BE-9D06-026F811953DD}" dt="2019-10-20T20:57:16.137" v="1548" actId="1076"/>
          <ac:picMkLst>
            <pc:docMk/>
            <pc:sldMk cId="1065568137" sldId="508"/>
            <ac:picMk id="4" creationId="{00000000-0000-0000-0000-000000000000}"/>
          </ac:picMkLst>
        </pc:picChg>
      </pc:sldChg>
      <pc:sldChg chg="modSp add">
        <pc:chgData name="Andreas Drolsum Haraldsrud" userId="a321594c-2ddb-4e67-9f54-8982ebf5f6fc" providerId="ADAL" clId="{1364490B-889B-45BE-9D06-026F811953DD}" dt="2019-10-20T20:22:23.200" v="10" actId="20577"/>
        <pc:sldMkLst>
          <pc:docMk/>
          <pc:sldMk cId="1332841006" sldId="509"/>
        </pc:sldMkLst>
        <pc:spChg chg="mod">
          <ac:chgData name="Andreas Drolsum Haraldsrud" userId="a321594c-2ddb-4e67-9f54-8982ebf5f6fc" providerId="ADAL" clId="{1364490B-889B-45BE-9D06-026F811953DD}" dt="2019-10-20T20:22:23.200" v="10" actId="20577"/>
          <ac:spMkLst>
            <pc:docMk/>
            <pc:sldMk cId="1332841006" sldId="509"/>
            <ac:spMk id="2" creationId="{B34BC491-1B53-44F8-8F4D-14757211EE03}"/>
          </ac:spMkLst>
        </pc:spChg>
      </pc:sldChg>
      <pc:sldChg chg="add del">
        <pc:chgData name="Andreas Drolsum Haraldsrud" userId="a321594c-2ddb-4e67-9f54-8982ebf5f6fc" providerId="ADAL" clId="{1364490B-889B-45BE-9D06-026F811953DD}" dt="2019-10-20T20:22:35.481" v="13" actId="2696"/>
        <pc:sldMkLst>
          <pc:docMk/>
          <pc:sldMk cId="4029958024" sldId="510"/>
        </pc:sldMkLst>
      </pc:sldChg>
      <pc:sldChg chg="addSp delSp modSp add">
        <pc:chgData name="Andreas Drolsum Haraldsrud" userId="a321594c-2ddb-4e67-9f54-8982ebf5f6fc" providerId="ADAL" clId="{1364490B-889B-45BE-9D06-026F811953DD}" dt="2019-10-20T20:46:17.608" v="493" actId="113"/>
        <pc:sldMkLst>
          <pc:docMk/>
          <pc:sldMk cId="4125662363" sldId="511"/>
        </pc:sldMkLst>
        <pc:spChg chg="mod">
          <ac:chgData name="Andreas Drolsum Haraldsrud" userId="a321594c-2ddb-4e67-9f54-8982ebf5f6fc" providerId="ADAL" clId="{1364490B-889B-45BE-9D06-026F811953DD}" dt="2019-10-20T20:22:40.457" v="31" actId="20577"/>
          <ac:spMkLst>
            <pc:docMk/>
            <pc:sldMk cId="4125662363" sldId="511"/>
            <ac:spMk id="2" creationId="{3F64FB6D-9B57-4986-A0F9-C698B5C3616F}"/>
          </ac:spMkLst>
        </pc:spChg>
        <pc:spChg chg="mod">
          <ac:chgData name="Andreas Drolsum Haraldsrud" userId="a321594c-2ddb-4e67-9f54-8982ebf5f6fc" providerId="ADAL" clId="{1364490B-889B-45BE-9D06-026F811953DD}" dt="2019-10-20T20:37:28.244" v="297" actId="20577"/>
          <ac:spMkLst>
            <pc:docMk/>
            <pc:sldMk cId="4125662363" sldId="511"/>
            <ac:spMk id="3" creationId="{71F8B7DF-1CAB-4786-8302-04A36217DDAB}"/>
          </ac:spMkLst>
        </pc:spChg>
        <pc:spChg chg="add mod">
          <ac:chgData name="Andreas Drolsum Haraldsrud" userId="a321594c-2ddb-4e67-9f54-8982ebf5f6fc" providerId="ADAL" clId="{1364490B-889B-45BE-9D06-026F811953DD}" dt="2019-10-20T20:46:17.608" v="493" actId="113"/>
          <ac:spMkLst>
            <pc:docMk/>
            <pc:sldMk cId="4125662363" sldId="511"/>
            <ac:spMk id="6" creationId="{E665877E-411D-400B-8D66-4CC157399542}"/>
          </ac:spMkLst>
        </pc:spChg>
        <pc:picChg chg="add del mod">
          <ac:chgData name="Andreas Drolsum Haraldsrud" userId="a321594c-2ddb-4e67-9f54-8982ebf5f6fc" providerId="ADAL" clId="{1364490B-889B-45BE-9D06-026F811953DD}" dt="2019-10-20T20:37:52.137" v="301"/>
          <ac:picMkLst>
            <pc:docMk/>
            <pc:sldMk cId="4125662363" sldId="511"/>
            <ac:picMk id="5" creationId="{F2540823-552C-4251-B22D-202AD22B671D}"/>
          </ac:picMkLst>
        </pc:picChg>
      </pc:sldChg>
      <pc:sldChg chg="addSp delSp modSp add">
        <pc:chgData name="Andreas Drolsum Haraldsrud" userId="a321594c-2ddb-4e67-9f54-8982ebf5f6fc" providerId="ADAL" clId="{1364490B-889B-45BE-9D06-026F811953DD}" dt="2019-10-20T20:23:54.348" v="205" actId="1076"/>
        <pc:sldMkLst>
          <pc:docMk/>
          <pc:sldMk cId="3797716222" sldId="512"/>
        </pc:sldMkLst>
        <pc:spChg chg="del">
          <ac:chgData name="Andreas Drolsum Haraldsrud" userId="a321594c-2ddb-4e67-9f54-8982ebf5f6fc" providerId="ADAL" clId="{1364490B-889B-45BE-9D06-026F811953DD}" dt="2019-10-20T20:23:45.299" v="201"/>
          <ac:spMkLst>
            <pc:docMk/>
            <pc:sldMk cId="3797716222" sldId="512"/>
            <ac:spMk id="3" creationId="{3818DCD4-8E4C-4FE7-9942-E5D85F1084E9}"/>
          </ac:spMkLst>
        </pc:spChg>
        <pc:picChg chg="add mod">
          <ac:chgData name="Andreas Drolsum Haraldsrud" userId="a321594c-2ddb-4e67-9f54-8982ebf5f6fc" providerId="ADAL" clId="{1364490B-889B-45BE-9D06-026F811953DD}" dt="2019-10-20T20:23:54.348" v="205" actId="1076"/>
          <ac:picMkLst>
            <pc:docMk/>
            <pc:sldMk cId="3797716222" sldId="512"/>
            <ac:picMk id="5" creationId="{3324000B-A6D9-4918-B5F8-4F6CDFD18039}"/>
          </ac:picMkLst>
        </pc:picChg>
      </pc:sldChg>
      <pc:sldChg chg="addSp delSp modSp add">
        <pc:chgData name="Andreas Drolsum Haraldsrud" userId="a321594c-2ddb-4e67-9f54-8982ebf5f6fc" providerId="ADAL" clId="{1364490B-889B-45BE-9D06-026F811953DD}" dt="2019-10-20T20:50:09.492" v="901" actId="20577"/>
        <pc:sldMkLst>
          <pc:docMk/>
          <pc:sldMk cId="3984930497" sldId="513"/>
        </pc:sldMkLst>
        <pc:spChg chg="mod">
          <ac:chgData name="Andreas Drolsum Haraldsrud" userId="a321594c-2ddb-4e67-9f54-8982ebf5f6fc" providerId="ADAL" clId="{1364490B-889B-45BE-9D06-026F811953DD}" dt="2019-10-20T20:46:32.497" v="530" actId="20577"/>
          <ac:spMkLst>
            <pc:docMk/>
            <pc:sldMk cId="3984930497" sldId="513"/>
            <ac:spMk id="2" creationId="{B9D48220-1F7B-470B-9266-EA93340F4A0B}"/>
          </ac:spMkLst>
        </pc:spChg>
        <pc:spChg chg="add del mod">
          <ac:chgData name="Andreas Drolsum Haraldsrud" userId="a321594c-2ddb-4e67-9f54-8982ebf5f6fc" providerId="ADAL" clId="{1364490B-889B-45BE-9D06-026F811953DD}" dt="2019-10-20T20:48:04.456" v="809" actId="403"/>
          <ac:spMkLst>
            <pc:docMk/>
            <pc:sldMk cId="3984930497" sldId="513"/>
            <ac:spMk id="3" creationId="{024C6566-68B9-45D6-8510-6999A396F46E}"/>
          </ac:spMkLst>
        </pc:spChg>
        <pc:spChg chg="add del mod">
          <ac:chgData name="Andreas Drolsum Haraldsrud" userId="a321594c-2ddb-4e67-9f54-8982ebf5f6fc" providerId="ADAL" clId="{1364490B-889B-45BE-9D06-026F811953DD}" dt="2019-10-20T20:46:45.298" v="536"/>
          <ac:spMkLst>
            <pc:docMk/>
            <pc:sldMk cId="3984930497" sldId="513"/>
            <ac:spMk id="4" creationId="{50D44DB3-B5D5-4072-9D17-5AB422243271}"/>
          </ac:spMkLst>
        </pc:spChg>
        <pc:spChg chg="add mod">
          <ac:chgData name="Andreas Drolsum Haraldsrud" userId="a321594c-2ddb-4e67-9f54-8982ebf5f6fc" providerId="ADAL" clId="{1364490B-889B-45BE-9D06-026F811953DD}" dt="2019-10-20T20:50:09.492" v="901" actId="20577"/>
          <ac:spMkLst>
            <pc:docMk/>
            <pc:sldMk cId="3984930497" sldId="513"/>
            <ac:spMk id="5" creationId="{9C1897F4-7206-4EE5-A89D-73B8E94F5364}"/>
          </ac:spMkLst>
        </pc:spChg>
      </pc:sldChg>
      <pc:sldChg chg="addSp modSp add modAnim">
        <pc:chgData name="Andreas Drolsum Haraldsrud" userId="a321594c-2ddb-4e67-9f54-8982ebf5f6fc" providerId="ADAL" clId="{1364490B-889B-45BE-9D06-026F811953DD}" dt="2019-10-20T20:56:28.821" v="1543"/>
        <pc:sldMkLst>
          <pc:docMk/>
          <pc:sldMk cId="3330366134" sldId="514"/>
        </pc:sldMkLst>
        <pc:spChg chg="mod">
          <ac:chgData name="Andreas Drolsum Haraldsrud" userId="a321594c-2ddb-4e67-9f54-8982ebf5f6fc" providerId="ADAL" clId="{1364490B-889B-45BE-9D06-026F811953DD}" dt="2019-10-20T20:50:43.200" v="933" actId="20577"/>
          <ac:spMkLst>
            <pc:docMk/>
            <pc:sldMk cId="3330366134" sldId="514"/>
            <ac:spMk id="2" creationId="{655EDA2C-B27F-4BF8-945F-534EC86B39CA}"/>
          </ac:spMkLst>
        </pc:spChg>
        <pc:spChg chg="mod">
          <ac:chgData name="Andreas Drolsum Haraldsrud" userId="a321594c-2ddb-4e67-9f54-8982ebf5f6fc" providerId="ADAL" clId="{1364490B-889B-45BE-9D06-026F811953DD}" dt="2019-10-20T20:54:42.081" v="1537" actId="404"/>
          <ac:spMkLst>
            <pc:docMk/>
            <pc:sldMk cId="3330366134" sldId="514"/>
            <ac:spMk id="3" creationId="{74843C93-4649-4215-9E9C-3F9977FB0386}"/>
          </ac:spMkLst>
        </pc:spChg>
        <pc:picChg chg="add mod">
          <ac:chgData name="Andreas Drolsum Haraldsrud" userId="a321594c-2ddb-4e67-9f54-8982ebf5f6fc" providerId="ADAL" clId="{1364490B-889B-45BE-9D06-026F811953DD}" dt="2019-10-20T20:56:25.949" v="1542" actId="1076"/>
          <ac:picMkLst>
            <pc:docMk/>
            <pc:sldMk cId="3330366134" sldId="514"/>
            <ac:picMk id="5" creationId="{1AA01F1E-E884-496D-AD18-AF5B903D6E6D}"/>
          </ac:picMkLst>
        </pc:picChg>
      </pc:sldChg>
      <pc:sldChg chg="modSp add">
        <pc:chgData name="Andreas Drolsum Haraldsrud" userId="a321594c-2ddb-4e67-9f54-8982ebf5f6fc" providerId="ADAL" clId="{1364490B-889B-45BE-9D06-026F811953DD}" dt="2019-10-20T20:54:10.186" v="1471" actId="403"/>
        <pc:sldMkLst>
          <pc:docMk/>
          <pc:sldMk cId="2031551867" sldId="515"/>
        </pc:sldMkLst>
        <pc:spChg chg="mod">
          <ac:chgData name="Andreas Drolsum Haraldsrud" userId="a321594c-2ddb-4e67-9f54-8982ebf5f6fc" providerId="ADAL" clId="{1364490B-889B-45BE-9D06-026F811953DD}" dt="2019-10-20T20:50:58.911" v="999" actId="20577"/>
          <ac:spMkLst>
            <pc:docMk/>
            <pc:sldMk cId="2031551867" sldId="515"/>
            <ac:spMk id="2" creationId="{2F161755-5630-4D81-93DF-E46848A3E257}"/>
          </ac:spMkLst>
        </pc:spChg>
        <pc:spChg chg="mod">
          <ac:chgData name="Andreas Drolsum Haraldsrud" userId="a321594c-2ddb-4e67-9f54-8982ebf5f6fc" providerId="ADAL" clId="{1364490B-889B-45BE-9D06-026F811953DD}" dt="2019-10-20T20:54:10.186" v="1471" actId="403"/>
          <ac:spMkLst>
            <pc:docMk/>
            <pc:sldMk cId="2031551867" sldId="515"/>
            <ac:spMk id="3" creationId="{B3D56827-558B-4667-A6FA-1AF99E8F3AA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613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Eksempel på tavla.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01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 av interpolasjon.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811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Diskusjon før svar.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9873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 av interpolasjon.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918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237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069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14.10.2020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14.10.2020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14.10.2020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14.10.2020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14.10.2020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Del 2: Datahåndtering og statistikk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Hva er gjennomsnitt?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buNone/>
            </a:pPr>
            <a:r>
              <a:rPr lang="nb-NO" dirty="0"/>
              <a:t>Hva er regresjon?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Hva er standardavvik?</a:t>
            </a:r>
          </a:p>
        </p:txBody>
      </p:sp>
    </p:spTree>
    <p:extLst>
      <p:ext uri="{BB962C8B-B14F-4D97-AF65-F5344CB8AC3E}">
        <p14:creationId xmlns:p14="http://schemas.microsoft.com/office/powerpoint/2010/main" val="380585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3D6ABB-FEB3-4D25-B386-F1DC91FA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Problem: For få datapunkter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D4F59EC1-D926-4C64-BFFA-C5B4DC5E4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443962"/>
              </p:ext>
            </p:extLst>
          </p:nvPr>
        </p:nvGraphicFramePr>
        <p:xfrm>
          <a:off x="2518458" y="2212659"/>
          <a:ext cx="4036218" cy="228790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345406">
                  <a:extLst>
                    <a:ext uri="{9D8B030D-6E8A-4147-A177-3AD203B41FA5}">
                      <a16:colId xmlns:a16="http://schemas.microsoft.com/office/drawing/2014/main" val="93759383"/>
                    </a:ext>
                  </a:extLst>
                </a:gridCol>
                <a:gridCol w="1345406">
                  <a:extLst>
                    <a:ext uri="{9D8B030D-6E8A-4147-A177-3AD203B41FA5}">
                      <a16:colId xmlns:a16="http://schemas.microsoft.com/office/drawing/2014/main" val="111029191"/>
                    </a:ext>
                  </a:extLst>
                </a:gridCol>
                <a:gridCol w="1345406">
                  <a:extLst>
                    <a:ext uri="{9D8B030D-6E8A-4147-A177-3AD203B41FA5}">
                      <a16:colId xmlns:a16="http://schemas.microsoft.com/office/drawing/2014/main" val="109586832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r>
                        <a:rPr lang="nb-NO" sz="1200" dirty="0"/>
                        <a:t>Temperatur (°C)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NH</a:t>
                      </a:r>
                      <a:r>
                        <a:rPr lang="pl-PL" sz="1200" baseline="-25000" dirty="0"/>
                        <a:t>3</a:t>
                      </a:r>
                      <a:r>
                        <a:rPr lang="nb-NO" sz="1200" baseline="0" dirty="0"/>
                        <a:t>,</a:t>
                      </a:r>
                      <a:r>
                        <a:rPr lang="pl-PL" sz="1200" dirty="0"/>
                        <a:t> </a:t>
                      </a:r>
                      <a:r>
                        <a:rPr lang="nb-NO" sz="1200" dirty="0"/>
                        <a:t>løselighet</a:t>
                      </a:r>
                      <a:r>
                        <a:rPr lang="pl-PL" sz="1200" dirty="0"/>
                        <a:t/>
                      </a:r>
                      <a:br>
                        <a:rPr lang="pl-PL" sz="1200" dirty="0"/>
                      </a:br>
                      <a:r>
                        <a:rPr lang="pl-PL" sz="1200" dirty="0"/>
                        <a:t>(g/100 mL H</a:t>
                      </a:r>
                      <a:r>
                        <a:rPr lang="pl-PL" sz="1200" baseline="-25000" dirty="0"/>
                        <a:t>2</a:t>
                      </a:r>
                      <a:r>
                        <a:rPr lang="pl-PL" sz="1200" dirty="0"/>
                        <a:t>O)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sz="1200" dirty="0" err="1"/>
                        <a:t>NaCl</a:t>
                      </a:r>
                      <a:r>
                        <a:rPr lang="nb-NO" sz="1200" dirty="0"/>
                        <a:t>, Løselighet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(g/100 </a:t>
                      </a:r>
                      <a:r>
                        <a:rPr lang="nb-NO" sz="1200" dirty="0" err="1"/>
                        <a:t>mL</a:t>
                      </a:r>
                      <a:r>
                        <a:rPr lang="nb-NO" sz="1200" dirty="0"/>
                        <a:t> H</a:t>
                      </a:r>
                      <a:r>
                        <a:rPr lang="nb-NO" sz="1200" baseline="-25000" dirty="0"/>
                        <a:t>2</a:t>
                      </a:r>
                      <a:r>
                        <a:rPr lang="nb-NO" sz="1200" dirty="0"/>
                        <a:t>O)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871715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88.5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35.7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4462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20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56.0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35.9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38671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40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34.0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36.4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2729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60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20.0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37.1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418015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11.0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38.0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37049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 dirty="0"/>
                        <a:t>100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39.2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07531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237EDB-D898-4740-A659-25E774973481}"/>
              </a:ext>
            </a:extLst>
          </p:cNvPr>
          <p:cNvSpPr txBox="1">
            <a:spLocks/>
          </p:cNvSpPr>
          <p:nvPr/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80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Ønsker å forutsi verdier ved T = 50 °C og T = 200 °C.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Font typeface="Verdana" panose="020B060403050404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652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Løsning 1: Interpolasjon</a:t>
            </a:r>
          </a:p>
        </p:txBody>
      </p:sp>
    </p:spTree>
    <p:extLst>
      <p:ext uri="{BB962C8B-B14F-4D97-AF65-F5344CB8AC3E}">
        <p14:creationId xmlns:p14="http://schemas.microsoft.com/office/powerpoint/2010/main" val="243222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9950A4-016D-4F50-A5EE-3D54592F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Interpolasjon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6A7C65-C52F-4250-9150-7D38C0E69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AA82594-61DB-4219-84CB-E8C2B4387820}"/>
              </a:ext>
            </a:extLst>
          </p:cNvPr>
          <p:cNvSpPr txBox="1"/>
          <p:nvPr/>
        </p:nvSpPr>
        <p:spPr>
          <a:xfrm>
            <a:off x="576072" y="1440181"/>
            <a:ext cx="792099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800" b="1" dirty="0"/>
              <a:t>Interpolasjon</a:t>
            </a:r>
          </a:p>
          <a:p>
            <a:endParaRPr lang="nb-NO" sz="1800" dirty="0"/>
          </a:p>
          <a:p>
            <a:r>
              <a:rPr lang="nb-NO" sz="1800" dirty="0"/>
              <a:t>Når vi interpolerer, finner vi datapunkter mellom to ukjente datapunkter ved å tilpasse en funksjon til området mellom disse to punktene.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BA2FF53-1036-4452-9BE0-DF9A4D9DD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904" y="2678595"/>
            <a:ext cx="3364192" cy="246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2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B17EBD-3A13-4D03-8076-8784A890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Polynominterpolasjon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5EA656-11B1-402C-A28A-D99A009A2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dirty="0"/>
              <a:t>Vi kan utføre den nyttigste og vanligste formen for interpolasjon vha. </a:t>
            </a:r>
            <a:r>
              <a:rPr lang="nb-NO" sz="1600" i="1" dirty="0" smtClean="0"/>
              <a:t>interp1d</a:t>
            </a:r>
            <a:r>
              <a:rPr lang="nb-NO" sz="1600" dirty="0" smtClean="0"/>
              <a:t> </a:t>
            </a:r>
            <a:r>
              <a:rPr lang="nb-NO" sz="1600" dirty="0"/>
              <a:t>fra </a:t>
            </a:r>
            <a:r>
              <a:rPr lang="nb-NO" sz="1600" dirty="0" err="1" smtClean="0"/>
              <a:t>scipy</a:t>
            </a:r>
            <a:r>
              <a:rPr lang="nb-NO" sz="1600" dirty="0" smtClean="0"/>
              <a:t>-biblioteket:</a:t>
            </a:r>
            <a:endParaRPr lang="nb-NO" sz="1600" dirty="0"/>
          </a:p>
          <a:p>
            <a:pPr marL="334350" indent="-342900">
              <a:buFont typeface="+mj-lt"/>
              <a:buAutoNum type="arabicPeriod"/>
            </a:pPr>
            <a:endParaRPr lang="nb-NO" sz="1600" dirty="0"/>
          </a:p>
          <a:p>
            <a:pPr marL="334350" indent="-342900">
              <a:buFont typeface="+mj-lt"/>
              <a:buAutoNum type="arabicPeriod"/>
            </a:pPr>
            <a:r>
              <a:rPr lang="nb-NO" sz="1600" dirty="0"/>
              <a:t>Lager </a:t>
            </a:r>
            <a:r>
              <a:rPr lang="nb-NO" sz="1600" dirty="0" smtClean="0"/>
              <a:t>først funksjoner </a:t>
            </a:r>
            <a:r>
              <a:rPr lang="nb-NO" sz="1600" dirty="0"/>
              <a:t>av en bestemt type/</a:t>
            </a:r>
            <a:r>
              <a:rPr lang="nb-NO" sz="1600" i="1" dirty="0" err="1"/>
              <a:t>kind</a:t>
            </a:r>
            <a:r>
              <a:rPr lang="nb-NO" sz="1600" dirty="0"/>
              <a:t> (linear, </a:t>
            </a:r>
            <a:r>
              <a:rPr lang="nb-NO" sz="1600" dirty="0" err="1"/>
              <a:t>quartic</a:t>
            </a:r>
            <a:r>
              <a:rPr lang="nb-NO" sz="1600" dirty="0"/>
              <a:t>, </a:t>
            </a:r>
            <a:r>
              <a:rPr lang="nb-NO" sz="1600" dirty="0" err="1"/>
              <a:t>cubic</a:t>
            </a:r>
            <a:r>
              <a:rPr lang="nb-NO" sz="1600" dirty="0"/>
              <a:t>…).</a:t>
            </a:r>
          </a:p>
          <a:p>
            <a:pPr marL="334350" indent="-342900">
              <a:buFont typeface="+mj-lt"/>
              <a:buAutoNum type="arabicPeriod"/>
            </a:pPr>
            <a:r>
              <a:rPr lang="nb-NO" sz="1600" dirty="0"/>
              <a:t>Lager nye </a:t>
            </a:r>
            <a:r>
              <a:rPr lang="nb-NO" sz="1600" i="1" dirty="0"/>
              <a:t>x</a:t>
            </a:r>
            <a:r>
              <a:rPr lang="nb-NO" sz="1600" dirty="0"/>
              <a:t>-verdier som vi kan ta som argumenter i </a:t>
            </a:r>
            <a:r>
              <a:rPr lang="nb-NO" sz="1600" dirty="0" smtClean="0"/>
              <a:t>de </a:t>
            </a:r>
            <a:r>
              <a:rPr lang="nb-NO" sz="1600" dirty="0"/>
              <a:t>nye </a:t>
            </a:r>
            <a:r>
              <a:rPr lang="nb-NO" sz="1600" dirty="0" smtClean="0"/>
              <a:t>funksjonene.</a:t>
            </a:r>
            <a:endParaRPr lang="nb-NO" sz="1600" dirty="0"/>
          </a:p>
          <a:p>
            <a:pPr marL="334350" indent="-342900">
              <a:buFont typeface="+mj-lt"/>
              <a:buAutoNum type="arabicPeriod"/>
            </a:pPr>
            <a:r>
              <a:rPr lang="nb-NO" sz="1600" dirty="0"/>
              <a:t>Forer </a:t>
            </a:r>
            <a:r>
              <a:rPr lang="nb-NO" sz="1600" i="1" dirty="0"/>
              <a:t>x</a:t>
            </a:r>
            <a:r>
              <a:rPr lang="nb-NO" sz="1600" dirty="0"/>
              <a:t>-verdiene inn </a:t>
            </a:r>
            <a:r>
              <a:rPr lang="nb-NO" sz="1600"/>
              <a:t>i </a:t>
            </a:r>
            <a:r>
              <a:rPr lang="nb-NO" sz="1600" smtClean="0"/>
              <a:t>funksjonene </a:t>
            </a:r>
            <a:r>
              <a:rPr lang="nb-NO" sz="1600" dirty="0"/>
              <a:t>og har dermed et sett med nye interpolerte punkter.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888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D11793-139E-4DB2-8F3E-47E397B9E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Vi plotter og interpolerer!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BB36DB-638F-4054-B4B3-BDF1D4167F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4FE5E26D-2AF5-493D-9859-975AC4ABBD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07567"/>
              </p:ext>
            </p:extLst>
          </p:nvPr>
        </p:nvGraphicFramePr>
        <p:xfrm>
          <a:off x="3047998" y="3133709"/>
          <a:ext cx="3048003" cy="186972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016001">
                  <a:extLst>
                    <a:ext uri="{9D8B030D-6E8A-4147-A177-3AD203B41FA5}">
                      <a16:colId xmlns:a16="http://schemas.microsoft.com/office/drawing/2014/main" val="93759383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11029191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095868321"/>
                    </a:ext>
                  </a:extLst>
                </a:gridCol>
              </a:tblGrid>
              <a:tr h="501677">
                <a:tc>
                  <a:txBody>
                    <a:bodyPr/>
                    <a:lstStyle/>
                    <a:p>
                      <a:r>
                        <a:rPr lang="nb-NO" sz="900" dirty="0"/>
                        <a:t>Temperatur (°C)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pl-PL" sz="900" dirty="0"/>
                        <a:t>NH</a:t>
                      </a:r>
                      <a:r>
                        <a:rPr lang="pl-PL" sz="900" baseline="-25000" dirty="0"/>
                        <a:t>3</a:t>
                      </a:r>
                      <a:r>
                        <a:rPr lang="nb-NO" sz="900" baseline="0" dirty="0"/>
                        <a:t>,</a:t>
                      </a:r>
                      <a:r>
                        <a:rPr lang="pl-PL" sz="900" dirty="0"/>
                        <a:t> </a:t>
                      </a:r>
                      <a:r>
                        <a:rPr lang="nb-NO" sz="900" dirty="0"/>
                        <a:t>løselighet</a:t>
                      </a:r>
                      <a:r>
                        <a:rPr lang="pl-PL" sz="900" dirty="0"/>
                        <a:t/>
                      </a:r>
                      <a:br>
                        <a:rPr lang="pl-PL" sz="900" dirty="0"/>
                      </a:br>
                      <a:r>
                        <a:rPr lang="pl-PL" sz="900" dirty="0"/>
                        <a:t>(g/100 mL H</a:t>
                      </a:r>
                      <a:r>
                        <a:rPr lang="pl-PL" sz="900" baseline="-25000" dirty="0"/>
                        <a:t>2</a:t>
                      </a:r>
                      <a:r>
                        <a:rPr lang="pl-PL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nb-NO" sz="900" dirty="0" err="1"/>
                        <a:t>NaCl</a:t>
                      </a:r>
                      <a:r>
                        <a:rPr lang="nb-NO" sz="900" dirty="0"/>
                        <a:t>, Løselighet</a:t>
                      </a:r>
                      <a:br>
                        <a:rPr lang="nb-NO" sz="900" dirty="0"/>
                      </a:br>
                      <a:r>
                        <a:rPr lang="nb-NO" sz="900" dirty="0"/>
                        <a:t>(g/100 </a:t>
                      </a:r>
                      <a:r>
                        <a:rPr lang="nb-NO" sz="900" dirty="0" err="1"/>
                        <a:t>mL</a:t>
                      </a:r>
                      <a:r>
                        <a:rPr lang="nb-NO" sz="900" dirty="0"/>
                        <a:t> H</a:t>
                      </a:r>
                      <a:r>
                        <a:rPr lang="nb-NO" sz="900" baseline="-25000" dirty="0"/>
                        <a:t>2</a:t>
                      </a:r>
                      <a:r>
                        <a:rPr lang="nb-NO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extLst>
                  <a:ext uri="{0D108BD9-81ED-4DB2-BD59-A6C34878D82A}">
                    <a16:rowId xmlns:a16="http://schemas.microsoft.com/office/drawing/2014/main" val="36348717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88.5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35.7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4462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20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56.0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35.9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38671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40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34.0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36.4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272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60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20.0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37.1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4180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80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11.0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38.0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3704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 dirty="0"/>
                        <a:t>100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7.0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39.2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0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06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16912E-0068-4395-8F47-8A0F55BCE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Fordeler og ulemper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A28DEF-7AB3-4474-8EE1-576464DC2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Fordeler:</a:t>
            </a:r>
          </a:p>
          <a:p>
            <a:pPr lvl="1"/>
            <a:r>
              <a:rPr lang="nb-NO" sz="1800" dirty="0"/>
              <a:t>Vi får linjer/kurver eksakt gjennom punktene våre. Dette gir lokalt gode resultater.</a:t>
            </a:r>
          </a:p>
          <a:p>
            <a:pPr lvl="1"/>
            <a:r>
              <a:rPr lang="nb-NO" sz="1800" dirty="0"/>
              <a:t>Tilpasser på en god måte datasett som ikke er så lette å tilpasse med én enkelt funksjon.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Ulemper: </a:t>
            </a:r>
          </a:p>
          <a:p>
            <a:pPr lvl="1"/>
            <a:r>
              <a:rPr lang="nb-NO" sz="1800" dirty="0"/>
              <a:t>Interpolasjon </a:t>
            </a:r>
            <a:r>
              <a:rPr lang="nb-NO" sz="1800" b="1" i="1" dirty="0"/>
              <a:t>generaliserer</a:t>
            </a:r>
            <a:r>
              <a:rPr lang="nb-NO" sz="1800" dirty="0"/>
              <a:t> ikke med utgangspunkt i dataene.</a:t>
            </a:r>
          </a:p>
          <a:p>
            <a:pPr lvl="1"/>
            <a:r>
              <a:rPr lang="nb-NO" sz="1800" dirty="0"/>
              <a:t>Vi kan derfor ikke si noe om utviklingen framover (</a:t>
            </a:r>
            <a:r>
              <a:rPr lang="nb-NO" sz="1800" i="1" dirty="0"/>
              <a:t>ekstrapolering</a:t>
            </a:r>
            <a:r>
              <a:rPr lang="nb-NO" sz="18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466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6D9DDF-0104-44B3-8FEB-EBF5BCCEB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C29841-0C1E-4361-97F6-9A4088122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ED6FB29-9E1C-4A75-B29A-A5DE21050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38" y="1658144"/>
            <a:ext cx="3805238" cy="240888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3954D7D-A86A-432D-8A1B-B352E1D20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826" y="1658143"/>
            <a:ext cx="3219450" cy="240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Løsning 2: Regresjon</a:t>
            </a:r>
          </a:p>
        </p:txBody>
      </p:sp>
    </p:spTree>
    <p:extLst>
      <p:ext uri="{BB962C8B-B14F-4D97-AF65-F5344CB8AC3E}">
        <p14:creationId xmlns:p14="http://schemas.microsoft.com/office/powerpoint/2010/main" val="363165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B17EBD-3A13-4D03-8076-8784A890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5EA656-11B1-402C-A28A-D99A009A2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285750" indent="-285750"/>
            <a:endParaRPr lang="nb-NO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996D6F9-5B8E-4CB5-A779-1D51C139D99B}"/>
              </a:ext>
            </a:extLst>
          </p:cNvPr>
          <p:cNvSpPr txBox="1"/>
          <p:nvPr/>
        </p:nvSpPr>
        <p:spPr>
          <a:xfrm>
            <a:off x="611505" y="1432005"/>
            <a:ext cx="792099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800" b="1" dirty="0"/>
              <a:t>Regresjon</a:t>
            </a:r>
          </a:p>
          <a:p>
            <a:endParaRPr lang="nb-NO" sz="1800" dirty="0"/>
          </a:p>
          <a:p>
            <a:r>
              <a:rPr lang="nb-NO" sz="1800" dirty="0"/>
              <a:t>Regresjon betyr å finne en funksjon som er best mulig tilpasset </a:t>
            </a:r>
            <a:r>
              <a:rPr lang="nb-NO" sz="1800" i="1" dirty="0"/>
              <a:t>alle</a:t>
            </a:r>
            <a:r>
              <a:rPr lang="nb-NO" sz="1800" dirty="0"/>
              <a:t> punktene i et datasett.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951" y="2697761"/>
            <a:ext cx="3063231" cy="218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1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Regresjonsanalyse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nb-NO" sz="1800" dirty="0"/>
              <a:t>Det finnes mange typer regresjon, og de ulike metodene gir ulike kurver.</a:t>
            </a:r>
          </a:p>
          <a:p>
            <a:pPr marL="285750" indent="-285750"/>
            <a:r>
              <a:rPr lang="nb-NO" sz="1800" dirty="0"/>
              <a:t>Vi kan teste hvor godt modellen vår passer med dataene våre ved å gjøre ulike analyser. En vanlig analyse er å finne </a:t>
            </a:r>
            <a:r>
              <a:rPr lang="nb-NO" sz="1800" dirty="0" smtClean="0"/>
              <a:t>R</a:t>
            </a:r>
            <a:r>
              <a:rPr lang="nb-NO" sz="1800" baseline="30000" dirty="0" smtClean="0"/>
              <a:t>2</a:t>
            </a:r>
            <a:r>
              <a:rPr lang="nb-NO" sz="1800" dirty="0"/>
              <a:t> </a:t>
            </a:r>
            <a:r>
              <a:rPr lang="nb-NO" sz="1800" dirty="0" smtClean="0"/>
              <a:t>(determinasjonskoeffisienten</a:t>
            </a:r>
            <a:r>
              <a:rPr lang="nb-NO" sz="1800" dirty="0"/>
              <a:t>).</a:t>
            </a:r>
          </a:p>
          <a:p>
            <a:pPr marL="285750" indent="-285750"/>
            <a:r>
              <a:rPr lang="nb-NO" sz="1800" dirty="0"/>
              <a:t>R</a:t>
            </a:r>
            <a:r>
              <a:rPr lang="nb-NO" sz="1800" baseline="30000" dirty="0"/>
              <a:t>2</a:t>
            </a:r>
            <a:r>
              <a:rPr lang="nb-NO" sz="1800" dirty="0"/>
              <a:t> ligger mellom 0 og 1, der 1 er </a:t>
            </a:r>
            <a:br>
              <a:rPr lang="nb-NO" sz="1800" dirty="0"/>
            </a:br>
            <a:r>
              <a:rPr lang="nb-NO" sz="1800" dirty="0"/>
              <a:t>best mulig tilpasning.</a:t>
            </a:r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567" y="2572544"/>
            <a:ext cx="3755551" cy="244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81AD54-B583-4DB0-8090-547A9207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 = modell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8F4D1E-9E0A-49E8-904D-1485762AF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Når vi utfører regresjon, lager vi en </a:t>
            </a:r>
            <a:r>
              <a:rPr lang="nb-NO" sz="1800" i="1" dirty="0"/>
              <a:t>modell</a:t>
            </a:r>
            <a:r>
              <a:rPr lang="nb-NO" sz="1800" dirty="0"/>
              <a:t> for utviklingen i datasettene våre.</a:t>
            </a:r>
          </a:p>
          <a:p>
            <a:r>
              <a:rPr lang="nb-NO" sz="1800" dirty="0"/>
              <a:t>Med en modell kan vi </a:t>
            </a:r>
            <a:r>
              <a:rPr lang="nb-NO" sz="1800" i="1" dirty="0"/>
              <a:t>ekstrapolere</a:t>
            </a:r>
            <a:r>
              <a:rPr lang="nb-NO" sz="1800" dirty="0"/>
              <a:t> (forutsi utvikling framover).</a:t>
            </a:r>
          </a:p>
          <a:p>
            <a:r>
              <a:rPr lang="nb-NO" sz="1800" dirty="0"/>
              <a:t>En må være </a:t>
            </a:r>
            <a:r>
              <a:rPr lang="nb-NO" sz="1800" i="1" dirty="0"/>
              <a:t>svært </a:t>
            </a:r>
            <a:r>
              <a:rPr lang="nb-NO" sz="1800" dirty="0"/>
              <a:t>forsiktig med ekstrapolering!</a:t>
            </a:r>
          </a:p>
          <a:p>
            <a:r>
              <a:rPr lang="nb-NO" sz="1800" dirty="0"/>
              <a:t>En R</a:t>
            </a:r>
            <a:r>
              <a:rPr lang="nb-NO" sz="1800" baseline="30000" dirty="0"/>
              <a:t>2</a:t>
            </a:r>
            <a:r>
              <a:rPr lang="nb-NO" sz="1800" dirty="0"/>
              <a:t>-verdi nær 1 er ikke ensbetydende med at modellen er god!</a:t>
            </a:r>
          </a:p>
        </p:txBody>
      </p:sp>
    </p:spTree>
    <p:extLst>
      <p:ext uri="{BB962C8B-B14F-4D97-AF65-F5344CB8AC3E}">
        <p14:creationId xmlns:p14="http://schemas.microsoft.com/office/powerpoint/2010/main" val="31190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D11793-139E-4DB2-8F3E-47E397B9E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Vi gjør en regresjon!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BB36DB-638F-4054-B4B3-BDF1D4167F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4FE5E26D-2AF5-493D-9859-975AC4ABBD8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047998" y="3133709"/>
          <a:ext cx="3048003" cy="186972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016001">
                  <a:extLst>
                    <a:ext uri="{9D8B030D-6E8A-4147-A177-3AD203B41FA5}">
                      <a16:colId xmlns:a16="http://schemas.microsoft.com/office/drawing/2014/main" val="93759383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11029191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095868321"/>
                    </a:ext>
                  </a:extLst>
                </a:gridCol>
              </a:tblGrid>
              <a:tr h="501677">
                <a:tc>
                  <a:txBody>
                    <a:bodyPr/>
                    <a:lstStyle/>
                    <a:p>
                      <a:r>
                        <a:rPr lang="nb-NO" sz="900" dirty="0"/>
                        <a:t>Temperatur (°C)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pl-PL" sz="900" dirty="0"/>
                        <a:t>NH</a:t>
                      </a:r>
                      <a:r>
                        <a:rPr lang="pl-PL" sz="900" baseline="-25000" dirty="0"/>
                        <a:t>3</a:t>
                      </a:r>
                      <a:r>
                        <a:rPr lang="nb-NO" sz="900" baseline="0" dirty="0"/>
                        <a:t>,</a:t>
                      </a:r>
                      <a:r>
                        <a:rPr lang="pl-PL" sz="900" dirty="0"/>
                        <a:t> </a:t>
                      </a:r>
                      <a:r>
                        <a:rPr lang="nb-NO" sz="900" dirty="0"/>
                        <a:t>løselighet</a:t>
                      </a:r>
                      <a:r>
                        <a:rPr lang="pl-PL" sz="900" dirty="0"/>
                        <a:t/>
                      </a:r>
                      <a:br>
                        <a:rPr lang="pl-PL" sz="900" dirty="0"/>
                      </a:br>
                      <a:r>
                        <a:rPr lang="pl-PL" sz="900" dirty="0"/>
                        <a:t>(g/100 mL H</a:t>
                      </a:r>
                      <a:r>
                        <a:rPr lang="pl-PL" sz="900" baseline="-25000" dirty="0"/>
                        <a:t>2</a:t>
                      </a:r>
                      <a:r>
                        <a:rPr lang="pl-PL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nb-NO" sz="900" dirty="0" err="1"/>
                        <a:t>NaCl</a:t>
                      </a:r>
                      <a:r>
                        <a:rPr lang="nb-NO" sz="900" dirty="0"/>
                        <a:t>, Løselighet</a:t>
                      </a:r>
                      <a:br>
                        <a:rPr lang="nb-NO" sz="900" dirty="0"/>
                      </a:br>
                      <a:r>
                        <a:rPr lang="nb-NO" sz="900" dirty="0"/>
                        <a:t>(g/100 </a:t>
                      </a:r>
                      <a:r>
                        <a:rPr lang="nb-NO" sz="900" dirty="0" err="1"/>
                        <a:t>mL</a:t>
                      </a:r>
                      <a:r>
                        <a:rPr lang="nb-NO" sz="900" dirty="0"/>
                        <a:t> H</a:t>
                      </a:r>
                      <a:r>
                        <a:rPr lang="nb-NO" sz="900" baseline="-25000" dirty="0"/>
                        <a:t>2</a:t>
                      </a:r>
                      <a:r>
                        <a:rPr lang="nb-NO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extLst>
                  <a:ext uri="{0D108BD9-81ED-4DB2-BD59-A6C34878D82A}">
                    <a16:rowId xmlns:a16="http://schemas.microsoft.com/office/drawing/2014/main" val="36348717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88.5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35.7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4462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20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56.0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35.9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38671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40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34.0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36.4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272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60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20.0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37.1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4180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80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11.0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38.0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3704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 dirty="0"/>
                        <a:t>100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7.0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39.2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0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74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4BC491-1B53-44F8-8F4D-14757211E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Statistikk</a:t>
            </a:r>
          </a:p>
        </p:txBody>
      </p:sp>
    </p:spTree>
    <p:extLst>
      <p:ext uri="{BB962C8B-B14F-4D97-AF65-F5344CB8AC3E}">
        <p14:creationId xmlns:p14="http://schemas.microsoft.com/office/powerpoint/2010/main" val="133284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64FB6D-9B57-4986-A0F9-C698B5C3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Statistisk analyse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F8B7DF-1CAB-4786-8302-04A36217D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En statistisk analyse kan avdekke trender og mønstre i dataene våre.</a:t>
            </a:r>
          </a:p>
          <a:p>
            <a:r>
              <a:rPr lang="nb-NO" sz="1800" dirty="0"/>
              <a:t>Det er viktig å ha kontroll på feil og måleusikkerhet!</a:t>
            </a:r>
          </a:p>
          <a:p>
            <a:r>
              <a:rPr lang="nb-NO" sz="1800" dirty="0"/>
              <a:t>Vi gjør ofte mange målinger for å minske usikkerheten i måledataene våre.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65877E-411D-400B-8D66-4CC157399542}"/>
                  </a:ext>
                </a:extLst>
              </p:cNvPr>
              <p:cNvSpPr txBox="1"/>
              <p:nvPr/>
            </p:nvSpPr>
            <p:spPr>
              <a:xfrm>
                <a:off x="646938" y="2970372"/>
                <a:ext cx="7628382" cy="200837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Gjennomsnitt</a:t>
                </a:r>
              </a:p>
              <a:p>
                <a:r>
                  <a:rPr lang="nb-NO" sz="1800" dirty="0"/>
                  <a:t>Gjennomsnittet av </a:t>
                </a:r>
                <a:r>
                  <a:rPr lang="nb-NO" sz="1800" i="1" dirty="0"/>
                  <a:t>n </a:t>
                </a:r>
                <a:r>
                  <a:rPr lang="nb-NO" sz="1800" dirty="0"/>
                  <a:t>målinger er definert som summen av alle målingene dividert på </a:t>
                </a:r>
                <a:r>
                  <a:rPr lang="nb-NO" sz="1800" i="1" dirty="0"/>
                  <a:t>n:</a:t>
                </a:r>
              </a:p>
              <a:p>
                <a:endParaRPr lang="nb-NO" sz="18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65877E-411D-400B-8D66-4CC157399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38" y="2970372"/>
                <a:ext cx="7628382" cy="2008370"/>
              </a:xfrm>
              <a:prstGeom prst="rect">
                <a:avLst/>
              </a:prstGeom>
              <a:blipFill>
                <a:blip r:embed="rId3"/>
                <a:stretch>
                  <a:fillRect l="-558" t="-1205" r="-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66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117F5C-98FC-4117-98D4-97B437B4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324000B-A6D9-4918-B5F8-4F6CDFD180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225" y="0"/>
            <a:ext cx="7922703" cy="5118067"/>
          </a:xfrm>
        </p:spPr>
      </p:pic>
    </p:spTree>
    <p:extLst>
      <p:ext uri="{BB962C8B-B14F-4D97-AF65-F5344CB8AC3E}">
        <p14:creationId xmlns:p14="http://schemas.microsoft.com/office/powerpoint/2010/main" val="37977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D48220-1F7B-470B-9266-EA93340F4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Målinger på spredning av dataene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4C6566-68B9-45D6-8510-6999A396F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Vi har flere målinger for spredning av målinger: </a:t>
            </a:r>
            <a:r>
              <a:rPr lang="nb-NO" sz="1800" i="1" dirty="0"/>
              <a:t>varians</a:t>
            </a:r>
            <a:r>
              <a:rPr lang="nb-NO" sz="1800" dirty="0"/>
              <a:t> og </a:t>
            </a:r>
            <a:r>
              <a:rPr lang="nb-NO" sz="1800" i="1" dirty="0"/>
              <a:t>standardavvik</a:t>
            </a:r>
            <a:r>
              <a:rPr lang="nb-NO" sz="1800" dirty="0"/>
              <a:t> er de vanligste.</a:t>
            </a:r>
          </a:p>
          <a:p>
            <a:r>
              <a:rPr lang="nb-NO" sz="1800" dirty="0"/>
              <a:t>Standardavviket er definert som den positive kvadratrota av variansen, og er den vanligste måter å måle statistisk spredning på.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9C1897F4-7206-4EE5-A89D-73B8E94F5364}"/>
                  </a:ext>
                </a:extLst>
              </p:cNvPr>
              <p:cNvSpPr txBox="1"/>
              <p:nvPr/>
            </p:nvSpPr>
            <p:spPr>
              <a:xfrm>
                <a:off x="757809" y="2779872"/>
                <a:ext cx="7628382" cy="2000932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Standardavvik</a:t>
                </a:r>
              </a:p>
              <a:p>
                <a:r>
                  <a:rPr lang="nb-NO" sz="1800" dirty="0"/>
                  <a:t>Standardavviket til </a:t>
                </a:r>
                <a:r>
                  <a:rPr lang="nb-NO" sz="1800" i="1" dirty="0"/>
                  <a:t>n </a:t>
                </a:r>
                <a:r>
                  <a:rPr lang="nb-NO" sz="1800" dirty="0"/>
                  <a:t>målinger er definert slik:</a:t>
                </a:r>
                <a:endParaRPr lang="nb-NO" sz="1800" i="1" dirty="0"/>
              </a:p>
              <a:p>
                <a:endParaRPr lang="nb-NO" sz="18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80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9C1897F4-7206-4EE5-A89D-73B8E94F5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09" y="2779872"/>
                <a:ext cx="7628382" cy="2000932"/>
              </a:xfrm>
              <a:prstGeom prst="rect">
                <a:avLst/>
              </a:prstGeom>
              <a:blipFill>
                <a:blip r:embed="rId2"/>
                <a:stretch>
                  <a:fillRect l="-558" t="-12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49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5EDA2C-B27F-4BF8-945F-534EC86B3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Spredningsplott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843C93-4649-4215-9E9C-3F9977FB0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Det er også mange måter å grafisk framstille statistisk spredning på.</a:t>
            </a:r>
          </a:p>
          <a:p>
            <a:r>
              <a:rPr lang="nb-NO" sz="1800" dirty="0"/>
              <a:t>Vi ser på </a:t>
            </a:r>
            <a:r>
              <a:rPr lang="nb-NO" sz="1800" i="1" dirty="0"/>
              <a:t>usikkerhetsstolpeplott</a:t>
            </a:r>
            <a:r>
              <a:rPr lang="nb-NO" sz="1800" dirty="0"/>
              <a:t>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AA01F1E-E884-496D-AD18-AF5B903D6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357" y="2274448"/>
            <a:ext cx="2703286" cy="258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6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161755-5630-4D81-93DF-E46848A3E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dere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D56827-558B-4667-A6FA-1AF99E8F3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Lese filer (med </a:t>
            </a:r>
            <a:r>
              <a:rPr lang="nb-NO" sz="2000" i="1" dirty="0" err="1"/>
              <a:t>loadtxt</a:t>
            </a:r>
            <a:r>
              <a:rPr lang="nb-NO" sz="2000" dirty="0"/>
              <a:t>)</a:t>
            </a:r>
            <a:r>
              <a:rPr lang="nb-NO" sz="2000" i="1" dirty="0"/>
              <a:t> </a:t>
            </a:r>
            <a:r>
              <a:rPr lang="nb-NO" sz="2000" dirty="0"/>
              <a:t>og sortere </a:t>
            </a:r>
            <a:r>
              <a:rPr lang="nb-NO" sz="2000" dirty="0" err="1"/>
              <a:t>fildata</a:t>
            </a:r>
            <a:r>
              <a:rPr lang="nb-NO" sz="2000" dirty="0"/>
              <a:t>.</a:t>
            </a:r>
          </a:p>
          <a:p>
            <a:r>
              <a:rPr lang="nb-NO" sz="2000" dirty="0"/>
              <a:t>Definere begrepene </a:t>
            </a:r>
            <a:r>
              <a:rPr lang="nb-NO" sz="2000" i="1" dirty="0"/>
              <a:t>interpolasjon </a:t>
            </a:r>
            <a:r>
              <a:rPr lang="nb-NO" sz="2000" dirty="0"/>
              <a:t>og </a:t>
            </a:r>
            <a:r>
              <a:rPr lang="nb-NO" sz="2000" i="1" dirty="0"/>
              <a:t>regresjon</a:t>
            </a:r>
            <a:r>
              <a:rPr lang="nb-NO" sz="2000" dirty="0"/>
              <a:t>.</a:t>
            </a:r>
          </a:p>
          <a:p>
            <a:r>
              <a:rPr lang="nb-NO" sz="2000" dirty="0"/>
              <a:t>Utføre interpolasjon og regresjon på datasett med biblioteker.</a:t>
            </a:r>
          </a:p>
          <a:p>
            <a:r>
              <a:rPr lang="nb-NO" sz="2000" dirty="0"/>
              <a:t>Kritisk vurdere regresjonsmodeller.</a:t>
            </a:r>
          </a:p>
          <a:p>
            <a:r>
              <a:rPr lang="nb-NO" sz="2000" dirty="0"/>
              <a:t>Lage egne funksjoner for gjennomsnitt og standardavvik, i tillegg til å bruke ferdige biblioteker for å regne ut dette.</a:t>
            </a:r>
          </a:p>
          <a:p>
            <a:r>
              <a:rPr lang="nb-NO" sz="2000" dirty="0"/>
              <a:t>Framstille statistisk spredning grafisk</a:t>
            </a:r>
            <a:r>
              <a:rPr lang="nb-NO" sz="2000" dirty="0" smtClean="0"/>
              <a:t>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03155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0E950E-9910-4337-AEF4-E33FE1F697E5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75c2ae53-6359-4aff-b918-757ab4059ae7"/>
  </ds:schemaRefs>
</ds:datastoreItem>
</file>

<file path=customXml/itemProps2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1617</TotalTime>
  <Words>725</Words>
  <Application>Microsoft Office PowerPoint</Application>
  <PresentationFormat>Custom</PresentationFormat>
  <Paragraphs>153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 Math</vt:lpstr>
      <vt:lpstr>Verdana</vt:lpstr>
      <vt:lpstr>Office-tema</vt:lpstr>
      <vt:lpstr>Programmering for kjemikere</vt:lpstr>
      <vt:lpstr>PowerPoint Presentation</vt:lpstr>
      <vt:lpstr>Problem: For få datapunkter</vt:lpstr>
      <vt:lpstr>Løsning 1: Interpolasjon</vt:lpstr>
      <vt:lpstr>Interpolasjon</vt:lpstr>
      <vt:lpstr>Polynominterpolasjon</vt:lpstr>
      <vt:lpstr>Vi plotter og interpolerer! </vt:lpstr>
      <vt:lpstr>Fordeler og ulemper</vt:lpstr>
      <vt:lpstr>PowerPoint Presentation</vt:lpstr>
      <vt:lpstr>Løsning 2: Regresjon</vt:lpstr>
      <vt:lpstr>Regresjon</vt:lpstr>
      <vt:lpstr>Regresjonsanalyse</vt:lpstr>
      <vt:lpstr>Regresjon = modell</vt:lpstr>
      <vt:lpstr>Vi gjør en regresjon! </vt:lpstr>
      <vt:lpstr>Statistikk</vt:lpstr>
      <vt:lpstr>Statistisk analyse</vt:lpstr>
      <vt:lpstr>PowerPoint Presentation</vt:lpstr>
      <vt:lpstr>Målinger på spredning av dataene</vt:lpstr>
      <vt:lpstr>Spredningsplott</vt:lpstr>
      <vt:lpstr>Hva skal dere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Drolsum Haraldsrud</cp:lastModifiedBy>
  <cp:revision>145</cp:revision>
  <cp:lastPrinted>2018-06-11T15:07:54Z</cp:lastPrinted>
  <dcterms:created xsi:type="dcterms:W3CDTF">2018-05-25T08:42:12Z</dcterms:created>
  <dcterms:modified xsi:type="dcterms:W3CDTF">2020-10-14T08:36:25Z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