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354" r:id="rId5"/>
    <p:sldId id="379" r:id="rId6"/>
    <p:sldId id="357" r:id="rId7"/>
    <p:sldId id="371" r:id="rId8"/>
    <p:sldId id="377" r:id="rId9"/>
    <p:sldId id="353" r:id="rId10"/>
    <p:sldId id="372" r:id="rId11"/>
    <p:sldId id="355" r:id="rId12"/>
    <p:sldId id="373" r:id="rId13"/>
    <p:sldId id="374" r:id="rId14"/>
    <p:sldId id="375" r:id="rId15"/>
    <p:sldId id="376" r:id="rId16"/>
    <p:sldId id="378" r:id="rId17"/>
    <p:sldId id="358" r:id="rId18"/>
    <p:sldId id="359" r:id="rId19"/>
    <p:sldId id="360" r:id="rId20"/>
    <p:sldId id="361" r:id="rId21"/>
    <p:sldId id="356" r:id="rId22"/>
    <p:sldId id="363" r:id="rId23"/>
    <p:sldId id="362" r:id="rId24"/>
    <p:sldId id="370" r:id="rId25"/>
    <p:sldId id="369" r:id="rId26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F76FF884-7830-43FA-B06B-24B1BC756F00}">
          <p14:sldIdLst>
            <p14:sldId id="354"/>
            <p14:sldId id="379"/>
            <p14:sldId id="357"/>
            <p14:sldId id="371"/>
            <p14:sldId id="377"/>
            <p14:sldId id="353"/>
            <p14:sldId id="372"/>
            <p14:sldId id="355"/>
            <p14:sldId id="373"/>
            <p14:sldId id="374"/>
            <p14:sldId id="375"/>
            <p14:sldId id="376"/>
            <p14:sldId id="378"/>
            <p14:sldId id="358"/>
            <p14:sldId id="359"/>
            <p14:sldId id="360"/>
            <p14:sldId id="361"/>
            <p14:sldId id="356"/>
            <p14:sldId id="363"/>
            <p14:sldId id="362"/>
            <p14:sldId id="370"/>
            <p14:sldId id="3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s Drolsum Haraldsrud" initials="ADH" lastIdx="2" clrIdx="0">
    <p:extLst>
      <p:ext uri="{19B8F6BF-5375-455C-9EA6-DF929625EA0E}">
        <p15:presenceInfo xmlns:p15="http://schemas.microsoft.com/office/powerpoint/2012/main" userId="S-1-5-21-573178753-3869741976-1425505419-44409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A3E384-FB34-4246-A988-15C50DDC75A8}" v="21" dt="2021-10-27T12:05:15.8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5696" autoAdjust="0"/>
  </p:normalViewPr>
  <p:slideViewPr>
    <p:cSldViewPr snapToGrid="0">
      <p:cViewPr varScale="1">
        <p:scale>
          <a:sx n="110" d="100"/>
          <a:sy n="110" d="100"/>
        </p:scale>
        <p:origin x="888" y="96"/>
      </p:cViewPr>
      <p:guideLst>
        <p:guide orient="horz" pos="162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Drolsum Haraldsrud" userId="a321594c-2ddb-4e67-9f54-8982ebf5f6fc" providerId="ADAL" clId="{425F1340-E72A-42A3-8ACB-BFDB508C4014}"/>
    <pc:docChg chg="undo redo custSel addSld delSld modSld delSection modSection">
      <pc:chgData name="Andreas Drolsum Haraldsrud" userId="a321594c-2ddb-4e67-9f54-8982ebf5f6fc" providerId="ADAL" clId="{425F1340-E72A-42A3-8ACB-BFDB508C4014}" dt="2019-10-26T14:04:51.549" v="2260" actId="20577"/>
      <pc:docMkLst>
        <pc:docMk/>
      </pc:docMkLst>
      <pc:sldChg chg="del">
        <pc:chgData name="Andreas Drolsum Haraldsrud" userId="a321594c-2ddb-4e67-9f54-8982ebf5f6fc" providerId="ADAL" clId="{425F1340-E72A-42A3-8ACB-BFDB508C4014}" dt="2019-10-26T10:25:54.480" v="973" actId="2696"/>
        <pc:sldMkLst>
          <pc:docMk/>
          <pc:sldMk cId="432313209" sldId="356"/>
        </pc:sldMkLst>
      </pc:sldChg>
      <pc:sldChg chg="delSp modSp add">
        <pc:chgData name="Andreas Drolsum Haraldsrud" userId="a321594c-2ddb-4e67-9f54-8982ebf5f6fc" providerId="ADAL" clId="{425F1340-E72A-42A3-8ACB-BFDB508C4014}" dt="2019-10-26T10:53:18.866" v="1197" actId="1076"/>
        <pc:sldMkLst>
          <pc:docMk/>
          <pc:sldMk cId="1673024003" sldId="356"/>
        </pc:sldMkLst>
        <pc:spChg chg="del">
          <ac:chgData name="Andreas Drolsum Haraldsrud" userId="a321594c-2ddb-4e67-9f54-8982ebf5f6fc" providerId="ADAL" clId="{425F1340-E72A-42A3-8ACB-BFDB508C4014}" dt="2019-10-26T10:53:12.942" v="1195" actId="478"/>
          <ac:spMkLst>
            <pc:docMk/>
            <pc:sldMk cId="1673024003" sldId="356"/>
            <ac:spMk id="8" creationId="{C3B71129-9B5D-435C-A184-7F978574D508}"/>
          </ac:spMkLst>
        </pc:spChg>
        <pc:picChg chg="mod">
          <ac:chgData name="Andreas Drolsum Haraldsrud" userId="a321594c-2ddb-4e67-9f54-8982ebf5f6fc" providerId="ADAL" clId="{425F1340-E72A-42A3-8ACB-BFDB508C4014}" dt="2019-10-26T10:53:18.866" v="1197" actId="1076"/>
          <ac:picMkLst>
            <pc:docMk/>
            <pc:sldMk cId="1673024003" sldId="356"/>
            <ac:picMk id="6" creationId="{EA1415A2-2A91-4B94-838A-17D477E97EE5}"/>
          </ac:picMkLst>
        </pc:picChg>
      </pc:sldChg>
      <pc:sldChg chg="modSp">
        <pc:chgData name="Andreas Drolsum Haraldsrud" userId="a321594c-2ddb-4e67-9f54-8982ebf5f6fc" providerId="ADAL" clId="{425F1340-E72A-42A3-8ACB-BFDB508C4014}" dt="2019-10-26T09:58:27.262" v="1" actId="20577"/>
        <pc:sldMkLst>
          <pc:docMk/>
          <pc:sldMk cId="2700127817" sldId="357"/>
        </pc:sldMkLst>
        <pc:spChg chg="mod">
          <ac:chgData name="Andreas Drolsum Haraldsrud" userId="a321594c-2ddb-4e67-9f54-8982ebf5f6fc" providerId="ADAL" clId="{425F1340-E72A-42A3-8ACB-BFDB508C4014}" dt="2019-10-26T09:58:27.262" v="1" actId="20577"/>
          <ac:spMkLst>
            <pc:docMk/>
            <pc:sldMk cId="2700127817" sldId="357"/>
            <ac:spMk id="2" creationId="{1CD49DDA-3AC4-4F38-BF03-1C2487BEF0B5}"/>
          </ac:spMkLst>
        </pc:spChg>
      </pc:sldChg>
      <pc:sldChg chg="modSp">
        <pc:chgData name="Andreas Drolsum Haraldsrud" userId="a321594c-2ddb-4e67-9f54-8982ebf5f6fc" providerId="ADAL" clId="{425F1340-E72A-42A3-8ACB-BFDB508C4014}" dt="2019-10-26T09:58:54.473" v="6" actId="27636"/>
        <pc:sldMkLst>
          <pc:docMk/>
          <pc:sldMk cId="1736801887" sldId="358"/>
        </pc:sldMkLst>
        <pc:spChg chg="mod">
          <ac:chgData name="Andreas Drolsum Haraldsrud" userId="a321594c-2ddb-4e67-9f54-8982ebf5f6fc" providerId="ADAL" clId="{425F1340-E72A-42A3-8ACB-BFDB508C4014}" dt="2019-10-26T09:58:54.473" v="6" actId="27636"/>
          <ac:spMkLst>
            <pc:docMk/>
            <pc:sldMk cId="1736801887" sldId="358"/>
            <ac:spMk id="2" creationId="{F0136AEB-4AB7-4AB1-81C0-EA2DBC27AB88}"/>
          </ac:spMkLst>
        </pc:spChg>
      </pc:sldChg>
      <pc:sldChg chg="modSp modNotesTx">
        <pc:chgData name="Andreas Drolsum Haraldsrud" userId="a321594c-2ddb-4e67-9f54-8982ebf5f6fc" providerId="ADAL" clId="{425F1340-E72A-42A3-8ACB-BFDB508C4014}" dt="2019-10-26T10:00:33.542" v="85" actId="20577"/>
        <pc:sldMkLst>
          <pc:docMk/>
          <pc:sldMk cId="4225609512" sldId="359"/>
        </pc:sldMkLst>
        <pc:spChg chg="mod">
          <ac:chgData name="Andreas Drolsum Haraldsrud" userId="a321594c-2ddb-4e67-9f54-8982ebf5f6fc" providerId="ADAL" clId="{425F1340-E72A-42A3-8ACB-BFDB508C4014}" dt="2019-10-26T10:00:33.542" v="85" actId="20577"/>
          <ac:spMkLst>
            <pc:docMk/>
            <pc:sldMk cId="4225609512" sldId="359"/>
            <ac:spMk id="3" creationId="{6A6382B1-0231-48BB-AF26-094910699E37}"/>
          </ac:spMkLst>
        </pc:spChg>
      </pc:sldChg>
      <pc:sldChg chg="addSp modSp">
        <pc:chgData name="Andreas Drolsum Haraldsrud" userId="a321594c-2ddb-4e67-9f54-8982ebf5f6fc" providerId="ADAL" clId="{425F1340-E72A-42A3-8ACB-BFDB508C4014}" dt="2019-10-26T10:58:06.718" v="1387" actId="20577"/>
        <pc:sldMkLst>
          <pc:docMk/>
          <pc:sldMk cId="3601917811" sldId="360"/>
        </pc:sldMkLst>
        <pc:spChg chg="mod">
          <ac:chgData name="Andreas Drolsum Haraldsrud" userId="a321594c-2ddb-4e67-9f54-8982ebf5f6fc" providerId="ADAL" clId="{425F1340-E72A-42A3-8ACB-BFDB508C4014}" dt="2019-10-26T10:01:23.404" v="99" actId="20577"/>
          <ac:spMkLst>
            <pc:docMk/>
            <pc:sldMk cId="3601917811" sldId="360"/>
            <ac:spMk id="2" creationId="{81623246-064F-46FD-B25A-53E10D2E8D07}"/>
          </ac:spMkLst>
        </pc:spChg>
        <pc:spChg chg="mod">
          <ac:chgData name="Andreas Drolsum Haraldsrud" userId="a321594c-2ddb-4e67-9f54-8982ebf5f6fc" providerId="ADAL" clId="{425F1340-E72A-42A3-8ACB-BFDB508C4014}" dt="2019-10-26T10:12:01.200" v="426" actId="5793"/>
          <ac:spMkLst>
            <pc:docMk/>
            <pc:sldMk cId="3601917811" sldId="360"/>
            <ac:spMk id="3" creationId="{A35EB081-0327-40C4-813A-BF9E9F88C766}"/>
          </ac:spMkLst>
        </pc:spChg>
        <pc:spChg chg="add mod">
          <ac:chgData name="Andreas Drolsum Haraldsrud" userId="a321594c-2ddb-4e67-9f54-8982ebf5f6fc" providerId="ADAL" clId="{425F1340-E72A-42A3-8ACB-BFDB508C4014}" dt="2019-10-26T10:58:06.718" v="1387" actId="20577"/>
          <ac:spMkLst>
            <pc:docMk/>
            <pc:sldMk cId="3601917811" sldId="360"/>
            <ac:spMk id="4" creationId="{6EE62AB8-EAE2-4490-B08A-44401735949E}"/>
          </ac:spMkLst>
        </pc:spChg>
      </pc:sldChg>
      <pc:sldChg chg="modSp add modNotesTx">
        <pc:chgData name="Andreas Drolsum Haraldsrud" userId="a321594c-2ddb-4e67-9f54-8982ebf5f6fc" providerId="ADAL" clId="{425F1340-E72A-42A3-8ACB-BFDB508C4014}" dt="2019-10-26T10:55:33.113" v="1295" actId="27636"/>
        <pc:sldMkLst>
          <pc:docMk/>
          <pc:sldMk cId="105423503" sldId="361"/>
        </pc:sldMkLst>
        <pc:spChg chg="mod">
          <ac:chgData name="Andreas Drolsum Haraldsrud" userId="a321594c-2ddb-4e67-9f54-8982ebf5f6fc" providerId="ADAL" clId="{425F1340-E72A-42A3-8ACB-BFDB508C4014}" dt="2019-10-26T10:14:39.148" v="612" actId="20577"/>
          <ac:spMkLst>
            <pc:docMk/>
            <pc:sldMk cId="105423503" sldId="361"/>
            <ac:spMk id="2" creationId="{B9F14BF6-5F57-4303-8EA7-6DA19079A82B}"/>
          </ac:spMkLst>
        </pc:spChg>
        <pc:spChg chg="mod">
          <ac:chgData name="Andreas Drolsum Haraldsrud" userId="a321594c-2ddb-4e67-9f54-8982ebf5f6fc" providerId="ADAL" clId="{425F1340-E72A-42A3-8ACB-BFDB508C4014}" dt="2019-10-26T10:55:33.113" v="1295" actId="27636"/>
          <ac:spMkLst>
            <pc:docMk/>
            <pc:sldMk cId="105423503" sldId="361"/>
            <ac:spMk id="3" creationId="{EC9E9D58-F9E1-4781-8303-1E9A8BB1B724}"/>
          </ac:spMkLst>
        </pc:spChg>
      </pc:sldChg>
      <pc:sldChg chg="modSp add">
        <pc:chgData name="Andreas Drolsum Haraldsrud" userId="a321594c-2ddb-4e67-9f54-8982ebf5f6fc" providerId="ADAL" clId="{425F1340-E72A-42A3-8ACB-BFDB508C4014}" dt="2019-10-26T11:00:08.216" v="1472" actId="5793"/>
        <pc:sldMkLst>
          <pc:docMk/>
          <pc:sldMk cId="2053847713" sldId="362"/>
        </pc:sldMkLst>
        <pc:spChg chg="mod">
          <ac:chgData name="Andreas Drolsum Haraldsrud" userId="a321594c-2ddb-4e67-9f54-8982ebf5f6fc" providerId="ADAL" clId="{425F1340-E72A-42A3-8ACB-BFDB508C4014}" dt="2019-10-26T10:27:58.044" v="1001" actId="20577"/>
          <ac:spMkLst>
            <pc:docMk/>
            <pc:sldMk cId="2053847713" sldId="362"/>
            <ac:spMk id="2" creationId="{D47FD629-D42C-4EEF-87BA-84ECFD397F6D}"/>
          </ac:spMkLst>
        </pc:spChg>
        <pc:spChg chg="mod">
          <ac:chgData name="Andreas Drolsum Haraldsrud" userId="a321594c-2ddb-4e67-9f54-8982ebf5f6fc" providerId="ADAL" clId="{425F1340-E72A-42A3-8ACB-BFDB508C4014}" dt="2019-10-26T11:00:08.216" v="1472" actId="5793"/>
          <ac:spMkLst>
            <pc:docMk/>
            <pc:sldMk cId="2053847713" sldId="362"/>
            <ac:spMk id="3" creationId="{4E5F7C8F-8CA4-4798-8CF6-1A6F52B172B5}"/>
          </ac:spMkLst>
        </pc:spChg>
      </pc:sldChg>
      <pc:sldChg chg="modSp add modNotesTx">
        <pc:chgData name="Andreas Drolsum Haraldsrud" userId="a321594c-2ddb-4e67-9f54-8982ebf5f6fc" providerId="ADAL" clId="{425F1340-E72A-42A3-8ACB-BFDB508C4014}" dt="2019-10-26T10:29:29.345" v="1124" actId="20577"/>
        <pc:sldMkLst>
          <pc:docMk/>
          <pc:sldMk cId="2108385835" sldId="363"/>
        </pc:sldMkLst>
        <pc:spChg chg="mod">
          <ac:chgData name="Andreas Drolsum Haraldsrud" userId="a321594c-2ddb-4e67-9f54-8982ebf5f6fc" providerId="ADAL" clId="{425F1340-E72A-42A3-8ACB-BFDB508C4014}" dt="2019-10-26T10:25:47.994" v="972" actId="20577"/>
          <ac:spMkLst>
            <pc:docMk/>
            <pc:sldMk cId="2108385835" sldId="363"/>
            <ac:spMk id="2" creationId="{ECEE07B2-300A-4C14-835F-437E6B37F62B}"/>
          </ac:spMkLst>
        </pc:spChg>
      </pc:sldChg>
      <pc:sldChg chg="addSp delSp modSp add del">
        <pc:chgData name="Andreas Drolsum Haraldsrud" userId="a321594c-2ddb-4e67-9f54-8982ebf5f6fc" providerId="ADAL" clId="{425F1340-E72A-42A3-8ACB-BFDB508C4014}" dt="2019-10-26T13:38:42.070" v="1563" actId="2696"/>
        <pc:sldMkLst>
          <pc:docMk/>
          <pc:sldMk cId="3552338602" sldId="364"/>
        </pc:sldMkLst>
        <pc:spChg chg="mod">
          <ac:chgData name="Andreas Drolsum Haraldsrud" userId="a321594c-2ddb-4e67-9f54-8982ebf5f6fc" providerId="ADAL" clId="{425F1340-E72A-42A3-8ACB-BFDB508C4014}" dt="2019-10-26T10:47:00.799" v="1132" actId="20577"/>
          <ac:spMkLst>
            <pc:docMk/>
            <pc:sldMk cId="3552338602" sldId="364"/>
            <ac:spMk id="2" creationId="{BC204B0C-4B1C-4405-993D-0E0586A81F98}"/>
          </ac:spMkLst>
        </pc:spChg>
        <pc:spChg chg="mod">
          <ac:chgData name="Andreas Drolsum Haraldsrud" userId="a321594c-2ddb-4e67-9f54-8982ebf5f6fc" providerId="ADAL" clId="{425F1340-E72A-42A3-8ACB-BFDB508C4014}" dt="2019-10-26T10:52:46.869" v="1194" actId="20577"/>
          <ac:spMkLst>
            <pc:docMk/>
            <pc:sldMk cId="3552338602" sldId="364"/>
            <ac:spMk id="3" creationId="{B0C1BB6C-8A5B-4027-B1B7-A2C85AC78E98}"/>
          </ac:spMkLst>
        </pc:spChg>
        <pc:spChg chg="add del">
          <ac:chgData name="Andreas Drolsum Haraldsrud" userId="a321594c-2ddb-4e67-9f54-8982ebf5f6fc" providerId="ADAL" clId="{425F1340-E72A-42A3-8ACB-BFDB508C4014}" dt="2019-10-26T10:52:45.915" v="1193"/>
          <ac:spMkLst>
            <pc:docMk/>
            <pc:sldMk cId="3552338602" sldId="364"/>
            <ac:spMk id="4" creationId="{BA161F33-A6EB-40B8-9442-6DAE8180A8E2}"/>
          </ac:spMkLst>
        </pc:spChg>
      </pc:sldChg>
      <pc:sldChg chg="modSp add">
        <pc:chgData name="Andreas Drolsum Haraldsrud" userId="a321594c-2ddb-4e67-9f54-8982ebf5f6fc" providerId="ADAL" clId="{425F1340-E72A-42A3-8ACB-BFDB508C4014}" dt="2019-10-26T14:04:51.549" v="2260" actId="20577"/>
        <pc:sldMkLst>
          <pc:docMk/>
          <pc:sldMk cId="3298170736" sldId="365"/>
        </pc:sldMkLst>
        <pc:spChg chg="mod">
          <ac:chgData name="Andreas Drolsum Haraldsrud" userId="a321594c-2ddb-4e67-9f54-8982ebf5f6fc" providerId="ADAL" clId="{425F1340-E72A-42A3-8ACB-BFDB508C4014}" dt="2019-10-26T11:03:16.373" v="1489" actId="20577"/>
          <ac:spMkLst>
            <pc:docMk/>
            <pc:sldMk cId="3298170736" sldId="365"/>
            <ac:spMk id="2" creationId="{094D94DA-D1EE-4FAC-9C85-3FF26F15AFD7}"/>
          </ac:spMkLst>
        </pc:spChg>
        <pc:spChg chg="mod">
          <ac:chgData name="Andreas Drolsum Haraldsrud" userId="a321594c-2ddb-4e67-9f54-8982ebf5f6fc" providerId="ADAL" clId="{425F1340-E72A-42A3-8ACB-BFDB508C4014}" dt="2019-10-26T14:04:51.549" v="2260" actId="20577"/>
          <ac:spMkLst>
            <pc:docMk/>
            <pc:sldMk cId="3298170736" sldId="365"/>
            <ac:spMk id="3" creationId="{570DB5C5-4E1F-4DD4-BC7D-69FCB28109E2}"/>
          </ac:spMkLst>
        </pc:spChg>
        <pc:spChg chg="mod">
          <ac:chgData name="Andreas Drolsum Haraldsrud" userId="a321594c-2ddb-4e67-9f54-8982ebf5f6fc" providerId="ADAL" clId="{425F1340-E72A-42A3-8ACB-BFDB508C4014}" dt="2019-10-26T14:04:32.979" v="2232" actId="20577"/>
          <ac:spMkLst>
            <pc:docMk/>
            <pc:sldMk cId="3298170736" sldId="365"/>
            <ac:spMk id="4" creationId="{8A54B7DF-1CBA-479C-A012-11F60B5AE699}"/>
          </ac:spMkLst>
        </pc:spChg>
      </pc:sldChg>
      <pc:sldChg chg="add del">
        <pc:chgData name="Andreas Drolsum Haraldsrud" userId="a321594c-2ddb-4e67-9f54-8982ebf5f6fc" providerId="ADAL" clId="{425F1340-E72A-42A3-8ACB-BFDB508C4014}" dt="2019-10-26T13:39:57.048" v="1663" actId="2696"/>
        <pc:sldMkLst>
          <pc:docMk/>
          <pc:sldMk cId="955252827" sldId="366"/>
        </pc:sldMkLst>
      </pc:sldChg>
      <pc:sldChg chg="addSp delSp modSp add del">
        <pc:chgData name="Andreas Drolsum Haraldsrud" userId="a321594c-2ddb-4e67-9f54-8982ebf5f6fc" providerId="ADAL" clId="{425F1340-E72A-42A3-8ACB-BFDB508C4014}" dt="2019-10-26T13:58:25.426" v="1667" actId="2696"/>
        <pc:sldMkLst>
          <pc:docMk/>
          <pc:sldMk cId="3948639688" sldId="367"/>
        </pc:sldMkLst>
        <pc:spChg chg="mod">
          <ac:chgData name="Andreas Drolsum Haraldsrud" userId="a321594c-2ddb-4e67-9f54-8982ebf5f6fc" providerId="ADAL" clId="{425F1340-E72A-42A3-8ACB-BFDB508C4014}" dt="2019-10-26T13:39:40.922" v="1631" actId="20577"/>
          <ac:spMkLst>
            <pc:docMk/>
            <pc:sldMk cId="3948639688" sldId="367"/>
            <ac:spMk id="3" creationId="{847E5F37-A036-4FF9-8C3A-1D150920E988}"/>
          </ac:spMkLst>
        </pc:spChg>
        <pc:spChg chg="add del mod">
          <ac:chgData name="Andreas Drolsum Haraldsrud" userId="a321594c-2ddb-4e67-9f54-8982ebf5f6fc" providerId="ADAL" clId="{425F1340-E72A-42A3-8ACB-BFDB508C4014}" dt="2019-10-26T13:39:49.695" v="1662" actId="20577"/>
          <ac:spMkLst>
            <pc:docMk/>
            <pc:sldMk cId="3948639688" sldId="367"/>
            <ac:spMk id="4" creationId="{5CD25291-3128-4EC3-A782-9AC10ADD1E48}"/>
          </ac:spMkLst>
        </pc:spChg>
      </pc:sldChg>
      <pc:sldChg chg="add del">
        <pc:chgData name="Andreas Drolsum Haraldsrud" userId="a321594c-2ddb-4e67-9f54-8982ebf5f6fc" providerId="ADAL" clId="{425F1340-E72A-42A3-8ACB-BFDB508C4014}" dt="2019-10-26T13:40:02.522" v="1666" actId="2696"/>
        <pc:sldMkLst>
          <pc:docMk/>
          <pc:sldMk cId="3770371524" sldId="368"/>
        </pc:sldMkLst>
      </pc:sldChg>
      <pc:sldChg chg="modSp add">
        <pc:chgData name="Andreas Drolsum Haraldsrud" userId="a321594c-2ddb-4e67-9f54-8982ebf5f6fc" providerId="ADAL" clId="{425F1340-E72A-42A3-8ACB-BFDB508C4014}" dt="2019-10-26T14:01:16.676" v="2142" actId="20577"/>
        <pc:sldMkLst>
          <pc:docMk/>
          <pc:sldMk cId="1148485662" sldId="369"/>
        </pc:sldMkLst>
        <pc:spChg chg="mod">
          <ac:chgData name="Andreas Drolsum Haraldsrud" userId="a321594c-2ddb-4e67-9f54-8982ebf5f6fc" providerId="ADAL" clId="{425F1340-E72A-42A3-8ACB-BFDB508C4014}" dt="2019-10-26T13:58:44.179" v="1708" actId="20577"/>
          <ac:spMkLst>
            <pc:docMk/>
            <pc:sldMk cId="1148485662" sldId="369"/>
            <ac:spMk id="2" creationId="{638BE94F-63B8-468D-90FF-464D5A708EAD}"/>
          </ac:spMkLst>
        </pc:spChg>
        <pc:spChg chg="mod">
          <ac:chgData name="Andreas Drolsum Haraldsrud" userId="a321594c-2ddb-4e67-9f54-8982ebf5f6fc" providerId="ADAL" clId="{425F1340-E72A-42A3-8ACB-BFDB508C4014}" dt="2019-10-26T14:01:16.676" v="2142" actId="20577"/>
          <ac:spMkLst>
            <pc:docMk/>
            <pc:sldMk cId="1148485662" sldId="369"/>
            <ac:spMk id="3" creationId="{6A928407-E37A-4000-96E7-DB654BF06E12}"/>
          </ac:spMkLst>
        </pc:spChg>
      </pc:sldChg>
      <pc:sldChg chg="modSp add">
        <pc:chgData name="Andreas Drolsum Haraldsrud" userId="a321594c-2ddb-4e67-9f54-8982ebf5f6fc" providerId="ADAL" clId="{425F1340-E72A-42A3-8ACB-BFDB508C4014}" dt="2019-10-26T13:58:36.434" v="1690" actId="20577"/>
        <pc:sldMkLst>
          <pc:docMk/>
          <pc:sldMk cId="1706450460" sldId="370"/>
        </pc:sldMkLst>
        <pc:spChg chg="mod">
          <ac:chgData name="Andreas Drolsum Haraldsrud" userId="a321594c-2ddb-4e67-9f54-8982ebf5f6fc" providerId="ADAL" clId="{425F1340-E72A-42A3-8ACB-BFDB508C4014}" dt="2019-10-26T13:58:36.434" v="1690" actId="20577"/>
          <ac:spMkLst>
            <pc:docMk/>
            <pc:sldMk cId="1706450460" sldId="370"/>
            <ac:spMk id="2" creationId="{1CD49DDA-3AC4-4F38-BF03-1C2487BEF0B5}"/>
          </ac:spMkLst>
        </pc:spChg>
      </pc:sldChg>
    </pc:docChg>
  </pc:docChgLst>
  <pc:docChgLst>
    <pc:chgData name="Andreas Haraldsrud" userId="a321594c-2ddb-4e67-9f54-8982ebf5f6fc" providerId="ADAL" clId="{75A3E384-FB34-4246-A988-15C50DDC75A8}"/>
    <pc:docChg chg="undo custSel addSld modSld sldOrd modSection">
      <pc:chgData name="Andreas Haraldsrud" userId="a321594c-2ddb-4e67-9f54-8982ebf5f6fc" providerId="ADAL" clId="{75A3E384-FB34-4246-A988-15C50DDC75A8}" dt="2021-10-27T12:08:42.550" v="424" actId="20577"/>
      <pc:docMkLst>
        <pc:docMk/>
      </pc:docMkLst>
      <pc:sldChg chg="add">
        <pc:chgData name="Andreas Haraldsrud" userId="a321594c-2ddb-4e67-9f54-8982ebf5f6fc" providerId="ADAL" clId="{75A3E384-FB34-4246-A988-15C50DDC75A8}" dt="2021-10-27T12:03:07.816" v="50"/>
        <pc:sldMkLst>
          <pc:docMk/>
          <pc:sldMk cId="842748665" sldId="353"/>
        </pc:sldMkLst>
      </pc:sldChg>
      <pc:sldChg chg="add">
        <pc:chgData name="Andreas Haraldsrud" userId="a321594c-2ddb-4e67-9f54-8982ebf5f6fc" providerId="ADAL" clId="{75A3E384-FB34-4246-A988-15C50DDC75A8}" dt="2021-10-27T12:03:07.816" v="50"/>
        <pc:sldMkLst>
          <pc:docMk/>
          <pc:sldMk cId="3133042409" sldId="355"/>
        </pc:sldMkLst>
      </pc:sldChg>
      <pc:sldChg chg="modSp mod">
        <pc:chgData name="Andreas Haraldsrud" userId="a321594c-2ddb-4e67-9f54-8982ebf5f6fc" providerId="ADAL" clId="{75A3E384-FB34-4246-A988-15C50DDC75A8}" dt="2021-10-27T12:01:45.878" v="34" actId="114"/>
        <pc:sldMkLst>
          <pc:docMk/>
          <pc:sldMk cId="3601917811" sldId="360"/>
        </pc:sldMkLst>
        <pc:spChg chg="mod">
          <ac:chgData name="Andreas Haraldsrud" userId="a321594c-2ddb-4e67-9f54-8982ebf5f6fc" providerId="ADAL" clId="{75A3E384-FB34-4246-A988-15C50DDC75A8}" dt="2021-10-27T12:01:45.878" v="34" actId="114"/>
          <ac:spMkLst>
            <pc:docMk/>
            <pc:sldMk cId="3601917811" sldId="360"/>
            <ac:spMk id="4" creationId="{6EE62AB8-EAE2-4490-B08A-44401735949E}"/>
          </ac:spMkLst>
        </pc:spChg>
      </pc:sldChg>
      <pc:sldChg chg="modSp new mod ord modNotesTx">
        <pc:chgData name="Andreas Haraldsrud" userId="a321594c-2ddb-4e67-9f54-8982ebf5f6fc" providerId="ADAL" clId="{75A3E384-FB34-4246-A988-15C50DDC75A8}" dt="2021-10-27T12:03:28.451" v="96" actId="20577"/>
        <pc:sldMkLst>
          <pc:docMk/>
          <pc:sldMk cId="2925179436" sldId="371"/>
        </pc:sldMkLst>
        <pc:spChg chg="mod">
          <ac:chgData name="Andreas Haraldsrud" userId="a321594c-2ddb-4e67-9f54-8982ebf5f6fc" providerId="ADAL" clId="{75A3E384-FB34-4246-A988-15C50DDC75A8}" dt="2021-10-27T12:02:15.612" v="49" actId="20577"/>
          <ac:spMkLst>
            <pc:docMk/>
            <pc:sldMk cId="2925179436" sldId="371"/>
            <ac:spMk id="2" creationId="{B1A25FEA-A154-4770-86D9-3A7B6F3CC130}"/>
          </ac:spMkLst>
        </pc:spChg>
      </pc:sldChg>
      <pc:sldChg chg="add">
        <pc:chgData name="Andreas Haraldsrud" userId="a321594c-2ddb-4e67-9f54-8982ebf5f6fc" providerId="ADAL" clId="{75A3E384-FB34-4246-A988-15C50DDC75A8}" dt="2021-10-27T12:03:07.816" v="50"/>
        <pc:sldMkLst>
          <pc:docMk/>
          <pc:sldMk cId="3646378123" sldId="372"/>
        </pc:sldMkLst>
      </pc:sldChg>
      <pc:sldChg chg="add">
        <pc:chgData name="Andreas Haraldsrud" userId="a321594c-2ddb-4e67-9f54-8982ebf5f6fc" providerId="ADAL" clId="{75A3E384-FB34-4246-A988-15C50DDC75A8}" dt="2021-10-27T12:03:07.816" v="50"/>
        <pc:sldMkLst>
          <pc:docMk/>
          <pc:sldMk cId="4205057399" sldId="373"/>
        </pc:sldMkLst>
      </pc:sldChg>
      <pc:sldChg chg="add">
        <pc:chgData name="Andreas Haraldsrud" userId="a321594c-2ddb-4e67-9f54-8982ebf5f6fc" providerId="ADAL" clId="{75A3E384-FB34-4246-A988-15C50DDC75A8}" dt="2021-10-27T12:03:07.816" v="50"/>
        <pc:sldMkLst>
          <pc:docMk/>
          <pc:sldMk cId="2976448197" sldId="374"/>
        </pc:sldMkLst>
      </pc:sldChg>
      <pc:sldChg chg="add">
        <pc:chgData name="Andreas Haraldsrud" userId="a321594c-2ddb-4e67-9f54-8982ebf5f6fc" providerId="ADAL" clId="{75A3E384-FB34-4246-A988-15C50DDC75A8}" dt="2021-10-27T12:03:07.816" v="50"/>
        <pc:sldMkLst>
          <pc:docMk/>
          <pc:sldMk cId="627698544" sldId="375"/>
        </pc:sldMkLst>
      </pc:sldChg>
      <pc:sldChg chg="add">
        <pc:chgData name="Andreas Haraldsrud" userId="a321594c-2ddb-4e67-9f54-8982ebf5f6fc" providerId="ADAL" clId="{75A3E384-FB34-4246-A988-15C50DDC75A8}" dt="2021-10-27T12:03:07.816" v="50"/>
        <pc:sldMkLst>
          <pc:docMk/>
          <pc:sldMk cId="37772733" sldId="376"/>
        </pc:sldMkLst>
      </pc:sldChg>
      <pc:sldChg chg="modSp add mod modNotesTx">
        <pc:chgData name="Andreas Haraldsrud" userId="a321594c-2ddb-4e67-9f54-8982ebf5f6fc" providerId="ADAL" clId="{75A3E384-FB34-4246-A988-15C50DDC75A8}" dt="2021-10-27T12:04:18.740" v="209" actId="20577"/>
        <pc:sldMkLst>
          <pc:docMk/>
          <pc:sldMk cId="1289667891" sldId="377"/>
        </pc:sldMkLst>
        <pc:spChg chg="mod">
          <ac:chgData name="Andreas Haraldsrud" userId="a321594c-2ddb-4e67-9f54-8982ebf5f6fc" providerId="ADAL" clId="{75A3E384-FB34-4246-A988-15C50DDC75A8}" dt="2021-10-27T12:04:00.722" v="146" actId="20577"/>
          <ac:spMkLst>
            <pc:docMk/>
            <pc:sldMk cId="1289667891" sldId="377"/>
            <ac:spMk id="2" creationId="{B1A25FEA-A154-4770-86D9-3A7B6F3CC130}"/>
          </ac:spMkLst>
        </pc:spChg>
      </pc:sldChg>
      <pc:sldChg chg="modSp add mod">
        <pc:chgData name="Andreas Haraldsrud" userId="a321594c-2ddb-4e67-9f54-8982ebf5f6fc" providerId="ADAL" clId="{75A3E384-FB34-4246-A988-15C50DDC75A8}" dt="2021-10-27T12:05:20.546" v="235" actId="20577"/>
        <pc:sldMkLst>
          <pc:docMk/>
          <pc:sldMk cId="2755019750" sldId="378"/>
        </pc:sldMkLst>
        <pc:spChg chg="mod">
          <ac:chgData name="Andreas Haraldsrud" userId="a321594c-2ddb-4e67-9f54-8982ebf5f6fc" providerId="ADAL" clId="{75A3E384-FB34-4246-A988-15C50DDC75A8}" dt="2021-10-27T12:05:20.546" v="235" actId="20577"/>
          <ac:spMkLst>
            <pc:docMk/>
            <pc:sldMk cId="2755019750" sldId="378"/>
            <ac:spMk id="2" creationId="{1CD49DDA-3AC4-4F38-BF03-1C2487BEF0B5}"/>
          </ac:spMkLst>
        </pc:spChg>
      </pc:sldChg>
      <pc:sldChg chg="modSp new mod">
        <pc:chgData name="Andreas Haraldsrud" userId="a321594c-2ddb-4e67-9f54-8982ebf5f6fc" providerId="ADAL" clId="{75A3E384-FB34-4246-A988-15C50DDC75A8}" dt="2021-10-27T12:08:42.550" v="424" actId="20577"/>
        <pc:sldMkLst>
          <pc:docMk/>
          <pc:sldMk cId="1374814362" sldId="379"/>
        </pc:sldMkLst>
        <pc:spChg chg="mod">
          <ac:chgData name="Andreas Haraldsrud" userId="a321594c-2ddb-4e67-9f54-8982ebf5f6fc" providerId="ADAL" clId="{75A3E384-FB34-4246-A988-15C50DDC75A8}" dt="2021-10-27T12:07:58.436" v="246" actId="20577"/>
          <ac:spMkLst>
            <pc:docMk/>
            <pc:sldMk cId="1374814362" sldId="379"/>
            <ac:spMk id="2" creationId="{ABF03229-5EFB-48BC-A9EB-FEE3261FAF2F}"/>
          </ac:spMkLst>
        </pc:spChg>
        <pc:spChg chg="mod">
          <ac:chgData name="Andreas Haraldsrud" userId="a321594c-2ddb-4e67-9f54-8982ebf5f6fc" providerId="ADAL" clId="{75A3E384-FB34-4246-A988-15C50DDC75A8}" dt="2021-10-27T12:08:09.746" v="302" actId="20577"/>
          <ac:spMkLst>
            <pc:docMk/>
            <pc:sldMk cId="1374814362" sldId="379"/>
            <ac:spMk id="3" creationId="{DF760B80-CE85-4A6C-8C56-CDAB420C25F8}"/>
          </ac:spMkLst>
        </pc:spChg>
        <pc:spChg chg="mod">
          <ac:chgData name="Andreas Haraldsrud" userId="a321594c-2ddb-4e67-9f54-8982ebf5f6fc" providerId="ADAL" clId="{75A3E384-FB34-4246-A988-15C50DDC75A8}" dt="2021-10-27T12:08:28.668" v="374" actId="20577"/>
          <ac:spMkLst>
            <pc:docMk/>
            <pc:sldMk cId="1374814362" sldId="379"/>
            <ac:spMk id="4" creationId="{BA24EDD0-2526-4332-B650-540F54206D4F}"/>
          </ac:spMkLst>
        </pc:spChg>
        <pc:spChg chg="mod">
          <ac:chgData name="Andreas Haraldsrud" userId="a321594c-2ddb-4e67-9f54-8982ebf5f6fc" providerId="ADAL" clId="{75A3E384-FB34-4246-A988-15C50DDC75A8}" dt="2021-10-27T12:08:42.550" v="424" actId="20577"/>
          <ac:spMkLst>
            <pc:docMk/>
            <pc:sldMk cId="1374814362" sldId="379"/>
            <ac:spMk id="5" creationId="{F78B1DBB-F723-4020-B51C-39E447E2FEE5}"/>
          </ac:spMkLst>
        </pc:spChg>
      </pc:sldChg>
    </pc:docChg>
  </pc:docChgLst>
  <pc:docChgLst>
    <pc:chgData name="Andreas Drolsum Haraldsrud" userId="a321594c-2ddb-4e67-9f54-8982ebf5f6fc" providerId="ADAL" clId="{0F911D0A-3694-47A4-865E-24FE04EC4CBC}"/>
    <pc:docChg chg="custSel addSld delSld modSld sldOrd">
      <pc:chgData name="Andreas Drolsum Haraldsrud" userId="a321594c-2ddb-4e67-9f54-8982ebf5f6fc" providerId="ADAL" clId="{0F911D0A-3694-47A4-865E-24FE04EC4CBC}" dt="2019-10-24T13:01:58.829" v="858" actId="27636"/>
      <pc:docMkLst>
        <pc:docMk/>
      </pc:docMkLst>
      <pc:sldChg chg="addSp modSp add ord">
        <pc:chgData name="Andreas Drolsum Haraldsrud" userId="a321594c-2ddb-4e67-9f54-8982ebf5f6fc" providerId="ADAL" clId="{0F911D0A-3694-47A4-865E-24FE04EC4CBC}" dt="2019-10-24T12:31:01.767" v="454" actId="1076"/>
        <pc:sldMkLst>
          <pc:docMk/>
          <pc:sldMk cId="2700127817" sldId="357"/>
        </pc:sldMkLst>
        <pc:spChg chg="mod">
          <ac:chgData name="Andreas Drolsum Haraldsrud" userId="a321594c-2ddb-4e67-9f54-8982ebf5f6fc" providerId="ADAL" clId="{0F911D0A-3694-47A4-865E-24FE04EC4CBC}" dt="2019-10-24T12:27:45.709" v="452" actId="20577"/>
          <ac:spMkLst>
            <pc:docMk/>
            <pc:sldMk cId="2700127817" sldId="357"/>
            <ac:spMk id="2" creationId="{1CD49DDA-3AC4-4F38-BF03-1C2487BEF0B5}"/>
          </ac:spMkLst>
        </pc:spChg>
        <pc:picChg chg="add mod">
          <ac:chgData name="Andreas Drolsum Haraldsrud" userId="a321594c-2ddb-4e67-9f54-8982ebf5f6fc" providerId="ADAL" clId="{0F911D0A-3694-47A4-865E-24FE04EC4CBC}" dt="2019-10-24T12:31:01.767" v="454" actId="1076"/>
          <ac:picMkLst>
            <pc:docMk/>
            <pc:sldMk cId="2700127817" sldId="357"/>
            <ac:picMk id="4" creationId="{AF15AA28-8B00-4CF8-86B9-34490C3DC4BF}"/>
          </ac:picMkLst>
        </pc:picChg>
      </pc:sldChg>
      <pc:sldChg chg="modSp add">
        <pc:chgData name="Andreas Drolsum Haraldsrud" userId="a321594c-2ddb-4e67-9f54-8982ebf5f6fc" providerId="ADAL" clId="{0F911D0A-3694-47A4-865E-24FE04EC4CBC}" dt="2019-10-24T13:01:58.829" v="858" actId="27636"/>
        <pc:sldMkLst>
          <pc:docMk/>
          <pc:sldMk cId="1736801887" sldId="358"/>
        </pc:sldMkLst>
        <pc:spChg chg="mod">
          <ac:chgData name="Andreas Drolsum Haraldsrud" userId="a321594c-2ddb-4e67-9f54-8982ebf5f6fc" providerId="ADAL" clId="{0F911D0A-3694-47A4-865E-24FE04EC4CBC}" dt="2019-10-24T13:01:58.770" v="857" actId="404"/>
          <ac:spMkLst>
            <pc:docMk/>
            <pc:sldMk cId="1736801887" sldId="358"/>
            <ac:spMk id="2" creationId="{F0136AEB-4AB7-4AB1-81C0-EA2DBC27AB88}"/>
          </ac:spMkLst>
        </pc:spChg>
        <pc:spChg chg="mod">
          <ac:chgData name="Andreas Drolsum Haraldsrud" userId="a321594c-2ddb-4e67-9f54-8982ebf5f6fc" providerId="ADAL" clId="{0F911D0A-3694-47A4-865E-24FE04EC4CBC}" dt="2019-10-24T13:01:58.829" v="858" actId="27636"/>
          <ac:spMkLst>
            <pc:docMk/>
            <pc:sldMk cId="1736801887" sldId="358"/>
            <ac:spMk id="3" creationId="{CFC82C7B-D0BF-41BE-B90A-EE397EA1AC0B}"/>
          </ac:spMkLst>
        </pc:spChg>
      </pc:sldChg>
      <pc:sldChg chg="modSp add">
        <pc:chgData name="Andreas Drolsum Haraldsrud" userId="a321594c-2ddb-4e67-9f54-8982ebf5f6fc" providerId="ADAL" clId="{0F911D0A-3694-47A4-865E-24FE04EC4CBC}" dt="2019-10-24T13:01:46.815" v="853" actId="20577"/>
        <pc:sldMkLst>
          <pc:docMk/>
          <pc:sldMk cId="4225609512" sldId="359"/>
        </pc:sldMkLst>
        <pc:spChg chg="mod">
          <ac:chgData name="Andreas Drolsum Haraldsrud" userId="a321594c-2ddb-4e67-9f54-8982ebf5f6fc" providerId="ADAL" clId="{0F911D0A-3694-47A4-865E-24FE04EC4CBC}" dt="2019-10-24T12:31:20.418" v="468" actId="20577"/>
          <ac:spMkLst>
            <pc:docMk/>
            <pc:sldMk cId="4225609512" sldId="359"/>
            <ac:spMk id="2" creationId="{33A0E12D-4CC2-407C-BD66-57ED7B216A25}"/>
          </ac:spMkLst>
        </pc:spChg>
        <pc:spChg chg="mod">
          <ac:chgData name="Andreas Drolsum Haraldsrud" userId="a321594c-2ddb-4e67-9f54-8982ebf5f6fc" providerId="ADAL" clId="{0F911D0A-3694-47A4-865E-24FE04EC4CBC}" dt="2019-10-24T13:01:46.815" v="853" actId="20577"/>
          <ac:spMkLst>
            <pc:docMk/>
            <pc:sldMk cId="4225609512" sldId="359"/>
            <ac:spMk id="3" creationId="{6A6382B1-0231-48BB-AF26-094910699E37}"/>
          </ac:spMkLst>
        </pc:spChg>
      </pc:sldChg>
      <pc:sldChg chg="add">
        <pc:chgData name="Andreas Drolsum Haraldsrud" userId="a321594c-2ddb-4e67-9f54-8982ebf5f6fc" providerId="ADAL" clId="{0F911D0A-3694-47A4-865E-24FE04EC4CBC}" dt="2019-10-24T12:07:19.561" v="428"/>
        <pc:sldMkLst>
          <pc:docMk/>
          <pc:sldMk cId="3601917811" sldId="36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2E11E-DD55-426B-A804-C32C017D4A7D}" type="datetimeFigureOut">
              <a:rPr lang="nb-NO" smtClean="0"/>
              <a:t>27.10.2021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70D51-E5E3-4F46-A55E-33F7213B25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06957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CC55C-3B27-C844-A69E-D1E7A444D8D0}" type="datetimeFigureOut">
              <a:rPr lang="nb-NO" smtClean="0"/>
              <a:t>27.10.2021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6667E2-D675-374F-8B11-7B4396754B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4237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Viser</a:t>
            </a:r>
            <a:r>
              <a:rPr lang="en-GB" dirty="0"/>
              <a:t> brute force-</a:t>
            </a:r>
            <a:r>
              <a:rPr lang="en-GB" dirty="0" err="1"/>
              <a:t>metode</a:t>
            </a:r>
            <a:r>
              <a:rPr lang="en-GB" dirty="0"/>
              <a:t> i </a:t>
            </a:r>
            <a:r>
              <a:rPr lang="en-GB" dirty="0" err="1"/>
              <a:t>Jupyter</a:t>
            </a:r>
            <a:r>
              <a:rPr lang="en-GB" dirty="0"/>
              <a:t> Notebook.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8772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Oppgave</a:t>
            </a:r>
            <a:r>
              <a:rPr lang="en-GB" dirty="0"/>
              <a:t>: </a:t>
            </a:r>
            <a:r>
              <a:rPr lang="en-GB" dirty="0" err="1"/>
              <a:t>tolk</a:t>
            </a:r>
            <a:r>
              <a:rPr lang="en-GB" dirty="0"/>
              <a:t> </a:t>
            </a:r>
            <a:r>
              <a:rPr lang="en-GB" dirty="0" err="1"/>
              <a:t>programmet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nettsida</a:t>
            </a:r>
            <a:r>
              <a:rPr lang="en-GB" dirty="0"/>
              <a:t>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4107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Husk at vi kan bruke de nøyaktige koeffisientene direkte fra regresjonen vår!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9161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notat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nb-NO" sz="1200" baseline="0" dirty="0"/>
              </a:p>
            </p:txBody>
          </p:sp>
        </mc:Choice>
        <mc:Fallback xmlns="">
          <p:sp>
            <p:nvSpPr>
              <p:cNvPr id="3" name="Plassholder for notat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nb-NO" sz="1200" baseline="0" dirty="0"/>
                  <a:t>Tavle: stigningstall </a:t>
                </a:r>
                <a:r>
                  <a:rPr lang="nb-NO" sz="1200" baseline="0" dirty="0">
                    <a:sym typeface="Wingdings" panose="05000000000000000000" pitchFamily="2" charset="2"/>
                  </a:rPr>
                  <a:t> tangentlinje.</a:t>
                </a:r>
              </a:p>
              <a:p>
                <a:endParaRPr lang="nb-NO" sz="1200" baseline="0" dirty="0">
                  <a:sym typeface="Wingdings" panose="05000000000000000000" pitchFamily="2" charset="2"/>
                </a:endParaRPr>
              </a:p>
              <a:p>
                <a:r>
                  <a:rPr lang="nb-NO" sz="1200" b="0" i="0" baseline="0">
                    <a:latin typeface="Cambria Math" panose="02040503050406030204" pitchFamily="18" charset="0"/>
                  </a:rPr>
                  <a:t>𝑘=Δ𝑦/Δ𝑥=(𝑦 −𝑦_1)/(𝑥−𝑥_1 )</a:t>
                </a:r>
                <a:endParaRPr lang="nb-NO" sz="1200" b="0" baseline="0" dirty="0"/>
              </a:p>
              <a:p>
                <a:endParaRPr lang="nb-NO" sz="1200" baseline="0" dirty="0"/>
              </a:p>
              <a:p>
                <a:r>
                  <a:rPr lang="nb-NO" sz="1200" b="0" i="0" baseline="0">
                    <a:latin typeface="Cambria Math" panose="02040503050406030204" pitchFamily="18" charset="0"/>
                  </a:rPr>
                  <a:t>𝑘⋅(𝑥−𝑥_1 )=𝑦−𝑦_1</a:t>
                </a:r>
                <a:endParaRPr lang="nb-NO" sz="1200" b="0" baseline="0" dirty="0"/>
              </a:p>
              <a:p>
                <a:r>
                  <a:rPr lang="nb-NO" sz="1200" b="0" i="0" baseline="0">
                    <a:latin typeface="Cambria Math" panose="02040503050406030204" pitchFamily="18" charset="0"/>
                  </a:rPr>
                  <a:t>𝑦=𝑦_1+𝑘⋅(𝑥−𝑎)</a:t>
                </a:r>
                <a:endParaRPr lang="nb-NO" sz="1200" baseline="0" dirty="0"/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57423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- Hvorfor toleranse?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8014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27.10.2021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27.10.2021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27.10.2021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27.10.2021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27.10.2021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27.10.2021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27.10.2021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27.10.2021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27.10.2021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601025"/>
            <a:ext cx="7429501" cy="1884458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3494320"/>
            <a:ext cx="7428379" cy="855747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A78D-282B-FF45-8EA6-2895F3C87F28}" type="datetimeFigureOut">
              <a:rPr lang="nb-NO" smtClean="0"/>
              <a:t>27.10.2021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9E42-278E-8443-9918-98F128BBA1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46092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7269838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186216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27.10.2021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  <p:sldLayoutId id="2147483665" r:id="rId15"/>
    <p:sldLayoutId id="2147483666" r:id="rId16"/>
    <p:sldLayoutId id="2147483667" r:id="rId17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F1574C-EDB0-4093-99A6-A400FE6144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Programmering for kjemikere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E17633F-38EF-4D85-9ED0-6D967DA7BF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Likninger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1E8BD12-25AB-48BB-9CD1-3C4604D09C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82065"/>
            <a:ext cx="3497949" cy="326424"/>
          </a:xfrm>
        </p:spPr>
        <p:txBody>
          <a:bodyPr>
            <a:normAutofit/>
          </a:bodyPr>
          <a:lstStyle/>
          <a:p>
            <a:r>
              <a:rPr lang="nb-NO" dirty="0"/>
              <a:t>Andreas Haraldsrud</a:t>
            </a:r>
          </a:p>
          <a:p>
            <a:r>
              <a:rPr lang="nb-NO" dirty="0"/>
              <a:t>Kjemisk institutt, UiO</a:t>
            </a:r>
          </a:p>
        </p:txBody>
      </p:sp>
    </p:spTree>
    <p:extLst>
      <p:ext uri="{BB962C8B-B14F-4D97-AF65-F5344CB8AC3E}">
        <p14:creationId xmlns:p14="http://schemas.microsoft.com/office/powerpoint/2010/main" val="1304191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F03229-5EFB-48BC-A9EB-FEE3261FA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Repetisjon</a:t>
            </a:r>
            <a:endParaRPr lang="en-GB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F760B80-CE85-4A6C-8C56-CDAB420C25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Gjør</a:t>
            </a:r>
            <a:r>
              <a:rPr lang="en-GB" dirty="0"/>
              <a:t> rede for </a:t>
            </a:r>
            <a:r>
              <a:rPr lang="en-GB" dirty="0" err="1"/>
              <a:t>hva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menes</a:t>
            </a:r>
            <a:r>
              <a:rPr lang="en-GB" dirty="0"/>
              <a:t> med </a:t>
            </a:r>
            <a:r>
              <a:rPr lang="en-GB" dirty="0" err="1"/>
              <a:t>maskinlæring</a:t>
            </a:r>
            <a:r>
              <a:rPr lang="en-GB" dirty="0"/>
              <a:t>.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A24EDD0-2526-4332-B650-540F54206D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 err="1"/>
              <a:t>Hvilke</a:t>
            </a:r>
            <a:r>
              <a:rPr lang="en-GB" dirty="0"/>
              <a:t> </a:t>
            </a:r>
            <a:r>
              <a:rPr lang="en-GB" dirty="0" err="1"/>
              <a:t>trinn</a:t>
            </a:r>
            <a:r>
              <a:rPr lang="en-GB" dirty="0"/>
              <a:t> </a:t>
            </a:r>
            <a:r>
              <a:rPr lang="en-GB" dirty="0" err="1"/>
              <a:t>utførte</a:t>
            </a:r>
            <a:r>
              <a:rPr lang="en-GB" dirty="0"/>
              <a:t> vi under </a:t>
            </a:r>
            <a:r>
              <a:rPr lang="en-GB" dirty="0" err="1"/>
              <a:t>klassifiseringen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pingviner</a:t>
            </a:r>
            <a:r>
              <a:rPr lang="en-GB" dirty="0"/>
              <a:t>?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78B1DBB-F723-4020-B51C-39E447E2FEE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 err="1"/>
              <a:t>Hvordan</a:t>
            </a:r>
            <a:r>
              <a:rPr lang="en-GB" dirty="0"/>
              <a:t> </a:t>
            </a:r>
            <a:r>
              <a:rPr lang="en-GB" dirty="0" err="1"/>
              <a:t>utfører</a:t>
            </a:r>
            <a:r>
              <a:rPr lang="en-GB" dirty="0"/>
              <a:t> vi </a:t>
            </a:r>
            <a:r>
              <a:rPr lang="en-GB" dirty="0" err="1"/>
              <a:t>regresjon</a:t>
            </a:r>
            <a:r>
              <a:rPr lang="en-GB" dirty="0"/>
              <a:t> med Python?</a:t>
            </a:r>
          </a:p>
        </p:txBody>
      </p:sp>
    </p:spTree>
    <p:extLst>
      <p:ext uri="{BB962C8B-B14F-4D97-AF65-F5344CB8AC3E}">
        <p14:creationId xmlns:p14="http://schemas.microsoft.com/office/powerpoint/2010/main" val="1374814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D49DDA-3AC4-4F38-BF03-1C2487BEF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Problem: Når er løseligheten lik?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24A26A-2BDC-44AD-BBA0-86263842C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AF15AA28-8B00-4CF8-86B9-34490C3DC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828" y="1369807"/>
            <a:ext cx="4725477" cy="320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127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A25FEA-A154-4770-86D9-3A7B6F3CC1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en-GB" dirty="0"/>
              <a:t>Brute force!</a:t>
            </a:r>
          </a:p>
        </p:txBody>
      </p:sp>
    </p:spTree>
    <p:extLst>
      <p:ext uri="{BB962C8B-B14F-4D97-AF65-F5344CB8AC3E}">
        <p14:creationId xmlns:p14="http://schemas.microsoft.com/office/powerpoint/2010/main" val="2925179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A25FEA-A154-4770-86D9-3A7B6F3CC1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/>
          <a:lstStyle/>
          <a:p>
            <a:r>
              <a:rPr lang="en-GB" dirty="0" err="1"/>
              <a:t>Litt</a:t>
            </a:r>
            <a:r>
              <a:rPr lang="en-GB" dirty="0"/>
              <a:t> </a:t>
            </a:r>
            <a:r>
              <a:rPr lang="en-GB" dirty="0" err="1"/>
              <a:t>mer</a:t>
            </a:r>
            <a:r>
              <a:rPr lang="en-GB" dirty="0"/>
              <a:t> </a:t>
            </a:r>
            <a:r>
              <a:rPr lang="en-GB" dirty="0" err="1"/>
              <a:t>sofistikert</a:t>
            </a:r>
            <a:r>
              <a:rPr lang="en-GB" dirty="0"/>
              <a:t>: </a:t>
            </a:r>
            <a:r>
              <a:rPr lang="en-GB" dirty="0" err="1"/>
              <a:t>Halveringsmetoden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9667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kjæringssetningen. For en kontinuerlig funksjon f definert på [a,b], med motsatt fortegn i a og b, fins det et tall c∊(a,b) slik at f(c) = 0."/>
          <p:cNvSpPr txBox="1"/>
          <p:nvPr/>
        </p:nvSpPr>
        <p:spPr>
          <a:xfrm>
            <a:off x="2495481" y="1086398"/>
            <a:ext cx="4153037" cy="1099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9044" tIns="19044" rIns="19044" bIns="19044" anchor="ctr">
            <a:spAutoFit/>
          </a:bodyPr>
          <a:lstStyle/>
          <a:p>
            <a:pPr defTabSz="164252">
              <a:defRPr sz="4600" i="1">
                <a:latin typeface="Helvetica"/>
                <a:ea typeface="Helvetica"/>
                <a:cs typeface="Helvetica"/>
                <a:sym typeface="Helvetica"/>
              </a:defRPr>
            </a:pPr>
            <a:r>
              <a:rPr sz="1724" b="1" dirty="0" err="1"/>
              <a:t>Skjæringssetningen</a:t>
            </a:r>
            <a:endParaRPr lang="nb-NO" sz="1724" dirty="0"/>
          </a:p>
          <a:p>
            <a:pPr defTabSz="164252">
              <a:defRPr sz="4600" i="1">
                <a:latin typeface="Helvetica"/>
                <a:ea typeface="Helvetica"/>
                <a:cs typeface="Helvetica"/>
                <a:sym typeface="Helvetica"/>
              </a:defRPr>
            </a:pPr>
            <a:r>
              <a:rPr sz="1724" dirty="0"/>
              <a:t>For </a:t>
            </a:r>
            <a:r>
              <a:rPr sz="1724" dirty="0" err="1"/>
              <a:t>en</a:t>
            </a:r>
            <a:r>
              <a:rPr sz="1724" dirty="0"/>
              <a:t> </a:t>
            </a:r>
            <a:r>
              <a:rPr sz="1724" dirty="0" err="1"/>
              <a:t>kontinuerlig</a:t>
            </a:r>
            <a:r>
              <a:rPr sz="1724" dirty="0"/>
              <a:t> </a:t>
            </a:r>
            <a:r>
              <a:rPr sz="1724" dirty="0" err="1"/>
              <a:t>funksjon</a:t>
            </a:r>
            <a:r>
              <a:rPr sz="1724" dirty="0"/>
              <a:t> f </a:t>
            </a:r>
            <a:r>
              <a:rPr sz="1724" dirty="0" err="1"/>
              <a:t>definert</a:t>
            </a:r>
            <a:r>
              <a:rPr sz="1724" dirty="0"/>
              <a:t> </a:t>
            </a:r>
            <a:r>
              <a:rPr sz="1724" dirty="0" err="1"/>
              <a:t>på</a:t>
            </a:r>
            <a:r>
              <a:rPr sz="1724" dirty="0"/>
              <a:t> [</a:t>
            </a:r>
            <a:r>
              <a:rPr sz="1724" dirty="0" err="1"/>
              <a:t>a,b</a:t>
            </a:r>
            <a:r>
              <a:rPr sz="1724" dirty="0"/>
              <a:t>], med </a:t>
            </a:r>
            <a:r>
              <a:rPr sz="1724" dirty="0" err="1"/>
              <a:t>motsatt</a:t>
            </a:r>
            <a:r>
              <a:rPr sz="1724" dirty="0"/>
              <a:t> </a:t>
            </a:r>
            <a:r>
              <a:rPr sz="1724" dirty="0" err="1"/>
              <a:t>fortegn</a:t>
            </a:r>
            <a:r>
              <a:rPr sz="1724" dirty="0"/>
              <a:t> </a:t>
            </a:r>
            <a:r>
              <a:rPr sz="1724" dirty="0" err="1"/>
              <a:t>i</a:t>
            </a:r>
            <a:r>
              <a:rPr sz="1724" dirty="0"/>
              <a:t> a og b, fins </a:t>
            </a:r>
            <a:r>
              <a:rPr sz="1724" dirty="0" err="1"/>
              <a:t>det</a:t>
            </a:r>
            <a:r>
              <a:rPr sz="1724" dirty="0"/>
              <a:t> et</a:t>
            </a:r>
            <a:r>
              <a:rPr lang="nb-NO" sz="1724" dirty="0"/>
              <a:t> tall </a:t>
            </a:r>
            <a:r>
              <a:rPr sz="1724" dirty="0"/>
              <a:t>c∊(</a:t>
            </a:r>
            <a:r>
              <a:rPr sz="1724" dirty="0" err="1"/>
              <a:t>a,b</a:t>
            </a:r>
            <a:r>
              <a:rPr sz="1724" dirty="0"/>
              <a:t>) </a:t>
            </a:r>
            <a:r>
              <a:rPr sz="1724" dirty="0" err="1"/>
              <a:t>slik</a:t>
            </a:r>
            <a:r>
              <a:rPr sz="1724" dirty="0"/>
              <a:t> at f(c) = 0.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1F147617-02B1-4E93-91D2-0F1ABE3F8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Skjæringssetningen</a:t>
            </a:r>
          </a:p>
        </p:txBody>
      </p:sp>
      <p:grpSp>
        <p:nvGrpSpPr>
          <p:cNvPr id="246" name="Group"/>
          <p:cNvGrpSpPr/>
          <p:nvPr/>
        </p:nvGrpSpPr>
        <p:grpSpPr>
          <a:xfrm>
            <a:off x="2875783" y="2374157"/>
            <a:ext cx="3392434" cy="2217187"/>
            <a:chOff x="0" y="0"/>
            <a:chExt cx="10419163" cy="6436004"/>
          </a:xfrm>
        </p:grpSpPr>
        <p:pic>
          <p:nvPicPr>
            <p:cNvPr id="244" name="intermediate.pdf" descr="intermediate.pdf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0" y="0"/>
              <a:ext cx="10419163" cy="64360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45" name="f"/>
            <p:cNvSpPr txBox="1"/>
            <p:nvPr/>
          </p:nvSpPr>
          <p:spPr>
            <a:xfrm>
              <a:off x="2744577" y="34064"/>
              <a:ext cx="265079" cy="795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19044" tIns="19044" rIns="19044" bIns="19044" numCol="1" anchor="ctr">
              <a:spAutoFit/>
            </a:bodyPr>
            <a:lstStyle>
              <a:lvl1pPr>
                <a:defRPr sz="4500" i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rPr sz="1688"/>
                <a:t>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274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" grpId="0" animBg="1" advAuto="0"/>
      <p:bldP spid="246" grpId="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Group"/>
          <p:cNvGrpSpPr/>
          <p:nvPr/>
        </p:nvGrpSpPr>
        <p:grpSpPr>
          <a:xfrm>
            <a:off x="1696338" y="796680"/>
            <a:ext cx="5751325" cy="3552641"/>
            <a:chOff x="0" y="0"/>
            <a:chExt cx="15341600" cy="9476633"/>
          </a:xfrm>
        </p:grpSpPr>
        <p:pic>
          <p:nvPicPr>
            <p:cNvPr id="249" name="intermediate.pdf" descr="intermediate.pd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5341600" cy="94766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50" name="Line"/>
            <p:cNvSpPr/>
            <p:nvPr/>
          </p:nvSpPr>
          <p:spPr>
            <a:xfrm flipV="1">
              <a:off x="7670799" y="5184250"/>
              <a:ext cx="1" cy="40277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44" tIns="19044" rIns="19044" bIns="19044" numCol="1" anchor="ctr">
              <a:noAutofit/>
            </a:bodyPr>
            <a:lstStyle/>
            <a:p>
              <a:pPr>
                <a:defRPr sz="3200"/>
              </a:pPr>
              <a:endParaRPr sz="1199"/>
            </a:p>
          </p:txBody>
        </p:sp>
      </p:grpSp>
    </p:spTree>
    <p:extLst>
      <p:ext uri="{BB962C8B-B14F-4D97-AF65-F5344CB8AC3E}">
        <p14:creationId xmlns:p14="http://schemas.microsoft.com/office/powerpoint/2010/main" val="364637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bisect_ex1.pdf" descr="bisect_ex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6251" y="796170"/>
            <a:ext cx="5751499" cy="355274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133042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bisect_ex2.pdf" descr="bisect_ex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6338" y="796224"/>
            <a:ext cx="5751325" cy="35526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05057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bisect_ex3.pdf" descr="bisect_ex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6338" y="796224"/>
            <a:ext cx="5751325" cy="35526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76448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bisect_ex4.pdf" descr="bisect_ex4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6338" y="796224"/>
            <a:ext cx="5751325" cy="35526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27698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bisect_ex5.pdf" descr="bisect_ex5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6338" y="796224"/>
            <a:ext cx="5751325" cy="35526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772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D49DDA-3AC4-4F38-BF03-1C2487BEF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Tilbake til problemet: Når er løseligheten lik?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24A26A-2BDC-44AD-BBA0-86263842C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AF15AA28-8B00-4CF8-86B9-34490C3DC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828" y="1369807"/>
            <a:ext cx="4725477" cy="320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019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136AEB-4AB7-4AB1-81C0-EA2DBC27A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2400" dirty="0"/>
              <a:t>Mulig løsning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CFC82C7B-D0BF-41BE-B90A-EE397EA1AC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sz="2000" dirty="0"/>
                  <a:t>Veldig mange problemer kan formuleres som </a:t>
                </a:r>
                <a:r>
                  <a:rPr lang="nb-NO" sz="2000" b="1" dirty="0" err="1"/>
                  <a:t>nullpunktsproblemer</a:t>
                </a:r>
                <a:r>
                  <a:rPr lang="nb-NO" sz="2000" dirty="0"/>
                  <a:t>.</a:t>
                </a:r>
              </a:p>
              <a:p>
                <a:endParaRPr lang="nb-NO" sz="2000" b="1" dirty="0"/>
              </a:p>
              <a:p>
                <a:r>
                  <a:rPr lang="nb-NO" sz="2000" dirty="0"/>
                  <a:t>Eksempler:</a:t>
                </a:r>
              </a:p>
              <a:p>
                <a:pPr lvl="1"/>
                <a:r>
                  <a:rPr lang="nb-NO" sz="1800" dirty="0"/>
                  <a:t>Finn nullpunktet til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endParaRPr lang="nb-NO" sz="1800" dirty="0"/>
              </a:p>
              <a:p>
                <a:pPr lvl="1"/>
                <a:r>
                  <a:rPr lang="nb-NO" sz="1800" dirty="0"/>
                  <a:t>Løs likninga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+1=−2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endParaRPr lang="nb-NO" sz="1800" dirty="0"/>
              </a:p>
              <a:p>
                <a:pPr lvl="1"/>
                <a:r>
                  <a:rPr lang="nb-NO" sz="1800" dirty="0"/>
                  <a:t>Finn skjæring mellom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nb-NO" sz="1800" dirty="0"/>
                  <a:t> og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endParaRPr lang="nb-NO" sz="1800" b="0" dirty="0"/>
              </a:p>
              <a:p>
                <a:pPr lvl="1"/>
                <a:endParaRPr lang="nb-NO" sz="1800" dirty="0"/>
              </a:p>
              <a:p>
                <a:r>
                  <a:rPr lang="nb-NO" sz="2000" dirty="0" err="1"/>
                  <a:t>Nullpunktsproblemer</a:t>
                </a:r>
                <a:r>
                  <a:rPr lang="nb-NO" sz="2000" dirty="0"/>
                  <a:t> forekommer også i praktiske situasjoner.</a:t>
                </a:r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CFC82C7B-D0BF-41BE-B90A-EE397EA1AC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002" t="-2789" r="-18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6801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A0E12D-4CC2-407C-BD66-57ED7B216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Løselighet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6A6382B1-0231-48BB-AF26-094910699E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sz="2000" dirty="0"/>
                  <a:t>Regresjon kan gi følgende uttrykk:</a:t>
                </a:r>
              </a:p>
              <a:p>
                <a:endParaRPr lang="nb-NO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=0,00868 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−1,69830 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+81,41071</m:t>
                      </m:r>
                    </m:oMath>
                  </m:oMathPara>
                </a14:m>
                <a:endParaRPr lang="nb-NO" sz="20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𝑁𝑎𝐶𝑙</m:t>
                          </m:r>
                        </m:sub>
                      </m:sSub>
                      <m:r>
                        <a:rPr lang="nb-NO" sz="2000" i="1">
                          <a:latin typeface="Cambria Math" panose="02040503050406030204" pitchFamily="18" charset="0"/>
                        </a:rPr>
                        <m:t>=0,0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3500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+35,30000</m:t>
                      </m:r>
                    </m:oMath>
                  </m:oMathPara>
                </a14:m>
                <a:endParaRPr lang="nb-NO" sz="2000" dirty="0"/>
              </a:p>
              <a:p>
                <a:pPr marL="0" indent="0">
                  <a:buNone/>
                </a:pPr>
                <a:endParaRPr lang="nb-NO" dirty="0"/>
              </a:p>
              <a:p>
                <a:pPr marL="285750" indent="-285750"/>
                <a:r>
                  <a:rPr lang="nb-NO" sz="2000" dirty="0"/>
                  <a:t>Løseligheten er lik når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𝑁</m:t>
                        </m:r>
                        <m:sSub>
                          <m:sSub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𝑁𝑎𝐶𝑙</m:t>
                        </m:r>
                      </m:sub>
                    </m:sSub>
                  </m:oMath>
                </a14:m>
                <a:r>
                  <a:rPr lang="nb-NO" sz="2000" dirty="0"/>
                  <a:t>. Det er det samme som å løse likningen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𝑁</m:t>
                        </m:r>
                        <m:sSub>
                          <m:sSub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𝑁𝑎𝐶𝑙</m:t>
                        </m:r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=0.</m:t>
                    </m:r>
                  </m:oMath>
                </a14:m>
                <a:endParaRPr lang="nb-NO" sz="2000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6A6382B1-0231-48BB-AF26-094910699E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2002" t="-2789" r="-6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56095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623246-064F-46FD-B25A-53E10D2E8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Newtons metode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35EB081-0327-40C4-813A-BF9E9F88C7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Newtons metode er en enkel måte å løse likninger på.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pPr marL="0" indent="0">
              <a:buNone/>
            </a:pPr>
            <a:endParaRPr lang="nb-NO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6EE62AB8-EAE2-4490-B08A-44401735949E}"/>
                  </a:ext>
                </a:extLst>
              </p:cNvPr>
              <p:cNvSpPr txBox="1"/>
              <p:nvPr/>
            </p:nvSpPr>
            <p:spPr>
              <a:xfrm>
                <a:off x="576072" y="1972379"/>
                <a:ext cx="7920990" cy="2341025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nb-NO" sz="1800" b="1" dirty="0"/>
                  <a:t>Newtons metode</a:t>
                </a:r>
              </a:p>
              <a:p>
                <a:r>
                  <a:rPr lang="nb-NO" sz="1800" dirty="0"/>
                  <a:t>Gitt en funksjon </a:t>
                </a:r>
                <a:r>
                  <a:rPr lang="nb-NO" sz="1800" i="1" dirty="0"/>
                  <a:t>f, </a:t>
                </a:r>
                <a:r>
                  <a:rPr lang="nb-NO" sz="1800" dirty="0"/>
                  <a:t>dens deriverte</a:t>
                </a:r>
                <a:r>
                  <a:rPr lang="nb-NO" sz="1800" b="1" i="1" dirty="0"/>
                  <a:t> </a:t>
                </a:r>
                <a:r>
                  <a:rPr lang="nb-NO" sz="1800" i="1" dirty="0"/>
                  <a:t>f’</a:t>
                </a:r>
                <a:r>
                  <a:rPr lang="nb-NO" sz="1800" b="1" i="1" dirty="0"/>
                  <a:t> </a:t>
                </a:r>
                <a:r>
                  <a:rPr lang="nb-NO" sz="1800" dirty="0"/>
                  <a:t>og</a:t>
                </a:r>
                <a:r>
                  <a:rPr lang="nb-NO" sz="1800" i="1" dirty="0"/>
                  <a:t> </a:t>
                </a:r>
                <a:r>
                  <a:rPr lang="nb-NO" sz="1800" dirty="0"/>
                  <a:t>en første gjetning, </a:t>
                </a:r>
                <a:r>
                  <a:rPr lang="nb-NO" sz="1800" i="1" dirty="0"/>
                  <a:t>x</a:t>
                </a:r>
                <a:r>
                  <a:rPr lang="nb-NO" sz="1800" baseline="-25000" dirty="0"/>
                  <a:t>0</a:t>
                </a:r>
                <a:r>
                  <a:rPr lang="nb-NO" sz="1800" dirty="0"/>
                  <a:t>, på nullpunktet, kan en gjenta følgende prosedyre for å finne nullpunktet:</a:t>
                </a:r>
              </a:p>
              <a:p>
                <a:endParaRPr lang="nb-NO" sz="1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′(</m:t>
                          </m:r>
                          <m:sSub>
                            <m:sSub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nb-NO" sz="1800" b="0" dirty="0"/>
              </a:p>
              <a:p>
                <a:endParaRPr lang="nb-NO" sz="1800" dirty="0"/>
              </a:p>
              <a:p>
                <a:r>
                  <a:rPr lang="nb-NO" sz="1800" b="0" dirty="0"/>
                  <a:t>Der </a:t>
                </a:r>
                <a:r>
                  <a:rPr lang="nb-NO" sz="1800" b="0" i="1" dirty="0" err="1"/>
                  <a:t>x</a:t>
                </a:r>
                <a:r>
                  <a:rPr lang="nb-NO" sz="1800" b="0" i="1" baseline="-25000" dirty="0" err="1"/>
                  <a:t>n</a:t>
                </a:r>
                <a:r>
                  <a:rPr lang="nb-NO" sz="1800" b="0" i="1" dirty="0"/>
                  <a:t> </a:t>
                </a:r>
                <a:r>
                  <a:rPr lang="nb-NO" sz="1800" b="0" dirty="0"/>
                  <a:t>er en tilnærming til nullpunktet.</a:t>
                </a:r>
              </a:p>
            </p:txBody>
          </p:sp>
        </mc:Choice>
        <mc:Fallback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6EE62AB8-EAE2-4490-B08A-4440173594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072" y="1972379"/>
                <a:ext cx="7920990" cy="2341025"/>
              </a:xfrm>
              <a:prstGeom prst="rect">
                <a:avLst/>
              </a:prstGeom>
              <a:blipFill>
                <a:blip r:embed="rId2"/>
                <a:stretch>
                  <a:fillRect l="-615" t="-1295" b="-3109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1917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F14BF6-5F57-4303-8EA7-6DA19079A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Begrunnelse for metoden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EC9E9D58-F9E1-4781-8303-1E9A8BB1B72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nb-NO" sz="1800" dirty="0"/>
                  <a:t>Vi gjetter på et nullpunkt </a:t>
                </a:r>
                <a:r>
                  <a:rPr lang="nb-NO" sz="1800" i="1" dirty="0"/>
                  <a:t>a</a:t>
                </a:r>
                <a:r>
                  <a:rPr lang="nb-NO" sz="1800" dirty="0"/>
                  <a:t> og lager et uttrykk for tangenten som tangerer </a:t>
                </a:r>
                <a:r>
                  <a:rPr lang="nb-NO" sz="1800" i="1" dirty="0"/>
                  <a:t>f(a):</a:t>
                </a: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800" dirty="0"/>
              </a:p>
              <a:p>
                <a:pPr marL="285750" indent="-285750"/>
                <a:r>
                  <a:rPr lang="nb-NO" sz="1800" dirty="0"/>
                  <a:t>Finner nullpunktet til tangenten:</a:t>
                </a:r>
                <a:br>
                  <a:rPr lang="nb-NO" sz="1800" dirty="0"/>
                </a:br>
                <a:endParaRPr lang="nb-NO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sz="1800" b="0" dirty="0"/>
              </a:p>
              <a:p>
                <a:pPr marL="0" indent="0">
                  <a:buNone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′(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:endParaRPr lang="nb-NO" sz="2000" dirty="0"/>
              </a:p>
              <a:p>
                <a:pPr marL="0" indent="0">
                  <a:buNone/>
                </a:pPr>
                <a:endParaRPr lang="nb-NO" sz="2000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EC9E9D58-F9E1-4781-8303-1E9A8BB1B7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94" t="-31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423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18C085-DE73-47D9-90F9-85C28408B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A1415A2-2A91-4B94-838A-17D477E97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612" y="468058"/>
            <a:ext cx="7102776" cy="404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0240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EE07B2-300A-4C14-835F-437E6B37F6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Implementering av Newtons metode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B2D45B5-0370-4BE3-9206-549EDB41D7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83858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7FD629-D42C-4EEF-87BA-84ECFD397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Fordeler og ulemper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4E5F7C8F-8CA4-4798-8CF6-1A6F52B172B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nb-NO" sz="1800" dirty="0"/>
                  <a:t>Fordeler:</a:t>
                </a:r>
              </a:p>
              <a:p>
                <a:pPr lvl="1"/>
                <a:r>
                  <a:rPr lang="nb-NO" sz="1800" dirty="0"/>
                  <a:t>Konvergerer raskt mot nullpunktet.</a:t>
                </a:r>
              </a:p>
              <a:p>
                <a:pPr lvl="1"/>
                <a:r>
                  <a:rPr lang="nb-NO" sz="1800" dirty="0"/>
                  <a:t>Robust og fungerer på mange slags funksjoner.</a:t>
                </a:r>
              </a:p>
              <a:p>
                <a:r>
                  <a:rPr lang="nb-NO" sz="1800" dirty="0"/>
                  <a:t>Ulemper:</a:t>
                </a:r>
              </a:p>
              <a:p>
                <a:pPr lvl="1"/>
                <a:r>
                  <a:rPr lang="nb-NO" sz="1800" dirty="0"/>
                  <a:t>Får problemer i ekstremalpunkter (hvorfor?).</a:t>
                </a:r>
              </a:p>
              <a:p>
                <a:pPr lvl="1"/>
                <a:r>
                  <a:rPr lang="nb-NO" sz="1800" dirty="0"/>
                  <a:t>Vi trenger den deriverte (men vi kan jo også gjøre dette numerisk!).</a:t>
                </a:r>
              </a:p>
              <a:p>
                <a:r>
                  <a:rPr lang="nb-NO" sz="1800" dirty="0"/>
                  <a:t>Test på kjente polynomer!</a:t>
                </a:r>
              </a:p>
              <a:p>
                <a:pPr marL="0" indent="0">
                  <a:buNone/>
                </a:pPr>
                <a:endParaRPr lang="nb-NO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…(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800" dirty="0"/>
              </a:p>
              <a:p>
                <a:pPr lvl="1"/>
                <a:endParaRPr lang="nb-NO" sz="1800" dirty="0"/>
              </a:p>
              <a:p>
                <a:endParaRPr lang="nb-NO" sz="1800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4E5F7C8F-8CA4-4798-8CF6-1A6F52B172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848" t="-27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38477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D49DDA-3AC4-4F38-BF03-1C2487BEF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har løst problemet!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24A26A-2BDC-44AD-BBA0-86263842C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AF15AA28-8B00-4CF8-86B9-34490C3DC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828" y="1369807"/>
            <a:ext cx="4725477" cy="320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4504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8BE94F-63B8-468D-90FF-464D5A708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skal du kunne?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A928407-E37A-4000-96E7-DB654BF06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dirty="0"/>
              <a:t>Forklare prinsippene bak Newtons metode (tilnærming av nullpunkt via nullpunktet til tangenter).</a:t>
            </a:r>
          </a:p>
          <a:p>
            <a:r>
              <a:rPr lang="nb-NO" sz="1800" dirty="0"/>
              <a:t>Implementere og bruke Newtons metode for analytiske funksjoner.</a:t>
            </a:r>
          </a:p>
          <a:p>
            <a:r>
              <a:rPr lang="nb-NO" sz="1800" dirty="0"/>
              <a:t>Gjøre rede for hvorfor vi bruker en toleranse i iterative numeriske metoder.</a:t>
            </a:r>
          </a:p>
          <a:p>
            <a:r>
              <a:rPr lang="nb-NO" sz="1800" dirty="0"/>
              <a:t>Formulere egnede problemer som </a:t>
            </a:r>
            <a:r>
              <a:rPr lang="nb-NO" sz="1800" dirty="0" err="1"/>
              <a:t>nullpunktsproblemer</a:t>
            </a:r>
            <a:r>
              <a:rPr lang="nb-NO" sz="1800" dirty="0"/>
              <a:t> og skissere mulige løsninger for problemene.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48485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F6C095784CFED4BB1C07E103D8EEA0F" ma:contentTypeVersion="6" ma:contentTypeDescription="Opprett et nytt dokument." ma:contentTypeScope="" ma:versionID="77327d7314a6ad529f7d4b93192fae12">
  <xsd:schema xmlns:xsd="http://www.w3.org/2001/XMLSchema" xmlns:xs="http://www.w3.org/2001/XMLSchema" xmlns:p="http://schemas.microsoft.com/office/2006/metadata/properties" xmlns:ns2="75c2ae53-6359-4aff-b918-757ab4059ae7" targetNamespace="http://schemas.microsoft.com/office/2006/metadata/properties" ma:root="true" ma:fieldsID="aa744480066a6b1ef2b98ae20a433397" ns2:_="">
    <xsd:import namespace="75c2ae53-6359-4aff-b918-757ab4059a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c2ae53-6359-4aff-b918-757ab4059a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20E950E-9910-4337-AEF4-E33FE1F697E5}">
  <ds:schemaRefs>
    <ds:schemaRef ds:uri="http://schemas.microsoft.com/office/2006/metadata/properties"/>
    <ds:schemaRef ds:uri="http://schemas.microsoft.com/office/infopath/2007/PartnerControls"/>
    <ds:schemaRef ds:uri="http://purl.org/dc/dcmitype/"/>
    <ds:schemaRef ds:uri="http://www.w3.org/XML/1998/namespace"/>
    <ds:schemaRef ds:uri="http://schemas.microsoft.com/office/2006/documentManagement/types"/>
    <ds:schemaRef ds:uri="http://purl.org/dc/elements/1.1/"/>
    <ds:schemaRef ds:uri="75c2ae53-6359-4aff-b918-757ab4059ae7"/>
    <ds:schemaRef ds:uri="http://purl.org/dc/terms/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2546A001-BE08-4B53-BA18-5BBFC28879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c2ae53-6359-4aff-b918-757ab4059a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E5F3509-3F0F-427A-B152-60F12FAF90A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1344</TotalTime>
  <Words>474</Words>
  <Application>Microsoft Office PowerPoint</Application>
  <PresentationFormat>Egendefinert</PresentationFormat>
  <Paragraphs>80</Paragraphs>
  <Slides>22</Slides>
  <Notes>5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22</vt:i4>
      </vt:variant>
    </vt:vector>
  </HeadingPairs>
  <TitlesOfParts>
    <vt:vector size="28" baseType="lpstr">
      <vt:lpstr>Arial</vt:lpstr>
      <vt:lpstr>Calibri</vt:lpstr>
      <vt:lpstr>Cambria Math</vt:lpstr>
      <vt:lpstr>Helvetica</vt:lpstr>
      <vt:lpstr>Verdana</vt:lpstr>
      <vt:lpstr>Office-tema</vt:lpstr>
      <vt:lpstr>Programmering for kjemikere</vt:lpstr>
      <vt:lpstr>Repetisjon</vt:lpstr>
      <vt:lpstr>Problem: Når er løseligheten lik?</vt:lpstr>
      <vt:lpstr>Brute force!</vt:lpstr>
      <vt:lpstr>Litt mer sofistikert: Halveringsmetoden</vt:lpstr>
      <vt:lpstr>Skjæringssetningen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Tilbake til problemet: Når er løseligheten lik?</vt:lpstr>
      <vt:lpstr>Mulig løsning</vt:lpstr>
      <vt:lpstr>Løselighet</vt:lpstr>
      <vt:lpstr>Newtons metode</vt:lpstr>
      <vt:lpstr>Begrunnelse for metoden</vt:lpstr>
      <vt:lpstr>PowerPoint-presentasjon</vt:lpstr>
      <vt:lpstr>Implementering av Newtons metode</vt:lpstr>
      <vt:lpstr>Fordeler og ulemper</vt:lpstr>
      <vt:lpstr>Vi har løst problemet!</vt:lpstr>
      <vt:lpstr>Hva skal du kunne?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Plotting og lese fra fil</dc:title>
  <dc:creator>Cathrine W. Tellefsen</dc:creator>
  <cp:lastModifiedBy>Andreas Haraldsrud</cp:lastModifiedBy>
  <cp:revision>131</cp:revision>
  <cp:lastPrinted>2018-06-11T15:07:54Z</cp:lastPrinted>
  <dcterms:created xsi:type="dcterms:W3CDTF">2018-05-25T08:42:12Z</dcterms:created>
  <dcterms:modified xsi:type="dcterms:W3CDTF">2021-10-27T12:08:53Z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0x0101002F6C095784CFED4BB1C07E103D8EEA0F</vt:lpwstr>
  </property>
</Properties>
</file>