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notesMasterIdLst>
    <p:notesMasterId r:id="rId45"/>
  </p:notesMasterIdLst>
  <p:sldIdLst>
    <p:sldId id="256" r:id="rId2"/>
    <p:sldId id="257" r:id="rId3"/>
    <p:sldId id="258" r:id="rId4"/>
    <p:sldId id="298" r:id="rId5"/>
    <p:sldId id="271" r:id="rId6"/>
    <p:sldId id="260" r:id="rId7"/>
    <p:sldId id="267" r:id="rId8"/>
    <p:sldId id="264" r:id="rId9"/>
    <p:sldId id="339" r:id="rId10"/>
    <p:sldId id="262" r:id="rId11"/>
    <p:sldId id="299" r:id="rId12"/>
    <p:sldId id="375" r:id="rId13"/>
    <p:sldId id="261" r:id="rId14"/>
    <p:sldId id="263" r:id="rId15"/>
    <p:sldId id="265" r:id="rId16"/>
    <p:sldId id="301" r:id="rId17"/>
    <p:sldId id="343" r:id="rId18"/>
    <p:sldId id="376" r:id="rId19"/>
    <p:sldId id="377" r:id="rId20"/>
    <p:sldId id="378" r:id="rId21"/>
    <p:sldId id="379" r:id="rId22"/>
    <p:sldId id="341" r:id="rId23"/>
    <p:sldId id="327" r:id="rId24"/>
    <p:sldId id="371" r:id="rId25"/>
    <p:sldId id="372" r:id="rId26"/>
    <p:sldId id="360" r:id="rId27"/>
    <p:sldId id="342" r:id="rId28"/>
    <p:sldId id="326" r:id="rId29"/>
    <p:sldId id="340" r:id="rId30"/>
    <p:sldId id="361" r:id="rId31"/>
    <p:sldId id="269" r:id="rId32"/>
    <p:sldId id="270" r:id="rId33"/>
    <p:sldId id="272" r:id="rId34"/>
    <p:sldId id="344" r:id="rId35"/>
    <p:sldId id="350" r:id="rId36"/>
    <p:sldId id="351" r:id="rId37"/>
    <p:sldId id="352" r:id="rId38"/>
    <p:sldId id="353" r:id="rId39"/>
    <p:sldId id="354" r:id="rId40"/>
    <p:sldId id="329" r:id="rId41"/>
    <p:sldId id="364" r:id="rId42"/>
    <p:sldId id="281" r:id="rId43"/>
    <p:sldId id="332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F52A4B-E888-4796-A268-20F11A74E175}" v="323" dt="2021-08-31T15:28:22.3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72418" autoAdjust="0"/>
  </p:normalViewPr>
  <p:slideViewPr>
    <p:cSldViewPr snapToGrid="0">
      <p:cViewPr varScale="1">
        <p:scale>
          <a:sx n="62" d="100"/>
          <a:sy n="62" d="100"/>
        </p:scale>
        <p:origin x="148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F2F52A4B-E888-4796-A268-20F11A74E175}"/>
    <pc:docChg chg="undo custSel addSld delSld modSld sldOrd">
      <pc:chgData name="Jessie Usagi" userId="9cd9acdb6ac7286c" providerId="LiveId" clId="{F2F52A4B-E888-4796-A268-20F11A74E175}" dt="2021-08-31T15:29:32.583" v="496" actId="47"/>
      <pc:docMkLst>
        <pc:docMk/>
      </pc:docMkLst>
      <pc:sldChg chg="modSp mod">
        <pc:chgData name="Jessie Usagi" userId="9cd9acdb6ac7286c" providerId="LiveId" clId="{F2F52A4B-E888-4796-A268-20F11A74E175}" dt="2021-08-25T10:34:06.297" v="30" actId="20577"/>
        <pc:sldMkLst>
          <pc:docMk/>
          <pc:sldMk cId="3328120091" sldId="256"/>
        </pc:sldMkLst>
        <pc:spChg chg="mod">
          <ac:chgData name="Jessie Usagi" userId="9cd9acdb6ac7286c" providerId="LiveId" clId="{F2F52A4B-E888-4796-A268-20F11A74E175}" dt="2021-08-25T10:34:06.297" v="30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F2F52A4B-E888-4796-A268-20F11A74E175}" dt="2021-08-25T10:58:57.509" v="482" actId="20577"/>
        <pc:sldMkLst>
          <pc:docMk/>
          <pc:sldMk cId="1042409334" sldId="257"/>
        </pc:sldMkLst>
        <pc:spChg chg="mod">
          <ac:chgData name="Jessie Usagi" userId="9cd9acdb6ac7286c" providerId="LiveId" clId="{F2F52A4B-E888-4796-A268-20F11A74E175}" dt="2021-08-25T10:58:57.509" v="482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Sp mod modAnim">
        <pc:chgData name="Jessie Usagi" userId="9cd9acdb6ac7286c" providerId="LiveId" clId="{F2F52A4B-E888-4796-A268-20F11A74E175}" dt="2021-08-25T10:46:21.823" v="305" actId="20577"/>
        <pc:sldMkLst>
          <pc:docMk/>
          <pc:sldMk cId="3640176503" sldId="258"/>
        </pc:sldMkLst>
        <pc:spChg chg="mod">
          <ac:chgData name="Jessie Usagi" userId="9cd9acdb6ac7286c" providerId="LiveId" clId="{F2F52A4B-E888-4796-A268-20F11A74E175}" dt="2021-08-25T10:34:16.354" v="33" actId="20577"/>
          <ac:spMkLst>
            <pc:docMk/>
            <pc:sldMk cId="3640176503" sldId="258"/>
            <ac:spMk id="2" creationId="{1EAB3B4B-3FE3-4C63-9D9F-3B95DF4D2ACD}"/>
          </ac:spMkLst>
        </pc:spChg>
        <pc:spChg chg="mod">
          <ac:chgData name="Jessie Usagi" userId="9cd9acdb6ac7286c" providerId="LiveId" clId="{F2F52A4B-E888-4796-A268-20F11A74E175}" dt="2021-08-25T10:46:21.823" v="305" actId="20577"/>
          <ac:spMkLst>
            <pc:docMk/>
            <pc:sldMk cId="3640176503" sldId="258"/>
            <ac:spMk id="3" creationId="{9324EEED-2542-43ED-9933-7DF9A4FC016E}"/>
          </ac:spMkLst>
        </pc:spChg>
      </pc:sldChg>
      <pc:sldChg chg="modSp">
        <pc:chgData name="Jessie Usagi" userId="9cd9acdb6ac7286c" providerId="LiveId" clId="{F2F52A4B-E888-4796-A268-20F11A74E175}" dt="2021-08-25T10:47:23.638" v="312" actId="20577"/>
        <pc:sldMkLst>
          <pc:docMk/>
          <pc:sldMk cId="27402119" sldId="260"/>
        </pc:sldMkLst>
        <pc:spChg chg="mod">
          <ac:chgData name="Jessie Usagi" userId="9cd9acdb6ac7286c" providerId="LiveId" clId="{F2F52A4B-E888-4796-A268-20F11A74E175}" dt="2021-08-25T10:47:23.638" v="312" actId="20577"/>
          <ac:spMkLst>
            <pc:docMk/>
            <pc:sldMk cId="27402119" sldId="260"/>
            <ac:spMk id="3" creationId="{13411E7B-FFEB-4649-BF70-5362368861EA}"/>
          </ac:spMkLst>
        </pc:spChg>
      </pc:sldChg>
      <pc:sldChg chg="modSp modAnim">
        <pc:chgData name="Jessie Usagi" userId="9cd9acdb6ac7286c" providerId="LiveId" clId="{F2F52A4B-E888-4796-A268-20F11A74E175}" dt="2021-08-25T10:44:48.056" v="304"/>
        <pc:sldMkLst>
          <pc:docMk/>
          <pc:sldMk cId="2736335848" sldId="262"/>
        </pc:sldMkLst>
        <pc:spChg chg="mod">
          <ac:chgData name="Jessie Usagi" userId="9cd9acdb6ac7286c" providerId="LiveId" clId="{F2F52A4B-E888-4796-A268-20F11A74E175}" dt="2021-08-25T10:39:36.485" v="292" actId="20577"/>
          <ac:spMkLst>
            <pc:docMk/>
            <pc:sldMk cId="2736335848" sldId="262"/>
            <ac:spMk id="3" creationId="{1CEC086E-31CB-49E6-91D5-32EC5A43DB79}"/>
          </ac:spMkLst>
        </pc:spChg>
      </pc:sldChg>
      <pc:sldChg chg="modSp mod modAnim modNotesTx">
        <pc:chgData name="Jessie Usagi" userId="9cd9acdb6ac7286c" providerId="LiveId" clId="{F2F52A4B-E888-4796-A268-20F11A74E175}" dt="2021-08-25T10:50:47.161" v="394"/>
        <pc:sldMkLst>
          <pc:docMk/>
          <pc:sldMk cId="3572815247" sldId="267"/>
        </pc:sldMkLst>
        <pc:spChg chg="mod">
          <ac:chgData name="Jessie Usagi" userId="9cd9acdb6ac7286c" providerId="LiveId" clId="{F2F52A4B-E888-4796-A268-20F11A74E175}" dt="2021-08-25T10:37:57.549" v="261" actId="20577"/>
          <ac:spMkLst>
            <pc:docMk/>
            <pc:sldMk cId="3572815247" sldId="267"/>
            <ac:spMk id="3" creationId="{080FABE2-F743-473E-9564-C43B8168D7F9}"/>
          </ac:spMkLst>
        </pc:spChg>
        <pc:spChg chg="mod">
          <ac:chgData name="Jessie Usagi" userId="9cd9acdb6ac7286c" providerId="LiveId" clId="{F2F52A4B-E888-4796-A268-20F11A74E175}" dt="2021-08-25T10:38:20.968" v="283" actId="20577"/>
          <ac:spMkLst>
            <pc:docMk/>
            <pc:sldMk cId="3572815247" sldId="267"/>
            <ac:spMk id="4" creationId="{155928C4-C5BA-49AC-A73F-F637FADEAA08}"/>
          </ac:spMkLst>
        </pc:spChg>
        <pc:spChg chg="mod">
          <ac:chgData name="Jessie Usagi" userId="9cd9acdb6ac7286c" providerId="LiveId" clId="{F2F52A4B-E888-4796-A268-20F11A74E175}" dt="2021-08-25T10:49:20.495" v="383" actId="20577"/>
          <ac:spMkLst>
            <pc:docMk/>
            <pc:sldMk cId="3572815247" sldId="267"/>
            <ac:spMk id="5" creationId="{A35D6FF0-0FB9-4C53-AE21-5A7604489469}"/>
          </ac:spMkLst>
        </pc:spChg>
        <pc:cxnChg chg="mod">
          <ac:chgData name="Jessie Usagi" userId="9cd9acdb6ac7286c" providerId="LiveId" clId="{F2F52A4B-E888-4796-A268-20F11A74E175}" dt="2021-08-25T10:38:11.477" v="282" actId="1076"/>
          <ac:cxnSpMkLst>
            <pc:docMk/>
            <pc:sldMk cId="3572815247" sldId="267"/>
            <ac:cxnSpMk id="7" creationId="{942767BA-0B48-467C-9F50-D96A8F1DA91A}"/>
          </ac:cxnSpMkLst>
        </pc:cxnChg>
      </pc:sldChg>
      <pc:sldChg chg="modNotesTx">
        <pc:chgData name="Jessie Usagi" userId="9cd9acdb6ac7286c" providerId="LiveId" clId="{F2F52A4B-E888-4796-A268-20F11A74E175}" dt="2021-08-25T10:35:32.894" v="157" actId="20577"/>
        <pc:sldMkLst>
          <pc:docMk/>
          <pc:sldMk cId="4171436403" sldId="271"/>
        </pc:sldMkLst>
      </pc:sldChg>
      <pc:sldChg chg="add del">
        <pc:chgData name="Jessie Usagi" userId="9cd9acdb6ac7286c" providerId="LiveId" clId="{F2F52A4B-E888-4796-A268-20F11A74E175}" dt="2021-08-31T15:29:32.583" v="496" actId="47"/>
        <pc:sldMkLst>
          <pc:docMk/>
          <pc:sldMk cId="2561770822" sldId="278"/>
        </pc:sldMkLst>
      </pc:sldChg>
      <pc:sldChg chg="add del">
        <pc:chgData name="Jessie Usagi" userId="9cd9acdb6ac7286c" providerId="LiveId" clId="{F2F52A4B-E888-4796-A268-20F11A74E175}" dt="2021-08-31T15:28:37.309" v="491" actId="47"/>
        <pc:sldMkLst>
          <pc:docMk/>
          <pc:sldMk cId="2143692612" sldId="280"/>
        </pc:sldMkLst>
      </pc:sldChg>
      <pc:sldChg chg="add del">
        <pc:chgData name="Jessie Usagi" userId="9cd9acdb6ac7286c" providerId="LiveId" clId="{F2F52A4B-E888-4796-A268-20F11A74E175}" dt="2021-08-31T15:28:22.332" v="490"/>
        <pc:sldMkLst>
          <pc:docMk/>
          <pc:sldMk cId="2097141330" sldId="281"/>
        </pc:sldMkLst>
      </pc:sldChg>
      <pc:sldChg chg="add del">
        <pc:chgData name="Jessie Usagi" userId="9cd9acdb6ac7286c" providerId="LiveId" clId="{F2F52A4B-E888-4796-A268-20F11A74E175}" dt="2021-08-31T15:29:22.886" v="495" actId="47"/>
        <pc:sldMkLst>
          <pc:docMk/>
          <pc:sldMk cId="3381134473" sldId="283"/>
        </pc:sldMkLst>
      </pc:sldChg>
      <pc:sldChg chg="modSp">
        <pc:chgData name="Jessie Usagi" userId="9cd9acdb6ac7286c" providerId="LiveId" clId="{F2F52A4B-E888-4796-A268-20F11A74E175}" dt="2021-08-25T10:46:45.901" v="310" actId="20577"/>
        <pc:sldMkLst>
          <pc:docMk/>
          <pc:sldMk cId="681581178" sldId="298"/>
        </pc:sldMkLst>
        <pc:spChg chg="mod">
          <ac:chgData name="Jessie Usagi" userId="9cd9acdb6ac7286c" providerId="LiveId" clId="{F2F52A4B-E888-4796-A268-20F11A74E175}" dt="2021-08-25T10:46:45.901" v="310" actId="20577"/>
          <ac:spMkLst>
            <pc:docMk/>
            <pc:sldMk cId="681581178" sldId="298"/>
            <ac:spMk id="3" creationId="{EBD79C05-F804-4D04-AD53-A20489DBF796}"/>
          </ac:spMkLst>
        </pc:spChg>
      </pc:sldChg>
      <pc:sldChg chg="modSp mod modAnim">
        <pc:chgData name="Jessie Usagi" userId="9cd9acdb6ac7286c" providerId="LiveId" clId="{F2F52A4B-E888-4796-A268-20F11A74E175}" dt="2021-08-25T10:56:33.667" v="445" actId="14100"/>
        <pc:sldMkLst>
          <pc:docMk/>
          <pc:sldMk cId="3399445880" sldId="301"/>
        </pc:sldMkLst>
        <pc:spChg chg="mod">
          <ac:chgData name="Jessie Usagi" userId="9cd9acdb6ac7286c" providerId="LiveId" clId="{F2F52A4B-E888-4796-A268-20F11A74E175}" dt="2021-08-25T10:56:33.667" v="445" actId="14100"/>
          <ac:spMkLst>
            <pc:docMk/>
            <pc:sldMk cId="3399445880" sldId="301"/>
            <ac:spMk id="3" creationId="{2162887C-867A-4D3D-9EEC-402BE69B3523}"/>
          </ac:spMkLst>
        </pc:spChg>
      </pc:sldChg>
      <pc:sldChg chg="add del">
        <pc:chgData name="Jessie Usagi" userId="9cd9acdb6ac7286c" providerId="LiveId" clId="{F2F52A4B-E888-4796-A268-20F11A74E175}" dt="2021-08-25T10:41:28.871" v="298" actId="47"/>
        <pc:sldMkLst>
          <pc:docMk/>
          <pc:sldMk cId="3778110232" sldId="305"/>
        </pc:sldMkLst>
      </pc:sldChg>
      <pc:sldChg chg="add del">
        <pc:chgData name="Jessie Usagi" userId="9cd9acdb6ac7286c" providerId="LiveId" clId="{F2F52A4B-E888-4796-A268-20F11A74E175}" dt="2021-08-25T10:41:28.871" v="298" actId="47"/>
        <pc:sldMkLst>
          <pc:docMk/>
          <pc:sldMk cId="2991969776" sldId="323"/>
        </pc:sldMkLst>
      </pc:sldChg>
      <pc:sldChg chg="add del">
        <pc:chgData name="Jessie Usagi" userId="9cd9acdb6ac7286c" providerId="LiveId" clId="{F2F52A4B-E888-4796-A268-20F11A74E175}" dt="2021-08-25T10:41:28.871" v="298" actId="47"/>
        <pc:sldMkLst>
          <pc:docMk/>
          <pc:sldMk cId="4200508450" sldId="324"/>
        </pc:sldMkLst>
      </pc:sldChg>
      <pc:sldChg chg="add del">
        <pc:chgData name="Jessie Usagi" userId="9cd9acdb6ac7286c" providerId="LiveId" clId="{F2F52A4B-E888-4796-A268-20F11A74E175}" dt="2021-08-25T10:41:28.871" v="298" actId="47"/>
        <pc:sldMkLst>
          <pc:docMk/>
          <pc:sldMk cId="2760739521" sldId="325"/>
        </pc:sldMkLst>
      </pc:sldChg>
      <pc:sldChg chg="add del">
        <pc:chgData name="Jessie Usagi" userId="9cd9acdb6ac7286c" providerId="LiveId" clId="{F2F52A4B-E888-4796-A268-20F11A74E175}" dt="2021-08-31T15:28:22.332" v="490"/>
        <pc:sldMkLst>
          <pc:docMk/>
          <pc:sldMk cId="2287453050" sldId="329"/>
        </pc:sldMkLst>
      </pc:sldChg>
      <pc:sldChg chg="add del">
        <pc:chgData name="Jessie Usagi" userId="9cd9acdb6ac7286c" providerId="LiveId" clId="{F2F52A4B-E888-4796-A268-20F11A74E175}" dt="2021-08-31T15:28:22.332" v="490"/>
        <pc:sldMkLst>
          <pc:docMk/>
          <pc:sldMk cId="1042916869" sldId="332"/>
        </pc:sldMkLst>
      </pc:sldChg>
      <pc:sldChg chg="modSp">
        <pc:chgData name="Jessie Usagi" userId="9cd9acdb6ac7286c" providerId="LiveId" clId="{F2F52A4B-E888-4796-A268-20F11A74E175}" dt="2021-08-25T10:48:28.521" v="316" actId="20577"/>
        <pc:sldMkLst>
          <pc:docMk/>
          <pc:sldMk cId="2020135219" sldId="339"/>
        </pc:sldMkLst>
        <pc:spChg chg="mod">
          <ac:chgData name="Jessie Usagi" userId="9cd9acdb6ac7286c" providerId="LiveId" clId="{F2F52A4B-E888-4796-A268-20F11A74E175}" dt="2021-08-25T10:48:28.521" v="316" actId="20577"/>
          <ac:spMkLst>
            <pc:docMk/>
            <pc:sldMk cId="2020135219" sldId="339"/>
            <ac:spMk id="5" creationId="{69D0CF92-7665-421B-8FF2-BFE2E8CA3CE3}"/>
          </ac:spMkLst>
        </pc:spChg>
      </pc:sldChg>
      <pc:sldChg chg="add del ord">
        <pc:chgData name="Jessie Usagi" userId="9cd9acdb6ac7286c" providerId="LiveId" clId="{F2F52A4B-E888-4796-A268-20F11A74E175}" dt="2021-08-25T10:43:03.602" v="302"/>
        <pc:sldMkLst>
          <pc:docMk/>
          <pc:sldMk cId="3509805375" sldId="340"/>
        </pc:sldMkLst>
      </pc:sldChg>
      <pc:sldChg chg="addSp delSp add del setBg delDesignElem">
        <pc:chgData name="Jessie Usagi" userId="9cd9acdb6ac7286c" providerId="LiveId" clId="{F2F52A4B-E888-4796-A268-20F11A74E175}" dt="2021-08-31T15:28:22.332" v="490"/>
        <pc:sldMkLst>
          <pc:docMk/>
          <pc:sldMk cId="3880390784" sldId="344"/>
        </pc:sldMkLst>
        <pc:spChg chg="add del">
          <ac:chgData name="Jessie Usagi" userId="9cd9acdb6ac7286c" providerId="LiveId" clId="{F2F52A4B-E888-4796-A268-20F11A74E175}" dt="2021-08-31T15:28:22.306" v="489"/>
          <ac:spMkLst>
            <pc:docMk/>
            <pc:sldMk cId="3880390784" sldId="344"/>
            <ac:spMk id="9" creationId="{133F8CB7-795C-4272-9073-64D8CF97F220}"/>
          </ac:spMkLst>
        </pc:spChg>
        <pc:spChg chg="add del">
          <ac:chgData name="Jessie Usagi" userId="9cd9acdb6ac7286c" providerId="LiveId" clId="{F2F52A4B-E888-4796-A268-20F11A74E175}" dt="2021-08-31T15:28:22.306" v="489"/>
          <ac:spMkLst>
            <pc:docMk/>
            <pc:sldMk cId="3880390784" sldId="344"/>
            <ac:spMk id="11" creationId="{9674F1F8-962D-4FF5-B378-D9D2FFDFD27E}"/>
          </ac:spMkLst>
        </pc:spChg>
        <pc:spChg chg="add del">
          <ac:chgData name="Jessie Usagi" userId="9cd9acdb6ac7286c" providerId="LiveId" clId="{F2F52A4B-E888-4796-A268-20F11A74E175}" dt="2021-08-31T15:28:22.306" v="489"/>
          <ac:spMkLst>
            <pc:docMk/>
            <pc:sldMk cId="3880390784" sldId="344"/>
            <ac:spMk id="13" creationId="{C701CDB4-05E2-481A-9165-2455B6FE22A8}"/>
          </ac:spMkLst>
        </pc:spChg>
        <pc:spChg chg="add del">
          <ac:chgData name="Jessie Usagi" userId="9cd9acdb6ac7286c" providerId="LiveId" clId="{F2F52A4B-E888-4796-A268-20F11A74E175}" dt="2021-08-31T15:28:22.306" v="489"/>
          <ac:spMkLst>
            <pc:docMk/>
            <pc:sldMk cId="3880390784" sldId="344"/>
            <ac:spMk id="15" creationId="{93C43E0F-EC0A-4928-BA40-42313C09961E}"/>
          </ac:spMkLst>
        </pc:spChg>
      </pc:sldChg>
      <pc:sldChg chg="addSp delSp add del setBg delDesignElem">
        <pc:chgData name="Jessie Usagi" userId="9cd9acdb6ac7286c" providerId="LiveId" clId="{F2F52A4B-E888-4796-A268-20F11A74E175}" dt="2021-08-31T15:29:22.886" v="495" actId="47"/>
        <pc:sldMkLst>
          <pc:docMk/>
          <pc:sldMk cId="1386541280" sldId="346"/>
        </pc:sldMkLst>
        <pc:spChg chg="add del">
          <ac:chgData name="Jessie Usagi" userId="9cd9acdb6ac7286c" providerId="LiveId" clId="{F2F52A4B-E888-4796-A268-20F11A74E175}" dt="2021-08-31T15:28:22.306" v="489"/>
          <ac:spMkLst>
            <pc:docMk/>
            <pc:sldMk cId="1386541280" sldId="346"/>
            <ac:spMk id="25" creationId="{133F8CB7-795C-4272-9073-64D8CF97F220}"/>
          </ac:spMkLst>
        </pc:spChg>
        <pc:spChg chg="add del">
          <ac:chgData name="Jessie Usagi" userId="9cd9acdb6ac7286c" providerId="LiveId" clId="{F2F52A4B-E888-4796-A268-20F11A74E175}" dt="2021-08-31T15:28:22.306" v="489"/>
          <ac:spMkLst>
            <pc:docMk/>
            <pc:sldMk cId="1386541280" sldId="346"/>
            <ac:spMk id="27" creationId="{9674F1F8-962D-4FF5-B378-D9D2FFDFD27E}"/>
          </ac:spMkLst>
        </pc:spChg>
        <pc:spChg chg="add del">
          <ac:chgData name="Jessie Usagi" userId="9cd9acdb6ac7286c" providerId="LiveId" clId="{F2F52A4B-E888-4796-A268-20F11A74E175}" dt="2021-08-31T15:28:22.306" v="489"/>
          <ac:spMkLst>
            <pc:docMk/>
            <pc:sldMk cId="1386541280" sldId="346"/>
            <ac:spMk id="29" creationId="{C701CDB4-05E2-481A-9165-2455B6FE22A8}"/>
          </ac:spMkLst>
        </pc:spChg>
        <pc:spChg chg="add del">
          <ac:chgData name="Jessie Usagi" userId="9cd9acdb6ac7286c" providerId="LiveId" clId="{F2F52A4B-E888-4796-A268-20F11A74E175}" dt="2021-08-31T15:28:22.306" v="489"/>
          <ac:spMkLst>
            <pc:docMk/>
            <pc:sldMk cId="1386541280" sldId="346"/>
            <ac:spMk id="31" creationId="{93C43E0F-EC0A-4928-BA40-42313C09961E}"/>
          </ac:spMkLst>
        </pc:spChg>
      </pc:sldChg>
      <pc:sldChg chg="add del">
        <pc:chgData name="Jessie Usagi" userId="9cd9acdb6ac7286c" providerId="LiveId" clId="{F2F52A4B-E888-4796-A268-20F11A74E175}" dt="2021-08-31T15:28:22.332" v="490"/>
        <pc:sldMkLst>
          <pc:docMk/>
          <pc:sldMk cId="2577804794" sldId="350"/>
        </pc:sldMkLst>
      </pc:sldChg>
      <pc:sldChg chg="add del">
        <pc:chgData name="Jessie Usagi" userId="9cd9acdb6ac7286c" providerId="LiveId" clId="{F2F52A4B-E888-4796-A268-20F11A74E175}" dt="2021-08-31T15:28:22.332" v="490"/>
        <pc:sldMkLst>
          <pc:docMk/>
          <pc:sldMk cId="2102951531" sldId="351"/>
        </pc:sldMkLst>
      </pc:sldChg>
      <pc:sldChg chg="add del">
        <pc:chgData name="Jessie Usagi" userId="9cd9acdb6ac7286c" providerId="LiveId" clId="{F2F52A4B-E888-4796-A268-20F11A74E175}" dt="2021-08-31T15:28:22.332" v="490"/>
        <pc:sldMkLst>
          <pc:docMk/>
          <pc:sldMk cId="258805748" sldId="352"/>
        </pc:sldMkLst>
      </pc:sldChg>
      <pc:sldChg chg="add del">
        <pc:chgData name="Jessie Usagi" userId="9cd9acdb6ac7286c" providerId="LiveId" clId="{F2F52A4B-E888-4796-A268-20F11A74E175}" dt="2021-08-31T15:28:22.332" v="490"/>
        <pc:sldMkLst>
          <pc:docMk/>
          <pc:sldMk cId="375750282" sldId="353"/>
        </pc:sldMkLst>
      </pc:sldChg>
      <pc:sldChg chg="add del">
        <pc:chgData name="Jessie Usagi" userId="9cd9acdb6ac7286c" providerId="LiveId" clId="{F2F52A4B-E888-4796-A268-20F11A74E175}" dt="2021-08-31T15:28:22.332" v="490"/>
        <pc:sldMkLst>
          <pc:docMk/>
          <pc:sldMk cId="1980425749" sldId="354"/>
        </pc:sldMkLst>
      </pc:sldChg>
      <pc:sldChg chg="add del">
        <pc:chgData name="Jessie Usagi" userId="9cd9acdb6ac7286c" providerId="LiveId" clId="{F2F52A4B-E888-4796-A268-20F11A74E175}" dt="2021-08-31T15:28:43.707" v="493" actId="47"/>
        <pc:sldMkLst>
          <pc:docMk/>
          <pc:sldMk cId="2454654497" sldId="356"/>
        </pc:sldMkLst>
      </pc:sldChg>
      <pc:sldChg chg="add del">
        <pc:chgData name="Jessie Usagi" userId="9cd9acdb6ac7286c" providerId="LiveId" clId="{F2F52A4B-E888-4796-A268-20F11A74E175}" dt="2021-08-31T15:28:46.036" v="494" actId="47"/>
        <pc:sldMkLst>
          <pc:docMk/>
          <pc:sldMk cId="64568448" sldId="357"/>
        </pc:sldMkLst>
      </pc:sldChg>
      <pc:sldChg chg="add del">
        <pc:chgData name="Jessie Usagi" userId="9cd9acdb6ac7286c" providerId="LiveId" clId="{F2F52A4B-E888-4796-A268-20F11A74E175}" dt="2021-08-31T15:28:38.454" v="492" actId="47"/>
        <pc:sldMkLst>
          <pc:docMk/>
          <pc:sldMk cId="3506725668" sldId="358"/>
        </pc:sldMkLst>
      </pc:sldChg>
      <pc:sldChg chg="add del">
        <pc:chgData name="Jessie Usagi" userId="9cd9acdb6ac7286c" providerId="LiveId" clId="{F2F52A4B-E888-4796-A268-20F11A74E175}" dt="2021-08-31T15:29:22.886" v="495" actId="47"/>
        <pc:sldMkLst>
          <pc:docMk/>
          <pc:sldMk cId="616069742" sldId="359"/>
        </pc:sldMkLst>
      </pc:sldChg>
      <pc:sldChg chg="add del ord">
        <pc:chgData name="Jessie Usagi" userId="9cd9acdb6ac7286c" providerId="LiveId" clId="{F2F52A4B-E888-4796-A268-20F11A74E175}" dt="2021-08-25T10:43:03.602" v="302"/>
        <pc:sldMkLst>
          <pc:docMk/>
          <pc:sldMk cId="1733267814" sldId="361"/>
        </pc:sldMkLst>
      </pc:sldChg>
      <pc:sldChg chg="add del">
        <pc:chgData name="Jessie Usagi" userId="9cd9acdb6ac7286c" providerId="LiveId" clId="{F2F52A4B-E888-4796-A268-20F11A74E175}" dt="2021-08-31T15:29:22.886" v="495" actId="47"/>
        <pc:sldMkLst>
          <pc:docMk/>
          <pc:sldMk cId="2684487173" sldId="362"/>
        </pc:sldMkLst>
      </pc:sldChg>
      <pc:sldChg chg="add del">
        <pc:chgData name="Jessie Usagi" userId="9cd9acdb6ac7286c" providerId="LiveId" clId="{F2F52A4B-E888-4796-A268-20F11A74E175}" dt="2021-08-31T15:29:22.886" v="495" actId="47"/>
        <pc:sldMkLst>
          <pc:docMk/>
          <pc:sldMk cId="2626619889" sldId="363"/>
        </pc:sldMkLst>
      </pc:sldChg>
      <pc:sldChg chg="addSp delSp add del setBg delDesignElem">
        <pc:chgData name="Jessie Usagi" userId="9cd9acdb6ac7286c" providerId="LiveId" clId="{F2F52A4B-E888-4796-A268-20F11A74E175}" dt="2021-08-31T15:28:22.332" v="490"/>
        <pc:sldMkLst>
          <pc:docMk/>
          <pc:sldMk cId="233528190" sldId="364"/>
        </pc:sldMkLst>
        <pc:spChg chg="add del">
          <ac:chgData name="Jessie Usagi" userId="9cd9acdb6ac7286c" providerId="LiveId" clId="{F2F52A4B-E888-4796-A268-20F11A74E175}" dt="2021-08-31T15:28:22.306" v="489"/>
          <ac:spMkLst>
            <pc:docMk/>
            <pc:sldMk cId="233528190" sldId="364"/>
            <ac:spMk id="76" creationId="{133F8CB7-795C-4272-9073-64D8CF97F220}"/>
          </ac:spMkLst>
        </pc:spChg>
        <pc:spChg chg="add del">
          <ac:chgData name="Jessie Usagi" userId="9cd9acdb6ac7286c" providerId="LiveId" clId="{F2F52A4B-E888-4796-A268-20F11A74E175}" dt="2021-08-31T15:28:22.306" v="489"/>
          <ac:spMkLst>
            <pc:docMk/>
            <pc:sldMk cId="233528190" sldId="364"/>
            <ac:spMk id="78" creationId="{9674F1F8-962D-4FF5-B378-D9D2FFDFD27E}"/>
          </ac:spMkLst>
        </pc:spChg>
        <pc:spChg chg="add del">
          <ac:chgData name="Jessie Usagi" userId="9cd9acdb6ac7286c" providerId="LiveId" clId="{F2F52A4B-E888-4796-A268-20F11A74E175}" dt="2021-08-31T15:28:22.306" v="489"/>
          <ac:spMkLst>
            <pc:docMk/>
            <pc:sldMk cId="233528190" sldId="364"/>
            <ac:spMk id="80" creationId="{C701CDB4-05E2-481A-9165-2455B6FE22A8}"/>
          </ac:spMkLst>
        </pc:spChg>
        <pc:spChg chg="add del">
          <ac:chgData name="Jessie Usagi" userId="9cd9acdb6ac7286c" providerId="LiveId" clId="{F2F52A4B-E888-4796-A268-20F11A74E175}" dt="2021-08-31T15:28:22.306" v="489"/>
          <ac:spMkLst>
            <pc:docMk/>
            <pc:sldMk cId="233528190" sldId="364"/>
            <ac:spMk id="82" creationId="{93C43E0F-EC0A-4928-BA40-42313C09961E}"/>
          </ac:spMkLst>
        </pc:spChg>
      </pc:sldChg>
      <pc:sldChg chg="addSp delSp add del setBg delDesignElem">
        <pc:chgData name="Jessie Usagi" userId="9cd9acdb6ac7286c" providerId="LiveId" clId="{F2F52A4B-E888-4796-A268-20F11A74E175}" dt="2021-08-31T15:29:22.886" v="495" actId="47"/>
        <pc:sldMkLst>
          <pc:docMk/>
          <pc:sldMk cId="2205013124" sldId="367"/>
        </pc:sldMkLst>
        <pc:spChg chg="add del">
          <ac:chgData name="Jessie Usagi" userId="9cd9acdb6ac7286c" providerId="LiveId" clId="{F2F52A4B-E888-4796-A268-20F11A74E175}" dt="2021-08-31T15:28:22.306" v="489"/>
          <ac:spMkLst>
            <pc:docMk/>
            <pc:sldMk cId="2205013124" sldId="367"/>
            <ac:spMk id="25" creationId="{133F8CB7-795C-4272-9073-64D8CF97F220}"/>
          </ac:spMkLst>
        </pc:spChg>
        <pc:spChg chg="add del">
          <ac:chgData name="Jessie Usagi" userId="9cd9acdb6ac7286c" providerId="LiveId" clId="{F2F52A4B-E888-4796-A268-20F11A74E175}" dt="2021-08-31T15:28:22.306" v="489"/>
          <ac:spMkLst>
            <pc:docMk/>
            <pc:sldMk cId="2205013124" sldId="367"/>
            <ac:spMk id="27" creationId="{9674F1F8-962D-4FF5-B378-D9D2FFDFD27E}"/>
          </ac:spMkLst>
        </pc:spChg>
        <pc:spChg chg="add del">
          <ac:chgData name="Jessie Usagi" userId="9cd9acdb6ac7286c" providerId="LiveId" clId="{F2F52A4B-E888-4796-A268-20F11A74E175}" dt="2021-08-31T15:28:22.306" v="489"/>
          <ac:spMkLst>
            <pc:docMk/>
            <pc:sldMk cId="2205013124" sldId="367"/>
            <ac:spMk id="29" creationId="{C701CDB4-05E2-481A-9165-2455B6FE22A8}"/>
          </ac:spMkLst>
        </pc:spChg>
        <pc:spChg chg="add del">
          <ac:chgData name="Jessie Usagi" userId="9cd9acdb6ac7286c" providerId="LiveId" clId="{F2F52A4B-E888-4796-A268-20F11A74E175}" dt="2021-08-31T15:28:22.306" v="489"/>
          <ac:spMkLst>
            <pc:docMk/>
            <pc:sldMk cId="2205013124" sldId="367"/>
            <ac:spMk id="31" creationId="{93C43E0F-EC0A-4928-BA40-42313C09961E}"/>
          </ac:spMkLst>
        </pc:spChg>
      </pc:sldChg>
      <pc:sldChg chg="add">
        <pc:chgData name="Jessie Usagi" userId="9cd9acdb6ac7286c" providerId="LiveId" clId="{F2F52A4B-E888-4796-A268-20F11A74E175}" dt="2021-08-25T10:41:11.459" v="297"/>
        <pc:sldMkLst>
          <pc:docMk/>
          <pc:sldMk cId="2654203791" sldId="376"/>
        </pc:sldMkLst>
      </pc:sldChg>
      <pc:sldChg chg="add">
        <pc:chgData name="Jessie Usagi" userId="9cd9acdb6ac7286c" providerId="LiveId" clId="{F2F52A4B-E888-4796-A268-20F11A74E175}" dt="2021-08-25T10:41:11.459" v="297"/>
        <pc:sldMkLst>
          <pc:docMk/>
          <pc:sldMk cId="3297720994" sldId="377"/>
        </pc:sldMkLst>
      </pc:sldChg>
      <pc:sldChg chg="add">
        <pc:chgData name="Jessie Usagi" userId="9cd9acdb6ac7286c" providerId="LiveId" clId="{F2F52A4B-E888-4796-A268-20F11A74E175}" dt="2021-08-25T10:41:11.459" v="297"/>
        <pc:sldMkLst>
          <pc:docMk/>
          <pc:sldMk cId="3085014699" sldId="378"/>
        </pc:sldMkLst>
      </pc:sldChg>
      <pc:sldChg chg="add">
        <pc:chgData name="Jessie Usagi" userId="9cd9acdb6ac7286c" providerId="LiveId" clId="{F2F52A4B-E888-4796-A268-20F11A74E175}" dt="2021-08-25T10:41:11.459" v="297"/>
        <pc:sldMkLst>
          <pc:docMk/>
          <pc:sldMk cId="317728182" sldId="379"/>
        </pc:sldMkLst>
      </pc:sldChg>
    </pc:docChg>
  </pc:docChgLst>
  <pc:docChgLst>
    <pc:chgData name="Jessie Usagi" userId="9cd9acdb6ac7286c" providerId="LiveId" clId="{C69A02AE-AA79-4AC6-BB0C-038AF67FE49C}"/>
    <pc:docChg chg="modSld">
      <pc:chgData name="Jessie Usagi" userId="9cd9acdb6ac7286c" providerId="LiveId" clId="{C69A02AE-AA79-4AC6-BB0C-038AF67FE49C}" dt="2021-02-02T13:44:08.787" v="28" actId="313"/>
      <pc:docMkLst>
        <pc:docMk/>
      </pc:docMkLst>
      <pc:sldChg chg="modSp modAnim">
        <pc:chgData name="Jessie Usagi" userId="9cd9acdb6ac7286c" providerId="LiveId" clId="{C69A02AE-AA79-4AC6-BB0C-038AF67FE49C}" dt="2021-02-02T13:44:08.787" v="28" actId="313"/>
        <pc:sldMkLst>
          <pc:docMk/>
          <pc:sldMk cId="939628701" sldId="335"/>
        </pc:sldMkLst>
        <pc:spChg chg="mod">
          <ac:chgData name="Jessie Usagi" userId="9cd9acdb6ac7286c" providerId="LiveId" clId="{C69A02AE-AA79-4AC6-BB0C-038AF67FE49C}" dt="2021-02-02T13:44:08.787" v="28" actId="313"/>
          <ac:spMkLst>
            <pc:docMk/>
            <pc:sldMk cId="939628701" sldId="335"/>
            <ac:spMk id="3" creationId="{C6E5F1EF-BCF8-496B-8CC6-CB7FBA894FEA}"/>
          </ac:spMkLst>
        </pc:spChg>
      </pc:sldChg>
    </pc:docChg>
  </pc:docChgLst>
  <pc:docChgLst>
    <pc:chgData name="Jessie Usagi" userId="9cd9acdb6ac7286c" providerId="LiveId" clId="{3A37D345-DB7F-4BF0-AFDD-20BFBFE2A038}"/>
    <pc:docChg chg="undo custSel mod addSld delSld modSld">
      <pc:chgData name="Jessie Usagi" userId="9cd9acdb6ac7286c" providerId="LiveId" clId="{3A37D345-DB7F-4BF0-AFDD-20BFBFE2A038}" dt="2021-02-02T14:05:55.187" v="251" actId="47"/>
      <pc:docMkLst>
        <pc:docMk/>
      </pc:docMkLst>
      <pc:sldChg chg="modNotesTx">
        <pc:chgData name="Jessie Usagi" userId="9cd9acdb6ac7286c" providerId="LiveId" clId="{3A37D345-DB7F-4BF0-AFDD-20BFBFE2A038}" dt="2021-02-02T13:50:35.019" v="6" actId="20577"/>
        <pc:sldMkLst>
          <pc:docMk/>
          <pc:sldMk cId="1042409334" sldId="257"/>
        </pc:sldMkLst>
      </pc:sldChg>
      <pc:sldChg chg="modNotesTx">
        <pc:chgData name="Jessie Usagi" userId="9cd9acdb6ac7286c" providerId="LiveId" clId="{3A37D345-DB7F-4BF0-AFDD-20BFBFE2A038}" dt="2021-02-02T13:50:08.054" v="1" actId="20577"/>
        <pc:sldMkLst>
          <pc:docMk/>
          <pc:sldMk cId="3640176503" sldId="258"/>
        </pc:sldMkLst>
      </pc:sldChg>
      <pc:sldChg chg="modNotesTx">
        <pc:chgData name="Jessie Usagi" userId="9cd9acdb6ac7286c" providerId="LiveId" clId="{3A37D345-DB7F-4BF0-AFDD-20BFBFE2A038}" dt="2021-02-02T13:54:57.902" v="233" actId="20577"/>
        <pc:sldMkLst>
          <pc:docMk/>
          <pc:sldMk cId="2736335848" sldId="262"/>
        </pc:sldMkLst>
      </pc:sldChg>
      <pc:sldChg chg="modNotesTx">
        <pc:chgData name="Jessie Usagi" userId="9cd9acdb6ac7286c" providerId="LiveId" clId="{3A37D345-DB7F-4BF0-AFDD-20BFBFE2A038}" dt="2021-02-02T13:53:02.195" v="16" actId="20577"/>
        <pc:sldMkLst>
          <pc:docMk/>
          <pc:sldMk cId="3572815247" sldId="267"/>
        </pc:sldMkLst>
      </pc:sldChg>
      <pc:sldChg chg="modNotesTx">
        <pc:chgData name="Jessie Usagi" userId="9cd9acdb6ac7286c" providerId="LiveId" clId="{3A37D345-DB7F-4BF0-AFDD-20BFBFE2A038}" dt="2021-02-02T13:52:09.956" v="13" actId="20577"/>
        <pc:sldMkLst>
          <pc:docMk/>
          <pc:sldMk cId="1791164102" sldId="269"/>
        </pc:sldMkLst>
      </pc:sldChg>
      <pc:sldChg chg="modNotesTx">
        <pc:chgData name="Jessie Usagi" userId="9cd9acdb6ac7286c" providerId="LiveId" clId="{3A37D345-DB7F-4BF0-AFDD-20BFBFE2A038}" dt="2021-02-02T13:50:58.808" v="9" actId="20577"/>
        <pc:sldMkLst>
          <pc:docMk/>
          <pc:sldMk cId="4171436403" sldId="271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2108233334" sldId="284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458840237" sldId="285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2730699553" sldId="287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3332999387" sldId="288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1120662028" sldId="290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3271080868" sldId="293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1302672297" sldId="294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3768218021" sldId="295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3387017494" sldId="296"/>
        </pc:sldMkLst>
      </pc:sldChg>
      <pc:sldChg chg="modNotesTx">
        <pc:chgData name="Jessie Usagi" userId="9cd9acdb6ac7286c" providerId="LiveId" clId="{3A37D345-DB7F-4BF0-AFDD-20BFBFE2A038}" dt="2021-02-02T13:50:41.360" v="7" actId="20577"/>
        <pc:sldMkLst>
          <pc:docMk/>
          <pc:sldMk cId="681581178" sldId="298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1575106632" sldId="302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3385114788" sldId="317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3177949277" sldId="318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3925977456" sldId="319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3823562090" sldId="320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842015370" sldId="330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2048406693" sldId="333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939628701" sldId="335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2542677267" sldId="336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3570664426" sldId="337"/>
        </pc:sldMkLst>
      </pc:sldChg>
      <pc:sldChg chg="modNotesTx">
        <pc:chgData name="Jessie Usagi" userId="9cd9acdb6ac7286c" providerId="LiveId" clId="{3A37D345-DB7F-4BF0-AFDD-20BFBFE2A038}" dt="2021-02-02T13:51:15.816" v="10" actId="20577"/>
        <pc:sldMkLst>
          <pc:docMk/>
          <pc:sldMk cId="2020135219" sldId="339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3500190493" sldId="348"/>
        </pc:sldMkLst>
      </pc:sldChg>
      <pc:sldChg chg="modNotesTx">
        <pc:chgData name="Jessie Usagi" userId="9cd9acdb6ac7286c" providerId="LiveId" clId="{3A37D345-DB7F-4BF0-AFDD-20BFBFE2A038}" dt="2021-02-02T13:52:33.413" v="14" actId="20577"/>
        <pc:sldMkLst>
          <pc:docMk/>
          <pc:sldMk cId="64568448" sldId="357"/>
        </pc:sldMkLst>
      </pc:sldChg>
      <pc:sldChg chg="addSp delSp modSp add del mod setBg setClrOvrMap delDesignElem">
        <pc:chgData name="Jessie Usagi" userId="9cd9acdb6ac7286c" providerId="LiveId" clId="{3A37D345-DB7F-4BF0-AFDD-20BFBFE2A038}" dt="2021-02-02T14:05:55.187" v="251" actId="47"/>
        <pc:sldMkLst>
          <pc:docMk/>
          <pc:sldMk cId="1411156069" sldId="368"/>
        </pc:sldMkLst>
        <pc:spChg chg="mod">
          <ac:chgData name="Jessie Usagi" userId="9cd9acdb6ac7286c" providerId="LiveId" clId="{3A37D345-DB7F-4BF0-AFDD-20BFBFE2A038}" dt="2021-02-02T13:57:26.946" v="237" actId="26606"/>
          <ac:spMkLst>
            <pc:docMk/>
            <pc:sldMk cId="1411156069" sldId="368"/>
            <ac:spMk id="2" creationId="{89249F81-D4CD-4897-B1DC-E1B9E50E3656}"/>
          </ac:spMkLst>
        </pc:spChg>
        <pc:spChg chg="add">
          <ac:chgData name="Jessie Usagi" userId="9cd9acdb6ac7286c" providerId="LiveId" clId="{3A37D345-DB7F-4BF0-AFDD-20BFBFE2A038}" dt="2021-02-02T13:57:26.946" v="237" actId="26606"/>
          <ac:spMkLst>
            <pc:docMk/>
            <pc:sldMk cId="1411156069" sldId="368"/>
            <ac:spMk id="11" creationId="{133F8CB7-795C-4272-9073-64D8CF97F220}"/>
          </ac:spMkLst>
        </pc:spChg>
        <pc:spChg chg="add">
          <ac:chgData name="Jessie Usagi" userId="9cd9acdb6ac7286c" providerId="LiveId" clId="{3A37D345-DB7F-4BF0-AFDD-20BFBFE2A038}" dt="2021-02-02T13:57:26.946" v="237" actId="26606"/>
          <ac:spMkLst>
            <pc:docMk/>
            <pc:sldMk cId="1411156069" sldId="368"/>
            <ac:spMk id="13" creationId="{9674F1F8-962D-4FF5-B378-D9D2FFDFD27E}"/>
          </ac:spMkLst>
        </pc:spChg>
        <pc:spChg chg="add">
          <ac:chgData name="Jessie Usagi" userId="9cd9acdb6ac7286c" providerId="LiveId" clId="{3A37D345-DB7F-4BF0-AFDD-20BFBFE2A038}" dt="2021-02-02T13:57:26.946" v="237" actId="26606"/>
          <ac:spMkLst>
            <pc:docMk/>
            <pc:sldMk cId="1411156069" sldId="368"/>
            <ac:spMk id="15" creationId="{C701CDB4-05E2-481A-9165-2455B6FE22A8}"/>
          </ac:spMkLst>
        </pc:spChg>
        <pc:spChg chg="add">
          <ac:chgData name="Jessie Usagi" userId="9cd9acdb6ac7286c" providerId="LiveId" clId="{3A37D345-DB7F-4BF0-AFDD-20BFBFE2A038}" dt="2021-02-02T13:57:26.946" v="237" actId="26606"/>
          <ac:spMkLst>
            <pc:docMk/>
            <pc:sldMk cId="1411156069" sldId="368"/>
            <ac:spMk id="17" creationId="{93C43E0F-EC0A-4928-BA40-42313C09961E}"/>
          </ac:spMkLst>
        </pc:spChg>
        <pc:spChg chg="del">
          <ac:chgData name="Jessie Usagi" userId="9cd9acdb6ac7286c" providerId="LiveId" clId="{3A37D345-DB7F-4BF0-AFDD-20BFBFE2A038}" dt="2021-02-02T13:57:11.578" v="236"/>
          <ac:spMkLst>
            <pc:docMk/>
            <pc:sldMk cId="1411156069" sldId="368"/>
            <ac:spMk id="76" creationId="{133F8CB7-795C-4272-9073-64D8CF97F220}"/>
          </ac:spMkLst>
        </pc:spChg>
        <pc:spChg chg="del">
          <ac:chgData name="Jessie Usagi" userId="9cd9acdb6ac7286c" providerId="LiveId" clId="{3A37D345-DB7F-4BF0-AFDD-20BFBFE2A038}" dt="2021-02-02T13:57:11.578" v="236"/>
          <ac:spMkLst>
            <pc:docMk/>
            <pc:sldMk cId="1411156069" sldId="368"/>
            <ac:spMk id="78" creationId="{9674F1F8-962D-4FF5-B378-D9D2FFDFD27E}"/>
          </ac:spMkLst>
        </pc:spChg>
        <pc:spChg chg="del">
          <ac:chgData name="Jessie Usagi" userId="9cd9acdb6ac7286c" providerId="LiveId" clId="{3A37D345-DB7F-4BF0-AFDD-20BFBFE2A038}" dt="2021-02-02T13:57:11.578" v="236"/>
          <ac:spMkLst>
            <pc:docMk/>
            <pc:sldMk cId="1411156069" sldId="368"/>
            <ac:spMk id="80" creationId="{C701CDB4-05E2-481A-9165-2455B6FE22A8}"/>
          </ac:spMkLst>
        </pc:spChg>
        <pc:spChg chg="del">
          <ac:chgData name="Jessie Usagi" userId="9cd9acdb6ac7286c" providerId="LiveId" clId="{3A37D345-DB7F-4BF0-AFDD-20BFBFE2A038}" dt="2021-02-02T13:57:11.578" v="236"/>
          <ac:spMkLst>
            <pc:docMk/>
            <pc:sldMk cId="1411156069" sldId="368"/>
            <ac:spMk id="82" creationId="{93C43E0F-EC0A-4928-BA40-42313C09961E}"/>
          </ac:spMkLst>
        </pc:spChg>
        <pc:picChg chg="mod">
          <ac:chgData name="Jessie Usagi" userId="9cd9acdb6ac7286c" providerId="LiveId" clId="{3A37D345-DB7F-4BF0-AFDD-20BFBFE2A038}" dt="2021-02-02T13:57:37.698" v="241" actId="1076"/>
          <ac:picMkLst>
            <pc:docMk/>
            <pc:sldMk cId="1411156069" sldId="368"/>
            <ac:picMk id="6" creationId="{CAFCFD2B-A03C-4675-AACD-48B66251ED66}"/>
          </ac:picMkLst>
        </pc:picChg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1934716118" sldId="369"/>
        </pc:sldMkLst>
      </pc:sldChg>
      <pc:sldChg chg="addSp delSp modSp add del mod setBg setClrOvrMap delDesignElem">
        <pc:chgData name="Jessie Usagi" userId="9cd9acdb6ac7286c" providerId="LiveId" clId="{3A37D345-DB7F-4BF0-AFDD-20BFBFE2A038}" dt="2021-02-02T14:05:55.187" v="251" actId="47"/>
        <pc:sldMkLst>
          <pc:docMk/>
          <pc:sldMk cId="296721189" sldId="374"/>
        </pc:sldMkLst>
        <pc:spChg chg="del">
          <ac:chgData name="Jessie Usagi" userId="9cd9acdb6ac7286c" providerId="LiveId" clId="{3A37D345-DB7F-4BF0-AFDD-20BFBFE2A038}" dt="2021-02-02T13:57:11.578" v="236"/>
          <ac:spMkLst>
            <pc:docMk/>
            <pc:sldMk cId="296721189" sldId="374"/>
            <ac:spMk id="73" creationId="{133F8CB7-795C-4272-9073-64D8CF97F220}"/>
          </ac:spMkLst>
        </pc:spChg>
        <pc:spChg chg="del">
          <ac:chgData name="Jessie Usagi" userId="9cd9acdb6ac7286c" providerId="LiveId" clId="{3A37D345-DB7F-4BF0-AFDD-20BFBFE2A038}" dt="2021-02-02T13:57:11.578" v="236"/>
          <ac:spMkLst>
            <pc:docMk/>
            <pc:sldMk cId="296721189" sldId="374"/>
            <ac:spMk id="75" creationId="{9674F1F8-962D-4FF5-B378-D9D2FFDFD27E}"/>
          </ac:spMkLst>
        </pc:spChg>
        <pc:spChg chg="del">
          <ac:chgData name="Jessie Usagi" userId="9cd9acdb6ac7286c" providerId="LiveId" clId="{3A37D345-DB7F-4BF0-AFDD-20BFBFE2A038}" dt="2021-02-02T13:57:11.578" v="236"/>
          <ac:spMkLst>
            <pc:docMk/>
            <pc:sldMk cId="296721189" sldId="374"/>
            <ac:spMk id="77" creationId="{C701CDB4-05E2-481A-9165-2455B6FE22A8}"/>
          </ac:spMkLst>
        </pc:spChg>
        <pc:spChg chg="del">
          <ac:chgData name="Jessie Usagi" userId="9cd9acdb6ac7286c" providerId="LiveId" clId="{3A37D345-DB7F-4BF0-AFDD-20BFBFE2A038}" dt="2021-02-02T13:57:11.578" v="236"/>
          <ac:spMkLst>
            <pc:docMk/>
            <pc:sldMk cId="296721189" sldId="374"/>
            <ac:spMk id="79" creationId="{93C43E0F-EC0A-4928-BA40-42313C09961E}"/>
          </ac:spMkLst>
        </pc:spChg>
        <pc:spChg chg="add">
          <ac:chgData name="Jessie Usagi" userId="9cd9acdb6ac7286c" providerId="LiveId" clId="{3A37D345-DB7F-4BF0-AFDD-20BFBFE2A038}" dt="2021-02-02T13:58:34.679" v="243" actId="26606"/>
          <ac:spMkLst>
            <pc:docMk/>
            <pc:sldMk cId="296721189" sldId="374"/>
            <ac:spMk id="1030" creationId="{133F8CB7-795C-4272-9073-64D8CF97F220}"/>
          </ac:spMkLst>
        </pc:spChg>
        <pc:spChg chg="add">
          <ac:chgData name="Jessie Usagi" userId="9cd9acdb6ac7286c" providerId="LiveId" clId="{3A37D345-DB7F-4BF0-AFDD-20BFBFE2A038}" dt="2021-02-02T13:58:34.679" v="243" actId="26606"/>
          <ac:spMkLst>
            <pc:docMk/>
            <pc:sldMk cId="296721189" sldId="374"/>
            <ac:spMk id="1031" creationId="{9674F1F8-962D-4FF5-B378-D9D2FFDFD27E}"/>
          </ac:spMkLst>
        </pc:spChg>
        <pc:spChg chg="add">
          <ac:chgData name="Jessie Usagi" userId="9cd9acdb6ac7286c" providerId="LiveId" clId="{3A37D345-DB7F-4BF0-AFDD-20BFBFE2A038}" dt="2021-02-02T13:58:34.679" v="243" actId="26606"/>
          <ac:spMkLst>
            <pc:docMk/>
            <pc:sldMk cId="296721189" sldId="374"/>
            <ac:spMk id="1032" creationId="{C701CDB4-05E2-481A-9165-2455B6FE22A8}"/>
          </ac:spMkLst>
        </pc:spChg>
        <pc:spChg chg="add">
          <ac:chgData name="Jessie Usagi" userId="9cd9acdb6ac7286c" providerId="LiveId" clId="{3A37D345-DB7F-4BF0-AFDD-20BFBFE2A038}" dt="2021-02-02T13:58:34.679" v="243" actId="26606"/>
          <ac:spMkLst>
            <pc:docMk/>
            <pc:sldMk cId="296721189" sldId="374"/>
            <ac:spMk id="1033" creationId="{93C43E0F-EC0A-4928-BA40-42313C09961E}"/>
          </ac:spMkLst>
        </pc:spChg>
        <pc:picChg chg="mod">
          <ac:chgData name="Jessie Usagi" userId="9cd9acdb6ac7286c" providerId="LiveId" clId="{3A37D345-DB7F-4BF0-AFDD-20BFBFE2A038}" dt="2021-02-02T13:59:18.825" v="249" actId="1076"/>
          <ac:picMkLst>
            <pc:docMk/>
            <pc:sldMk cId="296721189" sldId="374"/>
            <ac:picMk id="1028" creationId="{6A09B7C3-9811-4DC9-897A-B7C6D27FDE5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A1B9B0-3015-4B8F-B898-C801A428AEEC}" type="datetimeFigureOut">
              <a:rPr lang="nb-NO" smtClean="0"/>
              <a:t>31.08.2021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69EAE-24E9-4E51-A990-69E302F7DB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6075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51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Ikke bli stresset hvis dere føler dere litt overveldet av all informasjonen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Det er helt normalt og dere vil bli vant til det og få kontroll på ting etter hvert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2113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nb-NO" sz="18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4617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HUSK OPPROP!!!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3764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Det er seminartimer på onsdager 14-16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Felles undervisning og faglig gjennomgang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Det er </a:t>
            </a:r>
            <a:r>
              <a:rPr lang="nb-NO" sz="1800" dirty="0" err="1">
                <a:effectLst/>
                <a:latin typeface="Calibri" panose="020F0502020204030204" pitchFamily="34" charset="0"/>
              </a:rPr>
              <a:t>labtimer</a:t>
            </a:r>
            <a:r>
              <a:rPr lang="nb-NO" sz="1800" dirty="0">
                <a:effectLst/>
                <a:latin typeface="Calibri" panose="020F0502020204030204" pitchFamily="34" charset="0"/>
              </a:rPr>
              <a:t> på torsdager 12-14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Individuell hjelp til obligatoriske innleveringer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nb-NO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Digitale gruppetimer hvis det ikke passer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6718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4347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Som regel bruker vi bare forkortelsen </a:t>
            </a:r>
            <a:r>
              <a:rPr lang="nb-NO" sz="1800" dirty="0" err="1">
                <a:effectLst/>
                <a:latin typeface="Calibri" panose="020F0502020204030204" pitchFamily="34" charset="0"/>
              </a:rPr>
              <a:t>obliger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De utgjør minstekravet for å bestå faget og henge med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Faget kan være lett i begynnelsen men sørg for å ikke falle av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Viktig å ikke ha noen hull/misforståelser i grunnmuren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720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dirty="0">
                <a:effectLst/>
                <a:latin typeface="Calibri" panose="020F0502020204030204" pitchFamily="34" charset="0"/>
              </a:rPr>
              <a:t>Bare sørg for at dere ikke endrer på filnavnene</a:t>
            </a:r>
            <a:endParaRPr lang="en-US" sz="1800" dirty="0">
              <a:effectLst/>
              <a:latin typeface="Calibri" panose="020F0502020204030204" pitchFamily="34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</a:rPr>
              <a:t>I så fall må du sørge for at rekkefølgen kommer tydelig fram</a:t>
            </a:r>
            <a:endParaRPr lang="en-US" sz="1800" dirty="0">
              <a:effectLst/>
              <a:latin typeface="Calibri" panose="020F0502020204030204" pitchFamily="34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</a:rPr>
              <a:t>Altså hvilken fil som er den nyeste som vi skal se på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5293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1645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Bildene funker ikke, men det skal være mulig å følge teksten for det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Den går igjennom ting veldig nøye, og ikke alt er nødvendig å kunne/gjøre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8108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9353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8038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85247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dirty="0">
                <a:effectLst/>
                <a:latin typeface="Calibri" panose="020F0502020204030204" pitchFamily="34" charset="0"/>
              </a:rPr>
              <a:t>Avhengig av at foreleser faktisk oppdaterer </a:t>
            </a:r>
            <a:r>
              <a:rPr lang="nb-NO" sz="1800" dirty="0" err="1">
                <a:effectLst/>
                <a:latin typeface="Calibri" panose="020F0502020204030204" pitchFamily="34" charset="0"/>
              </a:rPr>
              <a:t>MineStudier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11620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Nettversjonen fungerer ikke, bare last det ned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05787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1885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9291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68970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effectLst/>
                <a:latin typeface="Calibri" panose="020F0502020204030204" pitchFamily="34" charset="0"/>
              </a:rPr>
              <a:t>Terminalen primitiv versjon av File Explorer/Filutforsker (Windows) og </a:t>
            </a:r>
            <a:r>
              <a:rPr lang="nb-NO" sz="1200" dirty="0" err="1">
                <a:effectLst/>
                <a:latin typeface="Calibri" panose="020F0502020204030204" pitchFamily="34" charset="0"/>
              </a:rPr>
              <a:t>Finder</a:t>
            </a:r>
            <a:r>
              <a:rPr lang="nb-NO" sz="1200" dirty="0">
                <a:effectLst/>
                <a:latin typeface="Calibri" panose="020F0502020204030204" pitchFamily="34" charset="0"/>
              </a:rPr>
              <a:t> (Mac)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effectLst/>
                <a:latin typeface="Calibri" panose="020F0502020204030204" pitchFamily="34" charset="0"/>
              </a:rPr>
              <a:t>Vær nøye med store og små bokstaver, mellomrom, og andre tegn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8181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Sørg for at du er i nøyaktig samme mappe som filen</a:t>
            </a:r>
          </a:p>
          <a:p>
            <a:r>
              <a:rPr lang="nb-NO" dirty="0"/>
              <a:t>Samme mappenavn er ikke nok</a:t>
            </a:r>
          </a:p>
          <a:p>
            <a:r>
              <a:rPr lang="nb-NO" dirty="0"/>
              <a:t>Det må være samme lokasjon også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58051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09460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22026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EC9DF8-89B9-4B84-ADFF-3453CABA6E2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018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EC9DF8-89B9-4B84-ADFF-3453CABA6E2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4558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39007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Dere kan søke på forklaringer men ikke klipp og lim kode!!!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</a:rPr>
              <a:t>Syntaks: De spesifikke tegnene du skriver når du koder, for eksempel x = 2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</a:rPr>
              <a:t>Semantikk: De abstrakte konseptene de representerer, for eksempel vi lager en variabel x og gir den verdien 2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640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Unngå </a:t>
            </a:r>
            <a:r>
              <a:rPr lang="nb-NO" dirty="0" err="1"/>
              <a:t>æøå</a:t>
            </a:r>
            <a:r>
              <a:rPr lang="nb-NO" dirty="0"/>
              <a:t> i variabelnavn (og filnavn og mappenavn)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269EAE-24E9-4E51-A990-69E302F7DB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87061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dirty="0">
                <a:effectLst/>
                <a:latin typeface="Calibri" panose="020F0502020204030204" pitchFamily="34" charset="0"/>
              </a:rPr>
              <a:t>Her er også noen eksempler på gode og dårlige variabelnavn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269EAE-24E9-4E51-A990-69E302F7DB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69335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</a:rPr>
              <a:t>Her er også noen eksempler på gode og dårlige variabelnavn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269EAE-24E9-4E51-A990-69E302F7DB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4723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</a:rPr>
              <a:t>Her er også noen eksempler på gode og dårlige variabelnavn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269EAE-24E9-4E51-A990-69E302F7DB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2405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</a:rPr>
              <a:t>Her er også noen eksempler på gode og dårlige variabelnavn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269EAE-24E9-4E51-A990-69E302F7DB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79427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269EAE-24E9-4E51-A990-69E302F7DB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4927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4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1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05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649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520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4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72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yuegu@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studier/emner/matnat/ifi/IN1000/h21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h21/Obligatoriske-innleveringer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evilry.ifi.uio.no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h21/eksamen/index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F0010/h21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agnusli.no/ifirooms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ail.uio.no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upport.office.com/nb-no/article/bruke-regler-til-%C3%A5-videresende-meldinger-automatisk-45aa9664-4911-4f96-9663-ece42816d74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inestudier.uio.no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tjenester/it/utdanning/minestudier/hjelp/abonnere.html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trix.ifi.uio.no/course/8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h20/praktisk-informasjon/mattermost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attermost.uio.no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25. august 2021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04243"/>
          </a:xfrm>
        </p:spPr>
        <p:txBody>
          <a:bodyPr>
            <a:normAutofit/>
          </a:bodyPr>
          <a:lstStyle/>
          <a:p>
            <a:r>
              <a:rPr lang="nb-NO" dirty="0"/>
              <a:t>Bli kjent med hverandre</a:t>
            </a:r>
          </a:p>
          <a:p>
            <a:endParaRPr lang="nb-NO" dirty="0"/>
          </a:p>
          <a:p>
            <a:r>
              <a:rPr lang="nb-NO" dirty="0"/>
              <a:t>Praktisk informasjon</a:t>
            </a:r>
          </a:p>
          <a:p>
            <a:endParaRPr lang="nb-NO" dirty="0"/>
          </a:p>
          <a:p>
            <a:r>
              <a:rPr lang="nb-NO"/>
              <a:t>Oppgaver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B3B4B-3FE3-4C63-9D9F-3B95DF4D2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meg </a:t>
            </a:r>
            <a:r>
              <a:rPr lang="nb-NO" dirty="0">
                <a:sym typeface="Wingdings" panose="05000000000000000000" pitchFamily="2" charset="2"/>
              </a:rPr>
              <a:t>:)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4EEED-2542-43ED-9933-7DF9A4FC0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Jessie </a:t>
            </a:r>
            <a:r>
              <a:rPr lang="nb-NO" dirty="0" err="1"/>
              <a:t>Yue</a:t>
            </a:r>
            <a:r>
              <a:rPr lang="nb-NO" dirty="0"/>
              <a:t> </a:t>
            </a:r>
            <a:r>
              <a:rPr lang="nb-NO" dirty="0" err="1"/>
              <a:t>Guan</a:t>
            </a:r>
            <a:endParaRPr lang="nb-NO" dirty="0"/>
          </a:p>
          <a:p>
            <a:endParaRPr lang="en-US" dirty="0"/>
          </a:p>
          <a:p>
            <a:r>
              <a:rPr lang="en-US" dirty="0"/>
              <a:t>Fact or fiction? </a:t>
            </a:r>
            <a:r>
              <a:rPr lang="en-US" dirty="0" err="1"/>
              <a:t>Gjett</a:t>
            </a:r>
            <a:r>
              <a:rPr lang="en-US" dirty="0"/>
              <a:t>!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yuegu@uio.no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17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085B-4F8C-41F8-BDBB-8DF4CADC6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dere :)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79C05-F804-4D04-AD53-A20489DBF7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5"/>
          </a:xfrm>
        </p:spPr>
        <p:txBody>
          <a:bodyPr>
            <a:normAutofit/>
          </a:bodyPr>
          <a:lstStyle/>
          <a:p>
            <a:r>
              <a:rPr lang="nb-NO" dirty="0"/>
              <a:t>Svar på alle disse spørsmålene:</a:t>
            </a:r>
          </a:p>
          <a:p>
            <a:endParaRPr lang="nb-NO" dirty="0"/>
          </a:p>
          <a:p>
            <a:r>
              <a:rPr lang="nb-NO" dirty="0"/>
              <a:t>Hva heter du?</a:t>
            </a:r>
          </a:p>
          <a:p>
            <a:endParaRPr lang="nb-NO" dirty="0"/>
          </a:p>
          <a:p>
            <a:r>
              <a:rPr lang="nb-NO" dirty="0"/>
              <a:t>Hvor gammel er du?</a:t>
            </a:r>
          </a:p>
          <a:p>
            <a:endParaRPr lang="nb-NO" dirty="0"/>
          </a:p>
          <a:p>
            <a:r>
              <a:rPr lang="nb-NO" dirty="0"/>
              <a:t>Hvilket studie går du?</a:t>
            </a:r>
          </a:p>
          <a:p>
            <a:endParaRPr lang="nb-NO" dirty="0"/>
          </a:p>
          <a:p>
            <a:r>
              <a:rPr lang="nb-NO" dirty="0"/>
              <a:t>Hva gjorde du før studiestart?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AE9B8A-08B7-4124-84A7-1F05C726C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327102"/>
          </a:xfrm>
        </p:spPr>
        <p:txBody>
          <a:bodyPr>
            <a:normAutofit/>
          </a:bodyPr>
          <a:lstStyle/>
          <a:p>
            <a:r>
              <a:rPr lang="nb-NO" dirty="0"/>
              <a:t>Spar på ett av disse spørsmålene:</a:t>
            </a:r>
          </a:p>
          <a:p>
            <a:endParaRPr lang="nb-NO" dirty="0"/>
          </a:p>
          <a:p>
            <a:r>
              <a:rPr lang="nb-NO" dirty="0"/>
              <a:t>Hva bruker du fritiden din til?</a:t>
            </a:r>
          </a:p>
          <a:p>
            <a:endParaRPr lang="nb-NO" dirty="0"/>
          </a:p>
          <a:p>
            <a:r>
              <a:rPr lang="nb-NO" dirty="0"/>
              <a:t>Hva er favorittretten din?</a:t>
            </a:r>
          </a:p>
          <a:p>
            <a:endParaRPr lang="nb-NO" dirty="0"/>
          </a:p>
          <a:p>
            <a:r>
              <a:rPr lang="nb-NO" dirty="0"/>
              <a:t>Hvor har du mest lyst til å reise?</a:t>
            </a:r>
          </a:p>
          <a:p>
            <a:endParaRPr lang="nb-NO" dirty="0"/>
          </a:p>
          <a:p>
            <a:r>
              <a:rPr lang="nb-NO" dirty="0"/>
              <a:t>Har du sett på noen interessante tv serier i det siste?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364F8FB-DC1B-4778-96BC-BBB09EA74B72}"/>
              </a:ext>
            </a:extLst>
          </p:cNvPr>
          <p:cNvCxnSpPr/>
          <p:nvPr/>
        </p:nvCxnSpPr>
        <p:spPr>
          <a:xfrm>
            <a:off x="5132070" y="2069248"/>
            <a:ext cx="0" cy="4628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58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A71BD-7D5E-4E4D-AC36-1C903D881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Seminartime &amp; </a:t>
            </a:r>
            <a:r>
              <a:rPr lang="nb-NO" dirty="0" err="1"/>
              <a:t>labtime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25011-DE7E-4340-A3AC-D6EC7DA4A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0774977" cy="4188525"/>
          </a:xfrm>
        </p:spPr>
        <p:txBody>
          <a:bodyPr/>
          <a:lstStyle/>
          <a:p>
            <a:r>
              <a:rPr lang="nb-NO" dirty="0"/>
              <a:t>Felles undervisning eller individuell hjelp</a:t>
            </a:r>
          </a:p>
          <a:p>
            <a:endParaRPr lang="nb-NO" dirty="0"/>
          </a:p>
          <a:p>
            <a:r>
              <a:rPr lang="nb-NO" dirty="0"/>
              <a:t>Si fra hvis dere har noen ønsker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Ikke obligatorisk oppmøte, men sterkt anbefalt!!!</a:t>
            </a:r>
          </a:p>
        </p:txBody>
      </p:sp>
    </p:spTree>
    <p:extLst>
      <p:ext uri="{BB962C8B-B14F-4D97-AF65-F5344CB8AC3E}">
        <p14:creationId xmlns:p14="http://schemas.microsoft.com/office/powerpoint/2010/main" val="417143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B521A-C940-4567-A629-4EEBC425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Emnesiden og semestersiden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E7B-FFEB-4649-BF70-536236886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Emnesiden: Generell info om kurset</a:t>
            </a:r>
          </a:p>
          <a:p>
            <a:r>
              <a:rPr lang="nb-NO" dirty="0">
                <a:hlinkClick r:id="rId3"/>
              </a:rPr>
              <a:t>https://www.uio.no/studier/emner/matnat/ifi/IN1000/</a:t>
            </a:r>
            <a:endParaRPr lang="nb-NO" dirty="0"/>
          </a:p>
          <a:p>
            <a:endParaRPr lang="nb-NO" dirty="0"/>
          </a:p>
          <a:p>
            <a:r>
              <a:rPr lang="nb-NO" dirty="0"/>
              <a:t>Semestersiden: Spesifikt for dette semesteret</a:t>
            </a:r>
          </a:p>
          <a:p>
            <a:r>
              <a:rPr lang="en-US" dirty="0">
                <a:hlinkClick r:id="rId4"/>
              </a:rPr>
              <a:t>https://www.uio.no/studier/emner/matnat/ifi/IN1000/h21/</a:t>
            </a:r>
            <a:r>
              <a:rPr lang="en-US" dirty="0"/>
              <a:t> </a:t>
            </a:r>
          </a:p>
          <a:p>
            <a:endParaRPr lang="nb-NO" dirty="0"/>
          </a:p>
          <a:p>
            <a:r>
              <a:rPr lang="nb-NO" dirty="0"/>
              <a:t>Sjekk semestersiden ofte! Her kommer det viktig informasjon!</a:t>
            </a:r>
          </a:p>
        </p:txBody>
      </p:sp>
    </p:spTree>
    <p:extLst>
      <p:ext uri="{BB962C8B-B14F-4D97-AF65-F5344CB8AC3E}">
        <p14:creationId xmlns:p14="http://schemas.microsoft.com/office/powerpoint/2010/main" val="2740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EB92F-A3A8-4099-AAAC-4CD04BBE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Obligatoriske innleveringer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FABE2-F743-473E-9564-C43B8168D7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3474155"/>
            <a:ext cx="5185873" cy="3129139"/>
          </a:xfrm>
        </p:spPr>
        <p:txBody>
          <a:bodyPr>
            <a:normAutofit/>
          </a:bodyPr>
          <a:lstStyle/>
          <a:p>
            <a:r>
              <a:rPr lang="nb-NO" dirty="0" err="1"/>
              <a:t>Oblig</a:t>
            </a:r>
            <a:r>
              <a:rPr lang="nb-NO" dirty="0"/>
              <a:t> 1 til 6</a:t>
            </a:r>
          </a:p>
          <a:p>
            <a:pPr lvl="1"/>
            <a:r>
              <a:rPr lang="nb-NO" dirty="0"/>
              <a:t>Cirka 1 ukes frist</a:t>
            </a:r>
          </a:p>
          <a:p>
            <a:pPr lvl="1"/>
            <a:r>
              <a:rPr lang="nb-NO" dirty="0"/>
              <a:t>Kan ikke utsettes pga. sykdom</a:t>
            </a:r>
          </a:p>
          <a:p>
            <a:pPr lvl="1"/>
            <a:r>
              <a:rPr lang="nb-NO" dirty="0"/>
              <a:t>Kan ikke få nytt forsøk</a:t>
            </a:r>
          </a:p>
          <a:p>
            <a:pPr lvl="1"/>
            <a:r>
              <a:rPr lang="nb-NO" dirty="0"/>
              <a:t>Frivillig, men anbefales for tilbakemelding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928C4-C5BA-49AC-A73F-F637FADEA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3474155"/>
            <a:ext cx="5773926" cy="3129139"/>
          </a:xfrm>
        </p:spPr>
        <p:txBody>
          <a:bodyPr>
            <a:normAutofit/>
          </a:bodyPr>
          <a:lstStyle/>
          <a:p>
            <a:r>
              <a:rPr lang="nb-NO" dirty="0" err="1"/>
              <a:t>Oblig</a:t>
            </a:r>
            <a:r>
              <a:rPr lang="nb-NO" dirty="0"/>
              <a:t> 7 og 8</a:t>
            </a:r>
          </a:p>
          <a:p>
            <a:pPr lvl="1"/>
            <a:r>
              <a:rPr lang="nb-NO" dirty="0"/>
              <a:t>Cirka 2 ukers frist</a:t>
            </a:r>
          </a:p>
          <a:p>
            <a:pPr lvl="1"/>
            <a:r>
              <a:rPr lang="nb-NO" dirty="0"/>
              <a:t>Kan utsettes pga. sykdom</a:t>
            </a:r>
          </a:p>
          <a:p>
            <a:pPr lvl="1"/>
            <a:r>
              <a:rPr lang="nb-NO" dirty="0"/>
              <a:t>Kan muligens få nytt forsøk</a:t>
            </a:r>
          </a:p>
          <a:p>
            <a:pPr lvl="1"/>
            <a:r>
              <a:rPr lang="nb-NO" dirty="0"/>
              <a:t>Obligatorisk, og må få godkjent for å ta eksamen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35D6FF0-0FB9-4C53-AE21-5A7604489469}"/>
              </a:ext>
            </a:extLst>
          </p:cNvPr>
          <p:cNvSpPr txBox="1">
            <a:spLocks/>
          </p:cNvSpPr>
          <p:nvPr/>
        </p:nvSpPr>
        <p:spPr>
          <a:xfrm>
            <a:off x="818712" y="2458550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Obligatoriske innleveringer</a:t>
            </a:r>
          </a:p>
          <a:p>
            <a:r>
              <a:rPr lang="en-US" dirty="0">
                <a:hlinkClick r:id="rId3"/>
              </a:rPr>
              <a:t>https://www.uio.no/studier/emner/matnat/ifi/IN1000/h21/Obligatoriske-innleveringer/</a:t>
            </a:r>
            <a:r>
              <a:rPr lang="en-US" dirty="0"/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2767BA-0B48-467C-9F50-D96A8F1DA91A}"/>
              </a:ext>
            </a:extLst>
          </p:cNvPr>
          <p:cNvCxnSpPr>
            <a:cxnSpLocks/>
          </p:cNvCxnSpPr>
          <p:nvPr/>
        </p:nvCxnSpPr>
        <p:spPr>
          <a:xfrm>
            <a:off x="5988828" y="3863357"/>
            <a:ext cx="0" cy="25083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81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50466-CC96-4D56-862D-230FACE41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Devilry</a:t>
            </a:r>
            <a:r>
              <a:rPr lang="nb-NO" dirty="0"/>
              <a:t>: Obligatoriske innleveringer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B03F2-9B3E-4092-9504-FFB28DE68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662088" cy="3636511"/>
          </a:xfrm>
        </p:spPr>
        <p:txBody>
          <a:bodyPr/>
          <a:lstStyle/>
          <a:p>
            <a:r>
              <a:rPr lang="nb-NO" dirty="0" err="1"/>
              <a:t>Devilry</a:t>
            </a:r>
            <a:endParaRPr lang="nb-NO" dirty="0"/>
          </a:p>
          <a:p>
            <a:r>
              <a:rPr lang="nb-NO" dirty="0">
                <a:hlinkClick r:id="rId3"/>
              </a:rPr>
              <a:t>https://devilry.ifi.uio.no/</a:t>
            </a:r>
            <a:endParaRPr lang="nb-NO" dirty="0"/>
          </a:p>
          <a:p>
            <a:endParaRPr lang="nb-NO" dirty="0"/>
          </a:p>
          <a:p>
            <a:r>
              <a:rPr lang="nb-NO" dirty="0"/>
              <a:t>Lever så mange ganger du vil før fristen, retteren ser kun på den siste innleveringen</a:t>
            </a:r>
          </a:p>
          <a:p>
            <a:r>
              <a:rPr lang="nb-NO" dirty="0"/>
              <a:t>Det er bedre å få 2/5 poeng for en ikke-helt-ferdig innlevering enn 0/5 poeng for ingenting!</a:t>
            </a:r>
          </a:p>
        </p:txBody>
      </p:sp>
    </p:spTree>
    <p:extLst>
      <p:ext uri="{BB962C8B-B14F-4D97-AF65-F5344CB8AC3E}">
        <p14:creationId xmlns:p14="http://schemas.microsoft.com/office/powerpoint/2010/main" val="203451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6ACCF-D864-40F9-8362-E7F12DD86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Inspera</a:t>
            </a:r>
            <a:r>
              <a:rPr lang="nb-NO" dirty="0"/>
              <a:t>: Eksamen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D0CF92-7665-421B-8FF2-BFE2E8CA3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Inspera</a:t>
            </a:r>
            <a:endParaRPr lang="nb-NO" dirty="0"/>
          </a:p>
          <a:p>
            <a:r>
              <a:rPr lang="en-US" dirty="0">
                <a:hlinkClick r:id="rId3"/>
              </a:rPr>
              <a:t>https://www.uio.no/studier/emner/matnat/ifi/IN1000/h21/eksamen/index.html</a:t>
            </a:r>
            <a:r>
              <a:rPr lang="en-US" dirty="0"/>
              <a:t> </a:t>
            </a:r>
          </a:p>
          <a:p>
            <a:endParaRPr lang="nb-NO" dirty="0"/>
          </a:p>
          <a:p>
            <a:r>
              <a:rPr lang="nb-NO" dirty="0"/>
              <a:t>En prøveeksamen vil bli lagt ut i forvei med mulighet for å svare i eksamensperioden</a:t>
            </a:r>
          </a:p>
        </p:txBody>
      </p:sp>
    </p:spTree>
    <p:extLst>
      <p:ext uri="{BB962C8B-B14F-4D97-AF65-F5344CB8AC3E}">
        <p14:creationId xmlns:p14="http://schemas.microsoft.com/office/powerpoint/2010/main" val="202013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F6813-D6D5-4A26-9655-A1AEFCD4E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Forkurs og kart over bygget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C086E-31CB-49E6-91D5-32EC5A43D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Forkurs</a:t>
            </a:r>
          </a:p>
          <a:p>
            <a:r>
              <a:rPr lang="nb-NO" dirty="0">
                <a:hlinkClick r:id="rId3"/>
              </a:rPr>
              <a:t>https://www.uio.no/studier/emner/matnat/ifi/INF0010/h21/</a:t>
            </a:r>
            <a:r>
              <a:rPr lang="nb-NO" dirty="0"/>
              <a:t> </a:t>
            </a:r>
          </a:p>
          <a:p>
            <a:endParaRPr lang="nb-NO" dirty="0"/>
          </a:p>
          <a:p>
            <a:r>
              <a:rPr lang="nb-NO" dirty="0"/>
              <a:t>Kart over bygget</a:t>
            </a:r>
          </a:p>
          <a:p>
            <a:r>
              <a:rPr lang="nb-NO" dirty="0">
                <a:hlinkClick r:id="rId4"/>
              </a:rPr>
              <a:t>http://magnusli.no/ifirooms/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633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56FC-C509-4971-A800-FAB0ED72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Studieadministrasjonen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BC22C-403E-4792-9642-68A6C794E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4"/>
          </a:xfrm>
        </p:spPr>
        <p:txBody>
          <a:bodyPr>
            <a:normAutofit/>
          </a:bodyPr>
          <a:lstStyle/>
          <a:p>
            <a:r>
              <a:rPr lang="nb-NO" dirty="0"/>
              <a:t>Studieveiledning</a:t>
            </a:r>
          </a:p>
          <a:p>
            <a:endParaRPr lang="nb-NO" dirty="0"/>
          </a:p>
          <a:p>
            <a:r>
              <a:rPr lang="nb-NO" dirty="0"/>
              <a:t>Permisjon &amp; deltidsstudier</a:t>
            </a:r>
          </a:p>
          <a:p>
            <a:endParaRPr lang="nb-NO" dirty="0"/>
          </a:p>
          <a:p>
            <a:r>
              <a:rPr lang="nb-NO" dirty="0"/>
              <a:t>Utveksling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AE3AE-9C36-4518-A951-4AA85DFCAF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Masteropptak</a:t>
            </a:r>
          </a:p>
          <a:p>
            <a:endParaRPr lang="nb-NO" dirty="0"/>
          </a:p>
          <a:p>
            <a:r>
              <a:rPr lang="nb-NO" dirty="0"/>
              <a:t>Tilrettelagt eksamen</a:t>
            </a:r>
          </a:p>
          <a:p>
            <a:endParaRPr lang="nb-NO" dirty="0"/>
          </a:p>
          <a:p>
            <a:r>
              <a:rPr lang="nb-NO" dirty="0"/>
              <a:t>Ikke levert </a:t>
            </a:r>
            <a:r>
              <a:rPr lang="nb-NO" dirty="0" err="1"/>
              <a:t>oblig</a:t>
            </a:r>
            <a:r>
              <a:rPr lang="nb-NO" dirty="0"/>
              <a:t> før fristen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49D7D4-9FD9-4E44-AE08-89CDD2D800E0}"/>
              </a:ext>
            </a:extLst>
          </p:cNvPr>
          <p:cNvSpPr txBox="1">
            <a:spLocks/>
          </p:cNvSpPr>
          <p:nvPr/>
        </p:nvSpPr>
        <p:spPr>
          <a:xfrm>
            <a:off x="810000" y="5491875"/>
            <a:ext cx="4251857" cy="91893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Sitter i 4. </a:t>
            </a:r>
            <a:r>
              <a:rPr lang="nb-NO" dirty="0" err="1"/>
              <a:t>etg</a:t>
            </a:r>
            <a:r>
              <a:rPr lang="nb-NO" dirty="0"/>
              <a:t> i bygg B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E5488CD-A1B2-48A4-BED1-1F87548F8650}"/>
              </a:ext>
            </a:extLst>
          </p:cNvPr>
          <p:cNvSpPr txBox="1">
            <a:spLocks/>
          </p:cNvSpPr>
          <p:nvPr/>
        </p:nvSpPr>
        <p:spPr>
          <a:xfrm>
            <a:off x="6187415" y="5491875"/>
            <a:ext cx="4752728" cy="91893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Åpen man-</a:t>
            </a:r>
            <a:r>
              <a:rPr lang="nb-NO" dirty="0" err="1"/>
              <a:t>fre</a:t>
            </a:r>
            <a:r>
              <a:rPr lang="nb-NO" dirty="0"/>
              <a:t> ca. </a:t>
            </a:r>
            <a:r>
              <a:rPr lang="nb-NO" dirty="0" err="1"/>
              <a:t>kl</a:t>
            </a:r>
            <a:r>
              <a:rPr lang="nb-NO" dirty="0"/>
              <a:t> 9-10 og 12-15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EBF0DE8-9220-44D5-830A-EE0A16EDF766}"/>
              </a:ext>
            </a:extLst>
          </p:cNvPr>
          <p:cNvCxnSpPr/>
          <p:nvPr/>
        </p:nvCxnSpPr>
        <p:spPr>
          <a:xfrm>
            <a:off x="473529" y="5491875"/>
            <a:ext cx="112993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16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56FC-C509-4971-A800-FAB0ED72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Termvakt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BC22C-403E-4792-9642-68A6C794E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4"/>
          </a:xfrm>
        </p:spPr>
        <p:txBody>
          <a:bodyPr>
            <a:normAutofit/>
          </a:bodyPr>
          <a:lstStyle/>
          <a:p>
            <a:r>
              <a:rPr lang="nb-NO" dirty="0"/>
              <a:t>Adgang til bygget</a:t>
            </a:r>
          </a:p>
          <a:p>
            <a:endParaRPr lang="nb-NO" dirty="0"/>
          </a:p>
          <a:p>
            <a:r>
              <a:rPr lang="nb-NO" dirty="0"/>
              <a:t>Bruk av printere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AE3AE-9C36-4518-A951-4AA85DFCAF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Nedlastning av programmer</a:t>
            </a:r>
          </a:p>
          <a:p>
            <a:endParaRPr lang="nb-NO" dirty="0"/>
          </a:p>
          <a:p>
            <a:r>
              <a:rPr lang="nb-NO" dirty="0"/>
              <a:t>Førstelinje IT-support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49D7D4-9FD9-4E44-AE08-89CDD2D800E0}"/>
              </a:ext>
            </a:extLst>
          </p:cNvPr>
          <p:cNvSpPr txBox="1">
            <a:spLocks/>
          </p:cNvSpPr>
          <p:nvPr/>
        </p:nvSpPr>
        <p:spPr>
          <a:xfrm>
            <a:off x="810000" y="5491875"/>
            <a:ext cx="4251857" cy="91893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Sitter i 1. </a:t>
            </a:r>
            <a:r>
              <a:rPr lang="nb-NO" dirty="0" err="1"/>
              <a:t>etg</a:t>
            </a:r>
            <a:r>
              <a:rPr lang="nb-NO" dirty="0"/>
              <a:t> ved kantina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E5488CD-A1B2-48A4-BED1-1F87548F8650}"/>
              </a:ext>
            </a:extLst>
          </p:cNvPr>
          <p:cNvSpPr txBox="1">
            <a:spLocks/>
          </p:cNvSpPr>
          <p:nvPr/>
        </p:nvSpPr>
        <p:spPr>
          <a:xfrm>
            <a:off x="6187415" y="5491875"/>
            <a:ext cx="4752728" cy="91893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Åpen man-</a:t>
            </a:r>
            <a:r>
              <a:rPr lang="nb-NO" dirty="0" err="1"/>
              <a:t>fre</a:t>
            </a:r>
            <a:r>
              <a:rPr lang="nb-NO" dirty="0"/>
              <a:t> </a:t>
            </a:r>
            <a:r>
              <a:rPr lang="nb-NO" dirty="0" err="1"/>
              <a:t>kl</a:t>
            </a:r>
            <a:r>
              <a:rPr lang="nb-NO" dirty="0"/>
              <a:t> 8-18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EBF0DE8-9220-44D5-830A-EE0A16EDF766}"/>
              </a:ext>
            </a:extLst>
          </p:cNvPr>
          <p:cNvCxnSpPr/>
          <p:nvPr/>
        </p:nvCxnSpPr>
        <p:spPr>
          <a:xfrm>
            <a:off x="473529" y="5491875"/>
            <a:ext cx="112993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72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531B0-7A29-40F8-BED5-18A618CC8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UiO-mailen og videresending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AE44B-2B20-4911-A607-6F85CFD23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UiO-mailen</a:t>
            </a:r>
          </a:p>
          <a:p>
            <a:r>
              <a:rPr lang="nb-NO" dirty="0">
                <a:hlinkClick r:id="rId3"/>
              </a:rPr>
              <a:t>https://mail.uio.no</a:t>
            </a:r>
            <a:endParaRPr lang="nb-NO" dirty="0"/>
          </a:p>
          <a:p>
            <a:endParaRPr lang="nb-NO" dirty="0"/>
          </a:p>
          <a:p>
            <a:r>
              <a:rPr lang="nb-NO" dirty="0"/>
              <a:t>Automatisk videresending til en annen e-postkonto</a:t>
            </a:r>
          </a:p>
          <a:p>
            <a:r>
              <a:rPr lang="nb-NO" dirty="0">
                <a:hlinkClick r:id="rId4"/>
              </a:rPr>
              <a:t>https://support.office.com/nb-no/article/bruke-regler-til-%C3%A5-videresende-meldinger-automatisk-45aa9664-4911-4f96-9663-ece42816d746</a:t>
            </a:r>
            <a:endParaRPr lang="nb-NO" dirty="0"/>
          </a:p>
          <a:p>
            <a:endParaRPr lang="nb-NO" dirty="0"/>
          </a:p>
          <a:p>
            <a:r>
              <a:rPr lang="nb-NO" dirty="0"/>
              <a:t>Sjekk UiO-mailen ofte! Her kommer det også viktig informasjon!</a:t>
            </a:r>
          </a:p>
        </p:txBody>
      </p:sp>
    </p:spTree>
    <p:extLst>
      <p:ext uri="{BB962C8B-B14F-4D97-AF65-F5344CB8AC3E}">
        <p14:creationId xmlns:p14="http://schemas.microsoft.com/office/powerpoint/2010/main" val="307460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3B3F2-2D92-4783-B06A-331205147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MineStudier</a:t>
            </a:r>
            <a:r>
              <a:rPr lang="nb-NO" dirty="0"/>
              <a:t> og kalenderoppsett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708F2-5662-478D-8E10-CA79BEAD9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MineStudier</a:t>
            </a:r>
            <a:endParaRPr lang="nb-NO" dirty="0"/>
          </a:p>
          <a:p>
            <a:r>
              <a:rPr lang="nb-NO" dirty="0">
                <a:hlinkClick r:id="rId3"/>
              </a:rPr>
              <a:t>https://minestudier.uio.no/</a:t>
            </a:r>
            <a:endParaRPr lang="nb-NO" dirty="0"/>
          </a:p>
          <a:p>
            <a:endParaRPr lang="nb-NO" dirty="0"/>
          </a:p>
          <a:p>
            <a:r>
              <a:rPr lang="nb-NO" dirty="0"/>
              <a:t>Automatiske oppdatering av forelesninger til en annen kalender</a:t>
            </a:r>
          </a:p>
          <a:p>
            <a:r>
              <a:rPr lang="nb-NO" dirty="0">
                <a:hlinkClick r:id="rId4"/>
              </a:rPr>
              <a:t>https://www.uio.no/tjenester/it/utdanning/minestudier/hjelp/abonnere.html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061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67256-6003-4511-ACBE-D0FF4F656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Trix-oppgaver: Frivillige oppgaver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68E59-263B-4025-8F50-56B1678CC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Trix-oppgaver</a:t>
            </a:r>
          </a:p>
          <a:p>
            <a:r>
              <a:rPr lang="nb-NO" dirty="0">
                <a:hlinkClick r:id="rId2"/>
              </a:rPr>
              <a:t>https://trix.ifi.uio.no/course/8</a:t>
            </a:r>
            <a:endParaRPr lang="nb-NO" dirty="0"/>
          </a:p>
          <a:p>
            <a:endParaRPr lang="nb-NO" dirty="0"/>
          </a:p>
          <a:p>
            <a:r>
              <a:rPr lang="nb-NO" dirty="0"/>
              <a:t>Ikke alle oppgaver har løsningsforslag</a:t>
            </a:r>
          </a:p>
          <a:p>
            <a:r>
              <a:rPr lang="nb-NO" dirty="0"/>
              <a:t>Du kan filtrere oppgavene basert på uke og tema</a:t>
            </a:r>
          </a:p>
        </p:txBody>
      </p:sp>
    </p:spTree>
    <p:extLst>
      <p:ext uri="{BB962C8B-B14F-4D97-AF65-F5344CB8AC3E}">
        <p14:creationId xmlns:p14="http://schemas.microsoft.com/office/powerpoint/2010/main" val="210865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86A26-5BF7-458A-A4F7-0D9F71F37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MatterMost</a:t>
            </a:r>
            <a:r>
              <a:rPr lang="nb-NO" dirty="0"/>
              <a:t>: Stille og svare på spørsmål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887C-867A-4D3D-9EEC-402BE69B3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067302"/>
          </a:xfrm>
        </p:spPr>
        <p:txBody>
          <a:bodyPr/>
          <a:lstStyle/>
          <a:p>
            <a:r>
              <a:rPr lang="nb-NO" dirty="0" err="1"/>
              <a:t>MatterMost</a:t>
            </a:r>
            <a:endParaRPr lang="nb-NO" dirty="0"/>
          </a:p>
          <a:p>
            <a:r>
              <a:rPr lang="en-US" dirty="0">
                <a:hlinkClick r:id="rId3"/>
              </a:rPr>
              <a:t>https://www.uio.no/studier/emner/matnat/ifi/IN1000/h20/praktisk-informasjon/mattermost.html</a:t>
            </a:r>
            <a:endParaRPr lang="nb-NO" dirty="0"/>
          </a:p>
          <a:p>
            <a:endParaRPr lang="nb-NO" dirty="0"/>
          </a:p>
          <a:p>
            <a:r>
              <a:rPr lang="nb-NO" dirty="0"/>
              <a:t>Server-url</a:t>
            </a:r>
          </a:p>
          <a:p>
            <a:r>
              <a:rPr lang="nb-NO" dirty="0">
                <a:hlinkClick r:id="rId4"/>
              </a:rPr>
              <a:t>www.mattermost.uio.no</a:t>
            </a:r>
            <a:r>
              <a:rPr lang="nb-NO" dirty="0"/>
              <a:t> </a:t>
            </a:r>
          </a:p>
          <a:p>
            <a:endParaRPr lang="nb-NO" dirty="0"/>
          </a:p>
          <a:p>
            <a:r>
              <a:rPr lang="nb-NO" dirty="0"/>
              <a:t>IKKE PUBLISER OBLIG-KODE!!!</a:t>
            </a:r>
          </a:p>
        </p:txBody>
      </p:sp>
    </p:spTree>
    <p:extLst>
      <p:ext uri="{BB962C8B-B14F-4D97-AF65-F5344CB8AC3E}">
        <p14:creationId xmlns:p14="http://schemas.microsoft.com/office/powerpoint/2010/main" val="339944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87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E5D90-88A0-4C4E-906E-F7B776E06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Programmer, filer, mapper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8DE6-C929-4535-A020-8286A4217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53D6D8FB-4F43-4E49-9596-01339D0A6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421" y="2540022"/>
            <a:ext cx="8014995" cy="4047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420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Programmer, filer, mapper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4"/>
          </a:xfrm>
        </p:spPr>
        <p:txBody>
          <a:bodyPr>
            <a:normAutofit/>
          </a:bodyPr>
          <a:lstStyle/>
          <a:p>
            <a:r>
              <a:rPr lang="nb-NO" dirty="0"/>
              <a:t>Datamaskiner inneholder ulike programmer</a:t>
            </a:r>
          </a:p>
          <a:p>
            <a:endParaRPr lang="nb-NO" dirty="0"/>
          </a:p>
          <a:p>
            <a:pPr lvl="1"/>
            <a:r>
              <a:rPr lang="nb-NO" dirty="0"/>
              <a:t>Tekstbehandlingsprogrammer/ Tekstredigeringsprogrammer</a:t>
            </a:r>
          </a:p>
          <a:p>
            <a:pPr lvl="2"/>
            <a:r>
              <a:rPr lang="nb-NO" dirty="0"/>
              <a:t>For eksempel: </a:t>
            </a:r>
            <a:r>
              <a:rPr lang="nb-NO" dirty="0" err="1"/>
              <a:t>Notepad</a:t>
            </a:r>
            <a:r>
              <a:rPr lang="nb-NO" dirty="0"/>
              <a:t>, Word, OneNote, Atom (</a:t>
            </a:r>
            <a:r>
              <a:rPr lang="nb-NO" dirty="0" err="1"/>
              <a:t>ish</a:t>
            </a:r>
            <a:r>
              <a:rPr lang="nb-NO" dirty="0"/>
              <a:t>), Sublime (</a:t>
            </a:r>
            <a:r>
              <a:rPr lang="nb-NO" dirty="0" err="1"/>
              <a:t>ish</a:t>
            </a:r>
            <a:r>
              <a:rPr lang="nb-NO" dirty="0"/>
              <a:t>), osv.</a:t>
            </a:r>
          </a:p>
          <a:p>
            <a:pPr lvl="2"/>
            <a:endParaRPr lang="nb-NO" dirty="0"/>
          </a:p>
          <a:p>
            <a:pPr lvl="2"/>
            <a:endParaRPr lang="nb-NO" dirty="0"/>
          </a:p>
          <a:p>
            <a:pPr lvl="1"/>
            <a:r>
              <a:rPr lang="nb-NO" dirty="0"/>
              <a:t>Filbehandlingsprogram/ Filorganiseringsprogram</a:t>
            </a:r>
          </a:p>
          <a:p>
            <a:pPr lvl="2"/>
            <a:r>
              <a:rPr lang="nb-NO" dirty="0"/>
              <a:t>For eksempel: File Explorer/Filutforsker (Windows), </a:t>
            </a:r>
            <a:r>
              <a:rPr lang="nb-NO" dirty="0" err="1"/>
              <a:t>Finder</a:t>
            </a:r>
            <a:r>
              <a:rPr lang="nb-NO" dirty="0"/>
              <a:t> (MAC), osv.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8B3A3C6-B2D4-4E6A-B24D-F5BF23A4E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188525"/>
          </a:xfrm>
        </p:spPr>
        <p:txBody>
          <a:bodyPr>
            <a:normAutofit/>
          </a:bodyPr>
          <a:lstStyle/>
          <a:p>
            <a:r>
              <a:rPr lang="nb-NO" dirty="0"/>
              <a:t>Programmene kan deles inn i ulike kategorier</a:t>
            </a:r>
          </a:p>
          <a:p>
            <a:endParaRPr lang="nb-NO" dirty="0"/>
          </a:p>
          <a:p>
            <a:pPr lvl="1"/>
            <a:r>
              <a:rPr lang="nb-NO" dirty="0"/>
              <a:t>Kommandolinje</a:t>
            </a:r>
          </a:p>
          <a:p>
            <a:pPr lvl="2"/>
            <a:r>
              <a:rPr lang="nb-NO" dirty="0"/>
              <a:t>For eksempel: PowerShell (Windows), </a:t>
            </a:r>
            <a:r>
              <a:rPr lang="nb-NO" dirty="0" err="1"/>
              <a:t>Command</a:t>
            </a:r>
            <a:r>
              <a:rPr lang="nb-NO" dirty="0"/>
              <a:t> Prompt/Ledetekst (Windows), Terminal (MAC), Shell (Linux)</a:t>
            </a:r>
          </a:p>
          <a:p>
            <a:pPr lvl="2"/>
            <a:endParaRPr lang="nb-NO" dirty="0"/>
          </a:p>
          <a:p>
            <a:endParaRPr lang="nb-NO" dirty="0"/>
          </a:p>
          <a:p>
            <a:pPr lvl="1"/>
            <a:r>
              <a:rPr lang="nb-NO" dirty="0"/>
              <a:t>Nettlesere</a:t>
            </a:r>
          </a:p>
          <a:p>
            <a:pPr lvl="2"/>
            <a:r>
              <a:rPr lang="nb-NO" dirty="0"/>
              <a:t>For eksempel: </a:t>
            </a:r>
            <a:r>
              <a:rPr lang="nb-NO" dirty="0" err="1"/>
              <a:t>Internet</a:t>
            </a:r>
            <a:r>
              <a:rPr lang="nb-NO" dirty="0"/>
              <a:t> Explorer, </a:t>
            </a:r>
            <a:r>
              <a:rPr lang="nb-NO" dirty="0" err="1"/>
              <a:t>FireFox</a:t>
            </a:r>
            <a:r>
              <a:rPr lang="nb-NO" dirty="0"/>
              <a:t>, Google Chrome, Safari, Microsoft Edge, Opera, osv.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EBE6F5D-1AC7-41C1-A6E1-382305F1E383}"/>
              </a:ext>
            </a:extLst>
          </p:cNvPr>
          <p:cNvSpPr/>
          <p:nvPr/>
        </p:nvSpPr>
        <p:spPr>
          <a:xfrm>
            <a:off x="818712" y="3293706"/>
            <a:ext cx="5185873" cy="16235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F859366-DEEC-435E-9294-F6EFD4571FB9}"/>
              </a:ext>
            </a:extLst>
          </p:cNvPr>
          <p:cNvSpPr/>
          <p:nvPr/>
        </p:nvSpPr>
        <p:spPr>
          <a:xfrm>
            <a:off x="810000" y="5067864"/>
            <a:ext cx="5194585" cy="16235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91CD2BE-643F-4CDF-A493-0BEA1BCF7B1A}"/>
              </a:ext>
            </a:extLst>
          </p:cNvPr>
          <p:cNvSpPr/>
          <p:nvPr/>
        </p:nvSpPr>
        <p:spPr>
          <a:xfrm>
            <a:off x="6187416" y="3283220"/>
            <a:ext cx="5194582" cy="16235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EDC413D-2244-4E9B-9B7E-CB9B6D3BCFBD}"/>
              </a:ext>
            </a:extLst>
          </p:cNvPr>
          <p:cNvSpPr/>
          <p:nvPr/>
        </p:nvSpPr>
        <p:spPr>
          <a:xfrm>
            <a:off x="6187414" y="5067863"/>
            <a:ext cx="5194584" cy="16235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772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Programmer, filer, mapper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533962" cy="440501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dirty="0"/>
              <a:t>Programmene består av mapper og filer</a:t>
            </a:r>
          </a:p>
          <a:p>
            <a:pPr>
              <a:lnSpc>
                <a:spcPct val="90000"/>
              </a:lnSpc>
            </a:pPr>
            <a:endParaRPr lang="nb-NO" dirty="0"/>
          </a:p>
          <a:p>
            <a:pPr lvl="1">
              <a:lnSpc>
                <a:spcPct val="90000"/>
              </a:lnSpc>
            </a:pPr>
            <a:r>
              <a:rPr lang="nb-NO" dirty="0"/>
              <a:t>Mapper kan sees på som esker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Kan ha mange mapper/esker inni hverandre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Har en hierarkisk struktur, se bilde fra tidligere</a:t>
            </a:r>
          </a:p>
          <a:p>
            <a:pPr>
              <a:lnSpc>
                <a:spcPct val="90000"/>
              </a:lnSpc>
            </a:pPr>
            <a:endParaRPr lang="nb-NO" dirty="0"/>
          </a:p>
          <a:p>
            <a:pPr lvl="1">
              <a:lnSpc>
                <a:spcPct val="90000"/>
              </a:lnSpc>
            </a:pPr>
            <a:r>
              <a:rPr lang="nb-NO" dirty="0"/>
              <a:t>Noen eksempler på </a:t>
            </a:r>
            <a:r>
              <a:rPr lang="nb-NO" dirty="0" err="1"/>
              <a:t>filyper</a:t>
            </a:r>
            <a:r>
              <a:rPr lang="nb-NO" dirty="0"/>
              <a:t> er…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Bilder: </a:t>
            </a:r>
            <a:r>
              <a:rPr lang="nb-NO" dirty="0" err="1"/>
              <a:t>jpg</a:t>
            </a:r>
            <a:r>
              <a:rPr lang="nb-NO" dirty="0"/>
              <a:t>, </a:t>
            </a:r>
            <a:r>
              <a:rPr lang="nb-NO" dirty="0" err="1"/>
              <a:t>png</a:t>
            </a:r>
            <a:r>
              <a:rPr lang="nb-NO" dirty="0"/>
              <a:t>, </a:t>
            </a:r>
            <a:r>
              <a:rPr lang="nb-NO" dirty="0" err="1"/>
              <a:t>gif</a:t>
            </a:r>
            <a:r>
              <a:rPr lang="nb-NO" dirty="0"/>
              <a:t>, osv.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Lyd: mp3, </a:t>
            </a:r>
            <a:r>
              <a:rPr lang="nb-NO" dirty="0" err="1"/>
              <a:t>wav</a:t>
            </a:r>
            <a:r>
              <a:rPr lang="nb-NO" dirty="0"/>
              <a:t>, </a:t>
            </a:r>
            <a:r>
              <a:rPr lang="nb-NO" dirty="0" err="1"/>
              <a:t>wma</a:t>
            </a:r>
            <a:r>
              <a:rPr lang="nb-NO" dirty="0"/>
              <a:t>, osv.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Video: mp4, </a:t>
            </a:r>
            <a:r>
              <a:rPr lang="nb-NO" dirty="0" err="1"/>
              <a:t>svf</a:t>
            </a:r>
            <a:r>
              <a:rPr lang="nb-NO" dirty="0"/>
              <a:t>, </a:t>
            </a:r>
            <a:r>
              <a:rPr lang="nb-NO" dirty="0" err="1"/>
              <a:t>mpv</a:t>
            </a:r>
            <a:r>
              <a:rPr lang="nb-NO" dirty="0"/>
              <a:t>, osv.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Tekst: </a:t>
            </a:r>
            <a:r>
              <a:rPr lang="nb-NO" dirty="0" err="1"/>
              <a:t>txt</a:t>
            </a:r>
            <a:r>
              <a:rPr lang="nb-NO" dirty="0"/>
              <a:t>, </a:t>
            </a:r>
            <a:r>
              <a:rPr lang="nb-NO" dirty="0" err="1"/>
              <a:t>docx</a:t>
            </a:r>
            <a:r>
              <a:rPr lang="nb-NO" dirty="0"/>
              <a:t>, </a:t>
            </a:r>
            <a:r>
              <a:rPr lang="nb-NO" dirty="0" err="1"/>
              <a:t>py</a:t>
            </a:r>
            <a:r>
              <a:rPr lang="nb-NO" dirty="0"/>
              <a:t>, osv.</a:t>
            </a:r>
          </a:p>
          <a:p>
            <a:pPr marL="914400" lvl="2" indent="0">
              <a:lnSpc>
                <a:spcPct val="90000"/>
              </a:lnSpc>
              <a:buNone/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A051498F-B342-40AF-AC9F-7A56B763C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372614" cy="440501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endParaRPr lang="nb-NO" dirty="0"/>
          </a:p>
          <a:p>
            <a:pPr lvl="1">
              <a:lnSpc>
                <a:spcPct val="90000"/>
              </a:lnSpc>
            </a:pPr>
            <a:r>
              <a:rPr lang="nb-NO" dirty="0"/>
              <a:t>Filer kan sees på som innhold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Kan ha forskjellige navn og filtyper 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Refereres til ved hjelp av </a:t>
            </a:r>
            <a:r>
              <a:rPr lang="nb-NO" dirty="0" err="1"/>
              <a:t>filnavn.filtype</a:t>
            </a:r>
            <a:endParaRPr lang="nb-NO" dirty="0"/>
          </a:p>
          <a:p>
            <a:pPr>
              <a:lnSpc>
                <a:spcPct val="90000"/>
              </a:lnSpc>
            </a:pPr>
            <a:endParaRPr lang="nb-NO" dirty="0"/>
          </a:p>
          <a:p>
            <a:pPr lvl="1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286B132-5875-4988-A7B4-5C9458783267}"/>
              </a:ext>
            </a:extLst>
          </p:cNvPr>
          <p:cNvSpPr/>
          <p:nvPr/>
        </p:nvSpPr>
        <p:spPr>
          <a:xfrm>
            <a:off x="1259133" y="2970216"/>
            <a:ext cx="5093541" cy="106856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822323E-7A10-4F1B-8B6C-509CC82CF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942" y="4553725"/>
            <a:ext cx="2849553" cy="141575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DD597E-4BE5-4743-8910-30B857A671A8}"/>
              </a:ext>
            </a:extLst>
          </p:cNvPr>
          <p:cNvSpPr/>
          <p:nvPr/>
        </p:nvSpPr>
        <p:spPr>
          <a:xfrm>
            <a:off x="6601157" y="2972643"/>
            <a:ext cx="5093541" cy="106856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501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Programmer, filer, mapper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10563286" cy="37926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dirty="0"/>
              <a:t>Dere skal ved hjelp av tekstbehandlingsprogrammet </a:t>
            </a:r>
            <a:r>
              <a:rPr lang="nb-NO" b="1" dirty="0"/>
              <a:t>Atom </a:t>
            </a:r>
            <a:r>
              <a:rPr lang="nb-NO" dirty="0"/>
              <a:t>og programmeringsspråket </a:t>
            </a:r>
            <a:r>
              <a:rPr lang="nb-NO" b="1" dirty="0"/>
              <a:t>Python</a:t>
            </a:r>
            <a:r>
              <a:rPr lang="nb-NO" dirty="0"/>
              <a:t> lage deres egne programmer som består av </a:t>
            </a:r>
            <a:r>
              <a:rPr lang="nb-NO" dirty="0" err="1"/>
              <a:t>py</a:t>
            </a:r>
            <a:r>
              <a:rPr lang="nb-NO" dirty="0"/>
              <a:t>-filer. </a:t>
            </a:r>
          </a:p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r>
              <a:rPr lang="nb-NO" dirty="0"/>
              <a:t>Disse programmene skal oppnå et eller flere mål og løse et eller flere problemer og kan kjøres/testes/brukes ved hjelp av en </a:t>
            </a:r>
            <a:r>
              <a:rPr lang="nb-NO" b="1" dirty="0"/>
              <a:t>Terminal</a:t>
            </a:r>
            <a:r>
              <a:rPr lang="nb-NO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772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C48325-22A8-499D-9B11-8D403709D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639097"/>
            <a:ext cx="3920490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Terminalen</a:t>
            </a:r>
            <a:endParaRPr lang="en-US" sz="54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9694C5-4839-4902-978F-989FCF59D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314" y="705791"/>
            <a:ext cx="7552944" cy="544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9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90521-957D-4958-9B5E-2A80F4B4B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Terminalen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1365B-6643-4E65-8D98-540A419FA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49963"/>
          </a:xfrm>
        </p:spPr>
        <p:txBody>
          <a:bodyPr>
            <a:normAutofit/>
          </a:bodyPr>
          <a:lstStyle/>
          <a:p>
            <a:r>
              <a:rPr lang="nb-NO" dirty="0"/>
              <a:t>Det er her du kjører/tester/bruker programmene dine, men du får ikke skrevet dem</a:t>
            </a:r>
          </a:p>
          <a:p>
            <a:endParaRPr lang="nb-NO" dirty="0"/>
          </a:p>
          <a:p>
            <a:r>
              <a:rPr lang="nb-NO" dirty="0"/>
              <a:t>Her må du tenke som en gjennomsnittlig bruker av programmet (Ola Nordmann, 83 år)</a:t>
            </a:r>
          </a:p>
          <a:p>
            <a:endParaRPr lang="nb-NO" dirty="0"/>
          </a:p>
          <a:p>
            <a:r>
              <a:rPr lang="nb-NO" dirty="0"/>
              <a:t>Hva er formålet til programmet? Tydelige instrukser? Logiske tilbakemeldinger?</a:t>
            </a:r>
          </a:p>
          <a:p>
            <a:endParaRPr lang="nb-NO" dirty="0"/>
          </a:p>
          <a:p>
            <a:r>
              <a:rPr lang="nb-NO" dirty="0"/>
              <a:t>Terminal på Mac og Linux, Ledetekst eller </a:t>
            </a:r>
            <a:r>
              <a:rPr lang="nb-NO" dirty="0" err="1"/>
              <a:t>Command</a:t>
            </a:r>
            <a:r>
              <a:rPr lang="nb-NO" dirty="0"/>
              <a:t> Prompt eller PowerShell på Windows</a:t>
            </a:r>
          </a:p>
        </p:txBody>
      </p:sp>
    </p:spTree>
    <p:extLst>
      <p:ext uri="{BB962C8B-B14F-4D97-AF65-F5344CB8AC3E}">
        <p14:creationId xmlns:p14="http://schemas.microsoft.com/office/powerpoint/2010/main" val="300821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90521-957D-4958-9B5E-2A80F4B4B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Terminalen - Mapper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EED43-93B9-401C-9375-E977CAB2B6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Vise hvilken mappe du er i</a:t>
            </a:r>
          </a:p>
          <a:p>
            <a:pPr lvl="1"/>
            <a:r>
              <a:rPr lang="nb-NO" dirty="0"/>
              <a:t>Windows: cd</a:t>
            </a:r>
          </a:p>
          <a:p>
            <a:pPr lvl="1"/>
            <a:r>
              <a:rPr lang="nb-NO" dirty="0"/>
              <a:t>Mac: </a:t>
            </a:r>
            <a:r>
              <a:rPr lang="nb-NO" dirty="0" err="1"/>
              <a:t>pwd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Vise innholdet til mappen du er i</a:t>
            </a:r>
          </a:p>
          <a:p>
            <a:pPr lvl="1"/>
            <a:r>
              <a:rPr lang="nb-NO" dirty="0"/>
              <a:t>Windows: </a:t>
            </a:r>
            <a:r>
              <a:rPr lang="nb-NO" dirty="0" err="1"/>
              <a:t>dir</a:t>
            </a:r>
            <a:endParaRPr lang="nb-NO" dirty="0"/>
          </a:p>
          <a:p>
            <a:pPr lvl="1"/>
            <a:r>
              <a:rPr lang="nb-NO" dirty="0"/>
              <a:t>Mac: </a:t>
            </a:r>
            <a:r>
              <a:rPr lang="nb-NO" dirty="0" err="1"/>
              <a:t>ls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311FB-9173-4492-94AD-7C2CD848B7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Gå ned til en bestemt mappe</a:t>
            </a:r>
          </a:p>
          <a:p>
            <a:pPr lvl="1"/>
            <a:r>
              <a:rPr lang="nb-NO" dirty="0"/>
              <a:t>Windows: cd {mappe1\mappe2\mappe3}</a:t>
            </a:r>
          </a:p>
          <a:p>
            <a:pPr lvl="1"/>
            <a:r>
              <a:rPr lang="nb-NO" dirty="0"/>
              <a:t>Mac: cd {mappe1/mappe2/mappe3}</a:t>
            </a:r>
          </a:p>
          <a:p>
            <a:pPr lvl="1"/>
            <a:endParaRPr lang="nb-NO" dirty="0"/>
          </a:p>
          <a:p>
            <a:r>
              <a:rPr lang="nb-NO" dirty="0"/>
              <a:t>Gå opp en mappe</a:t>
            </a:r>
          </a:p>
          <a:p>
            <a:pPr lvl="1"/>
            <a:r>
              <a:rPr lang="nb-NO" dirty="0"/>
              <a:t>Windows: cd ..</a:t>
            </a:r>
          </a:p>
          <a:p>
            <a:pPr lvl="1"/>
            <a:r>
              <a:rPr lang="nb-NO" dirty="0"/>
              <a:t>Mac: cd ..</a:t>
            </a:r>
          </a:p>
        </p:txBody>
      </p:sp>
    </p:spTree>
    <p:extLst>
      <p:ext uri="{BB962C8B-B14F-4D97-AF65-F5344CB8AC3E}">
        <p14:creationId xmlns:p14="http://schemas.microsoft.com/office/powerpoint/2010/main" val="17675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90521-957D-4958-9B5E-2A80F4B4B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Terminalen - Python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EED43-93B9-401C-9375-E977CAB2B6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Kjør Python</a:t>
            </a:r>
          </a:p>
          <a:p>
            <a:pPr lvl="1"/>
            <a:r>
              <a:rPr lang="nb-NO" dirty="0"/>
              <a:t>Windows: </a:t>
            </a:r>
            <a:r>
              <a:rPr lang="nb-NO" dirty="0" err="1"/>
              <a:t>python</a:t>
            </a:r>
            <a:endParaRPr lang="nb-NO" dirty="0"/>
          </a:p>
          <a:p>
            <a:pPr lvl="1"/>
            <a:r>
              <a:rPr lang="nb-NO" dirty="0"/>
              <a:t>Mac: </a:t>
            </a:r>
            <a:r>
              <a:rPr lang="nb-NO" dirty="0" err="1"/>
              <a:t>python</a:t>
            </a:r>
            <a:endParaRPr lang="nb-NO" dirty="0"/>
          </a:p>
          <a:p>
            <a:pPr lvl="1"/>
            <a:endParaRPr lang="nb-NO" dirty="0"/>
          </a:p>
          <a:p>
            <a:r>
              <a:rPr lang="nb-NO" dirty="0"/>
              <a:t>Avlutt Python</a:t>
            </a:r>
          </a:p>
          <a:p>
            <a:pPr lvl="1"/>
            <a:r>
              <a:rPr lang="nb-NO" dirty="0"/>
              <a:t>Windows: </a:t>
            </a:r>
            <a:r>
              <a:rPr lang="nb-NO" dirty="0" err="1"/>
              <a:t>quit</a:t>
            </a:r>
            <a:r>
              <a:rPr lang="nb-NO" dirty="0"/>
              <a:t>()</a:t>
            </a:r>
          </a:p>
          <a:p>
            <a:pPr lvl="1"/>
            <a:r>
              <a:rPr lang="nb-NO" dirty="0"/>
              <a:t>Mac: </a:t>
            </a:r>
            <a:r>
              <a:rPr lang="nb-NO" dirty="0" err="1"/>
              <a:t>quit</a:t>
            </a:r>
            <a:r>
              <a:rPr lang="nb-NO" dirty="0"/>
              <a:t>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311FB-9173-4492-94AD-7C2CD848B7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Kjøre et Python program</a:t>
            </a:r>
          </a:p>
          <a:p>
            <a:pPr lvl="1"/>
            <a:r>
              <a:rPr lang="nb-NO" dirty="0"/>
              <a:t>Windows: </a:t>
            </a:r>
            <a:r>
              <a:rPr lang="nb-NO" dirty="0" err="1"/>
              <a:t>python</a:t>
            </a:r>
            <a:r>
              <a:rPr lang="nb-NO" dirty="0"/>
              <a:t> {filnavn.py}</a:t>
            </a:r>
          </a:p>
          <a:p>
            <a:pPr lvl="1"/>
            <a:r>
              <a:rPr lang="nb-NO" dirty="0"/>
              <a:t>Mac: </a:t>
            </a:r>
            <a:r>
              <a:rPr lang="nb-NO" dirty="0" err="1"/>
              <a:t>python</a:t>
            </a:r>
            <a:r>
              <a:rPr lang="nb-NO" dirty="0"/>
              <a:t> {filnavn.py}</a:t>
            </a:r>
          </a:p>
          <a:p>
            <a:endParaRPr lang="nb-NO" dirty="0"/>
          </a:p>
          <a:p>
            <a:r>
              <a:rPr lang="nb-NO" dirty="0"/>
              <a:t>Avbryte et Python program</a:t>
            </a:r>
          </a:p>
          <a:p>
            <a:pPr lvl="1"/>
            <a:r>
              <a:rPr lang="nb-NO" dirty="0"/>
              <a:t>Windows: [</a:t>
            </a:r>
            <a:r>
              <a:rPr lang="nb-NO" dirty="0" err="1"/>
              <a:t>Ctrl</a:t>
            </a:r>
            <a:r>
              <a:rPr lang="nb-NO" dirty="0"/>
              <a:t> + c]</a:t>
            </a:r>
          </a:p>
          <a:p>
            <a:pPr lvl="1"/>
            <a:r>
              <a:rPr lang="nb-NO" dirty="0"/>
              <a:t>Mac: [</a:t>
            </a:r>
            <a:r>
              <a:rPr lang="nb-NO" dirty="0" err="1"/>
              <a:t>Ctrl</a:t>
            </a:r>
            <a:r>
              <a:rPr lang="nb-NO" dirty="0"/>
              <a:t> + c]</a:t>
            </a:r>
          </a:p>
        </p:txBody>
      </p:sp>
    </p:spTree>
    <p:extLst>
      <p:ext uri="{BB962C8B-B14F-4D97-AF65-F5344CB8AC3E}">
        <p14:creationId xmlns:p14="http://schemas.microsoft.com/office/powerpoint/2010/main" val="140881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90521-957D-4958-9B5E-2A80F4B4B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Terminalen - Snarveier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3D144-FAB2-47BC-80E1-89AF16F7461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Fyll ut teksten automatisk</a:t>
            </a:r>
          </a:p>
          <a:p>
            <a:pPr lvl="1"/>
            <a:r>
              <a:rPr lang="nb-NO" dirty="0"/>
              <a:t>Windows: [↹]</a:t>
            </a:r>
          </a:p>
          <a:p>
            <a:pPr lvl="1"/>
            <a:r>
              <a:rPr lang="nb-NO" dirty="0"/>
              <a:t>Mac: [↹]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Tøm terminalen</a:t>
            </a:r>
          </a:p>
          <a:p>
            <a:pPr lvl="1"/>
            <a:r>
              <a:rPr lang="nb-NO" dirty="0"/>
              <a:t>Windows: </a:t>
            </a:r>
            <a:r>
              <a:rPr lang="nb-NO" dirty="0" err="1"/>
              <a:t>cls</a:t>
            </a:r>
            <a:endParaRPr lang="nb-NO" dirty="0"/>
          </a:p>
          <a:p>
            <a:pPr lvl="1"/>
            <a:r>
              <a:rPr lang="nb-NO" dirty="0"/>
              <a:t>Mac: </a:t>
            </a:r>
            <a:r>
              <a:rPr lang="nb-NO" dirty="0" err="1"/>
              <a:t>clear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F84B23-DC90-4EA6-AB47-7AC43A5C0C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/>
              <a:t>Bla oppover tidligere kommandoer:</a:t>
            </a:r>
          </a:p>
          <a:p>
            <a:pPr lvl="1"/>
            <a:r>
              <a:rPr lang="nb-NO" dirty="0"/>
              <a:t>Windows: [↑]</a:t>
            </a:r>
          </a:p>
          <a:p>
            <a:pPr lvl="1"/>
            <a:r>
              <a:rPr lang="nb-NO" dirty="0"/>
              <a:t>Mac: [↑]</a:t>
            </a:r>
          </a:p>
          <a:p>
            <a:endParaRPr lang="nb-NO" dirty="0"/>
          </a:p>
          <a:p>
            <a:r>
              <a:rPr lang="nb-NO" dirty="0"/>
              <a:t>Bla nedover tidligere kommandoer:</a:t>
            </a:r>
          </a:p>
          <a:p>
            <a:pPr lvl="1"/>
            <a:r>
              <a:rPr lang="nb-NO" dirty="0"/>
              <a:t>Windows: [↓]</a:t>
            </a:r>
          </a:p>
          <a:p>
            <a:pPr lvl="1"/>
            <a:r>
              <a:rPr lang="nb-NO" dirty="0"/>
              <a:t>Mac: [↓]</a:t>
            </a:r>
          </a:p>
        </p:txBody>
      </p:sp>
    </p:spTree>
    <p:extLst>
      <p:ext uri="{BB962C8B-B14F-4D97-AF65-F5344CB8AC3E}">
        <p14:creationId xmlns:p14="http://schemas.microsoft.com/office/powerpoint/2010/main" val="69132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5957E-06E7-4AB5-856D-9C6409B8E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Editoren</a:t>
            </a:r>
            <a:endParaRPr lang="en-US" sz="54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https://static.digit.in/download/7013ebae23739637bd71c211af12b13c982d634a.jpeg">
            <a:extLst>
              <a:ext uri="{FF2B5EF4-FFF2-40B4-BE49-F238E27FC236}">
                <a16:creationId xmlns:a16="http://schemas.microsoft.com/office/drawing/2014/main" id="{8CE306DE-60EF-4A61-AF1E-F31E5DB71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314" y="856558"/>
            <a:ext cx="7552944" cy="514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6399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A41A3-9119-43F8-8C25-C3E1D666F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BF9F9-577C-4A0F-8049-35107729A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46464"/>
          </a:xfrm>
        </p:spPr>
        <p:txBody>
          <a:bodyPr>
            <a:normAutofit/>
          </a:bodyPr>
          <a:lstStyle/>
          <a:p>
            <a:r>
              <a:rPr lang="nb-NO" dirty="0"/>
              <a:t>Det er her du skriver programmene dine, men du får ikke kjørt/testet/brukt dem</a:t>
            </a:r>
          </a:p>
          <a:p>
            <a:endParaRPr lang="nb-NO" dirty="0"/>
          </a:p>
          <a:p>
            <a:r>
              <a:rPr lang="nb-NO" dirty="0"/>
              <a:t>Her må du tenke som en profesjonell programmerer (Bill Gates, 65 år)</a:t>
            </a:r>
          </a:p>
          <a:p>
            <a:endParaRPr lang="nb-NO" dirty="0"/>
          </a:p>
          <a:p>
            <a:r>
              <a:rPr lang="nb-NO" dirty="0"/>
              <a:t>Har du gode variabelnavn? Er koden enkel, ryddig, og forståelig? </a:t>
            </a:r>
          </a:p>
          <a:p>
            <a:endParaRPr lang="nb-NO" dirty="0"/>
          </a:p>
          <a:p>
            <a:r>
              <a:rPr lang="nb-NO" dirty="0"/>
              <a:t>Husk hvilken mappe du befinner deg i og husk å lagre filen før du kjører den!!!</a:t>
            </a:r>
          </a:p>
        </p:txBody>
      </p:sp>
    </p:spTree>
    <p:extLst>
      <p:ext uri="{BB962C8B-B14F-4D97-AF65-F5344CB8AC3E}">
        <p14:creationId xmlns:p14="http://schemas.microsoft.com/office/powerpoint/2010/main" val="183491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A41A3-9119-43F8-8C25-C3E1D666F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Atom - Oppstart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BF9F9-577C-4A0F-8049-35107729A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46464"/>
          </a:xfrm>
        </p:spPr>
        <p:txBody>
          <a:bodyPr>
            <a:normAutofit/>
          </a:bodyPr>
          <a:lstStyle/>
          <a:p>
            <a:r>
              <a:rPr lang="nb-NO" dirty="0"/>
              <a:t>Tips 1: Sørg for at «Show </a:t>
            </a:r>
            <a:r>
              <a:rPr lang="nb-NO" dirty="0" err="1"/>
              <a:t>Welcome</a:t>
            </a:r>
            <a:r>
              <a:rPr lang="nb-NO" dirty="0"/>
              <a:t> Guide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opening</a:t>
            </a:r>
            <a:r>
              <a:rPr lang="nb-NO" dirty="0"/>
              <a:t> Atom» IKKE ER </a:t>
            </a:r>
            <a:r>
              <a:rPr lang="nb-NO" dirty="0" err="1"/>
              <a:t>avhuket</a:t>
            </a:r>
            <a:endParaRPr lang="nb-NO" dirty="0"/>
          </a:p>
          <a:p>
            <a:endParaRPr lang="nb-NO" dirty="0"/>
          </a:p>
          <a:p>
            <a:r>
              <a:rPr lang="nb-NO" dirty="0"/>
              <a:t>Tips 2: Velg «No, do not send my </a:t>
            </a:r>
            <a:r>
              <a:rPr lang="nb-NO" dirty="0" err="1"/>
              <a:t>usage</a:t>
            </a:r>
            <a:r>
              <a:rPr lang="nb-NO" dirty="0"/>
              <a:t> data» hvis du er usikker</a:t>
            </a:r>
          </a:p>
          <a:p>
            <a:endParaRPr lang="nb-NO" dirty="0"/>
          </a:p>
          <a:p>
            <a:r>
              <a:rPr lang="nb-NO" dirty="0"/>
              <a:t>Tips 3: Velg «No, never» på «Register as </a:t>
            </a:r>
            <a:r>
              <a:rPr lang="nb-NO" dirty="0" err="1"/>
              <a:t>default</a:t>
            </a:r>
            <a:r>
              <a:rPr lang="nb-NO" dirty="0"/>
              <a:t> atom:// URI handler?» hvis du er usikker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0980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A41A3-9119-43F8-8C25-C3E1D666F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Atom - Innstillinger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BF9F9-577C-4A0F-8049-35107729A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46464"/>
          </a:xfrm>
        </p:spPr>
        <p:txBody>
          <a:bodyPr>
            <a:normAutofit/>
          </a:bodyPr>
          <a:lstStyle/>
          <a:p>
            <a:r>
              <a:rPr lang="nb-NO" dirty="0"/>
              <a:t>Tips 1: File -&gt; Settings -&gt; Editor -&gt; Sørg for at «</a:t>
            </a:r>
            <a:r>
              <a:rPr lang="nb-NO" dirty="0" err="1"/>
              <a:t>Scroll</a:t>
            </a:r>
            <a:r>
              <a:rPr lang="nb-NO" dirty="0"/>
              <a:t> </a:t>
            </a:r>
            <a:r>
              <a:rPr lang="nb-NO" dirty="0" err="1"/>
              <a:t>Past</a:t>
            </a:r>
            <a:r>
              <a:rPr lang="nb-NO" dirty="0"/>
              <a:t> End», «Show </a:t>
            </a:r>
            <a:r>
              <a:rPr lang="nb-NO" dirty="0" err="1"/>
              <a:t>Indent</a:t>
            </a:r>
            <a:r>
              <a:rPr lang="nb-NO" dirty="0"/>
              <a:t> Guide» og «Soft </a:t>
            </a:r>
            <a:r>
              <a:rPr lang="nb-NO" dirty="0" err="1"/>
              <a:t>Wrap</a:t>
            </a:r>
            <a:r>
              <a:rPr lang="nb-NO" dirty="0"/>
              <a:t>» alle ER </a:t>
            </a:r>
            <a:r>
              <a:rPr lang="nb-NO" dirty="0" err="1"/>
              <a:t>avhuket</a:t>
            </a:r>
            <a:endParaRPr lang="nb-NO" dirty="0"/>
          </a:p>
          <a:p>
            <a:endParaRPr lang="nb-NO" dirty="0"/>
          </a:p>
          <a:p>
            <a:r>
              <a:rPr lang="nb-NO" dirty="0"/>
              <a:t>Tips 2: File -&gt; Settings -&gt; </a:t>
            </a:r>
            <a:r>
              <a:rPr lang="nb-NO" dirty="0" err="1"/>
              <a:t>Packages</a:t>
            </a:r>
            <a:r>
              <a:rPr lang="nb-NO" dirty="0"/>
              <a:t> -&gt; </a:t>
            </a:r>
            <a:r>
              <a:rPr lang="nb-NO" dirty="0" err="1"/>
              <a:t>autocomplete-plus</a:t>
            </a:r>
            <a:r>
              <a:rPr lang="nb-NO" dirty="0"/>
              <a:t> -&gt; Settings -&gt; Sørg for at «</a:t>
            </a:r>
            <a:r>
              <a:rPr lang="nb-NO" dirty="0" err="1"/>
              <a:t>Keymap</a:t>
            </a:r>
            <a:r>
              <a:rPr lang="nb-NO" dirty="0"/>
              <a:t> for </a:t>
            </a:r>
            <a:r>
              <a:rPr lang="nb-NO" dirty="0" err="1"/>
              <a:t>Confirming</a:t>
            </a:r>
            <a:r>
              <a:rPr lang="nb-NO" dirty="0"/>
              <a:t> a </a:t>
            </a:r>
            <a:r>
              <a:rPr lang="nb-NO" dirty="0" err="1"/>
              <a:t>Suggestion</a:t>
            </a:r>
            <a:r>
              <a:rPr lang="nb-NO" dirty="0"/>
              <a:t>» er satt til «tab and </a:t>
            </a:r>
            <a:r>
              <a:rPr lang="nb-NO" dirty="0" err="1"/>
              <a:t>enter</a:t>
            </a:r>
            <a:r>
              <a:rPr lang="nb-NO" dirty="0"/>
              <a:t>»</a:t>
            </a:r>
          </a:p>
          <a:p>
            <a:endParaRPr lang="nb-NO" dirty="0"/>
          </a:p>
          <a:p>
            <a:r>
              <a:rPr lang="nb-NO" dirty="0"/>
              <a:t>Tips 3: File -&gt; Settings -&gt; </a:t>
            </a:r>
            <a:r>
              <a:rPr lang="nb-NO" dirty="0" err="1"/>
              <a:t>Packages</a:t>
            </a:r>
            <a:r>
              <a:rPr lang="nb-NO" dirty="0"/>
              <a:t> -&gt; </a:t>
            </a:r>
            <a:r>
              <a:rPr lang="nb-NO" dirty="0" err="1"/>
              <a:t>wrap</a:t>
            </a:r>
            <a:r>
              <a:rPr lang="nb-NO" dirty="0"/>
              <a:t>-guide -&gt; Settings -&gt; Sørg for at «</a:t>
            </a:r>
            <a:r>
              <a:rPr lang="nb-NO" dirty="0" err="1"/>
              <a:t>Enabled</a:t>
            </a:r>
            <a:r>
              <a:rPr lang="nb-NO" dirty="0"/>
              <a:t>» IKKE ER </a:t>
            </a:r>
            <a:r>
              <a:rPr lang="nb-NO" dirty="0" err="1"/>
              <a:t>avhuket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3326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6C060-657D-4936-9783-87C9CB4F8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Programmeringstips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44C44-459B-4AEE-824F-1BEBC6B8B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741110" cy="4313980"/>
          </a:xfrm>
        </p:spPr>
        <p:txBody>
          <a:bodyPr/>
          <a:lstStyle/>
          <a:p>
            <a:r>
              <a:rPr lang="nb-NO" dirty="0"/>
              <a:t>Vær veldig nøye når du skriver kode, datamaskiner kan dessverre ikke lese tankene våres</a:t>
            </a:r>
          </a:p>
          <a:p>
            <a:endParaRPr lang="nb-NO" dirty="0"/>
          </a:p>
          <a:p>
            <a:r>
              <a:rPr lang="nb-NO" dirty="0"/>
              <a:t>Prøv å forstå hver eneste linje med kode, hvorfor ting fungerer, og hvorfor ting ikke fungerer</a:t>
            </a:r>
          </a:p>
          <a:p>
            <a:endParaRPr lang="nb-NO" dirty="0"/>
          </a:p>
          <a:p>
            <a:r>
              <a:rPr lang="nb-NO" dirty="0"/>
              <a:t>Ikke vær redd for å feile, eksperimenter systematisk, prøv alle mulige kombinasjoner</a:t>
            </a:r>
          </a:p>
          <a:p>
            <a:endParaRPr lang="nb-NO" dirty="0"/>
          </a:p>
          <a:p>
            <a:r>
              <a:rPr lang="nb-NO" dirty="0"/>
              <a:t>Fokuser på unntakene, </a:t>
            </a:r>
            <a:r>
              <a:rPr lang="nb-NO" dirty="0" err="1"/>
              <a:t>lurespørsmålene</a:t>
            </a:r>
            <a:r>
              <a:rPr lang="nb-NO" dirty="0"/>
              <a:t>, de sjeldne og rare men viktige tilfellene</a:t>
            </a:r>
          </a:p>
          <a:p>
            <a:endParaRPr lang="nb-NO" dirty="0"/>
          </a:p>
          <a:p>
            <a:r>
              <a:rPr lang="nb-NO" dirty="0"/>
              <a:t>Bruk alle ressurser! Forelesninger, gruppetimer, pensumboka, og mye mer</a:t>
            </a:r>
          </a:p>
        </p:txBody>
      </p:sp>
    </p:spTree>
    <p:extLst>
      <p:ext uri="{BB962C8B-B14F-4D97-AF65-F5344CB8AC3E}">
        <p14:creationId xmlns:p14="http://schemas.microsoft.com/office/powerpoint/2010/main" val="179116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76664-64FF-4B9F-99FA-73E098637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Programmeringstips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5AA66-74BD-485A-9551-FB0B2562F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0937859" cy="4268824"/>
          </a:xfrm>
        </p:spPr>
        <p:txBody>
          <a:bodyPr/>
          <a:lstStyle/>
          <a:p>
            <a:r>
              <a:rPr lang="nb-NO" dirty="0"/>
              <a:t>Hvis du ikke skjønner en forklaring fra forelesningen, prøv å søke litt rundt på nettet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Hvis du har stått fast veldig lenge, ta en pause, så ser du ofte hva som er løsningen</a:t>
            </a:r>
          </a:p>
          <a:p>
            <a:endParaRPr lang="nb-NO" dirty="0"/>
          </a:p>
          <a:p>
            <a:r>
              <a:rPr lang="nb-NO" dirty="0"/>
              <a:t>Finn noen å studere med, det øker motivasjon og du får med deg informasjon</a:t>
            </a:r>
          </a:p>
          <a:p>
            <a:endParaRPr lang="nb-NO" dirty="0"/>
          </a:p>
          <a:p>
            <a:r>
              <a:rPr lang="nb-NO" dirty="0"/>
              <a:t>Jeg forstår konseptene men aner ikke hva jeg skal skrive? Fokuser på praksis/syntaks</a:t>
            </a:r>
          </a:p>
          <a:p>
            <a:endParaRPr lang="nb-NO" dirty="0"/>
          </a:p>
          <a:p>
            <a:r>
              <a:rPr lang="nb-NO" dirty="0"/>
              <a:t>Jeg vet hva jeg skal skrive men aner ikke hvorfor det ikke funker? Fokuser på teori/semantikk</a:t>
            </a:r>
          </a:p>
        </p:txBody>
      </p:sp>
    </p:spTree>
    <p:extLst>
      <p:ext uri="{BB962C8B-B14F-4D97-AF65-F5344CB8AC3E}">
        <p14:creationId xmlns:p14="http://schemas.microsoft.com/office/powerpoint/2010/main" val="373864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83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90D8F-E927-45EC-958C-D37E49F6D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663" y="639097"/>
            <a:ext cx="4007194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Variabler</a:t>
            </a:r>
            <a:endParaRPr lang="en-US" sz="54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Picture 2" descr="Self Storage Boxes Labeled - Mini Price Storage">
            <a:extLst>
              <a:ext uri="{FF2B5EF4-FFF2-40B4-BE49-F238E27FC236}">
                <a16:creationId xmlns:a16="http://schemas.microsoft.com/office/drawing/2014/main" id="{C6E9E5FC-E51C-480C-8759-86DDF19DD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7082" y="692320"/>
            <a:ext cx="7542030" cy="547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390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4E5A-C507-4F13-B753-AE41AE48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Variabler -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D8A2E-F2BF-45B3-922F-0686FD5C4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 lnSpcReduction="10000"/>
          </a:bodyPr>
          <a:lstStyle/>
          <a:p>
            <a:r>
              <a:rPr lang="nb-NO" dirty="0"/>
              <a:t>En måte å lagre data på</a:t>
            </a:r>
          </a:p>
          <a:p>
            <a:endParaRPr lang="nb-NO" dirty="0"/>
          </a:p>
          <a:p>
            <a:r>
              <a:rPr lang="nb-NO" dirty="0"/>
              <a:t>En boks med et </a:t>
            </a:r>
            <a:r>
              <a:rPr lang="nb-NO" i="1" dirty="0"/>
              <a:t>navn</a:t>
            </a:r>
            <a:r>
              <a:rPr lang="nb-NO" dirty="0"/>
              <a:t> og et </a:t>
            </a:r>
            <a:r>
              <a:rPr lang="nb-NO" i="1" dirty="0"/>
              <a:t>innhold</a:t>
            </a:r>
          </a:p>
          <a:p>
            <a:endParaRPr lang="nb-NO" i="1" dirty="0"/>
          </a:p>
          <a:p>
            <a:r>
              <a:rPr lang="nb-NO" dirty="0"/>
              <a:t>Innholdet kan bestå av en eller flere verdier</a:t>
            </a:r>
          </a:p>
          <a:p>
            <a:endParaRPr lang="nb-NO" dirty="0"/>
          </a:p>
          <a:p>
            <a:r>
              <a:rPr lang="nb-NO" dirty="0"/>
              <a:t>Til å begynne med skal vi kun se på enkeltverdier</a:t>
            </a:r>
          </a:p>
          <a:p>
            <a:endParaRPr lang="nb-NO" dirty="0"/>
          </a:p>
          <a:p>
            <a:r>
              <a:rPr lang="nb-NO" dirty="0"/>
              <a:t>Det finnes fire grunnleggende verdityper i Python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97A88-FFF7-4C41-822E-C68BA2866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3745" y="2222286"/>
            <a:ext cx="4318253" cy="4269953"/>
          </a:xfrm>
        </p:spPr>
        <p:txBody>
          <a:bodyPr>
            <a:normAutofit lnSpcReduction="10000"/>
          </a:bodyPr>
          <a:lstStyle/>
          <a:p>
            <a:r>
              <a:rPr lang="nb-NO" dirty="0"/>
              <a:t>For eksempel:</a:t>
            </a:r>
          </a:p>
          <a:p>
            <a:pPr lvl="1"/>
            <a:r>
              <a:rPr lang="nb-NO" b="1" dirty="0"/>
              <a:t>navn = "Ola"</a:t>
            </a:r>
          </a:p>
          <a:p>
            <a:pPr lvl="1"/>
            <a:r>
              <a:rPr lang="nb-NO" b="1" dirty="0"/>
              <a:t>svaret = 42</a:t>
            </a:r>
          </a:p>
          <a:p>
            <a:pPr lvl="1"/>
            <a:r>
              <a:rPr lang="nb-NO" b="1" dirty="0"/>
              <a:t>grader = 37.5</a:t>
            </a:r>
          </a:p>
          <a:p>
            <a:pPr lvl="1"/>
            <a:r>
              <a:rPr lang="nb-NO" b="1" dirty="0"/>
              <a:t>utsolgt = True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323EFC-FCC2-4FCB-A906-D13D7AE7512C}"/>
              </a:ext>
            </a:extLst>
          </p:cNvPr>
          <p:cNvCxnSpPr/>
          <p:nvPr/>
        </p:nvCxnSpPr>
        <p:spPr>
          <a:xfrm>
            <a:off x="6107430" y="1988820"/>
            <a:ext cx="0" cy="470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80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4E5A-C507-4F13-B753-AE41AE48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Datatyper - </a:t>
            </a:r>
            <a:r>
              <a:rPr lang="nb-NO" dirty="0" err="1"/>
              <a:t>String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D8A2E-F2BF-45B3-922F-0686FD5C4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/>
          </a:bodyPr>
          <a:lstStyle/>
          <a:p>
            <a:r>
              <a:rPr lang="nb-NO" dirty="0"/>
              <a:t>Forkortes ofte som "</a:t>
            </a:r>
            <a:r>
              <a:rPr lang="nb-NO" dirty="0" err="1"/>
              <a:t>str</a:t>
            </a:r>
            <a:r>
              <a:rPr lang="nb-NO" dirty="0"/>
              <a:t>"</a:t>
            </a:r>
          </a:p>
          <a:p>
            <a:endParaRPr lang="nb-NO" dirty="0"/>
          </a:p>
          <a:p>
            <a:r>
              <a:rPr lang="nb-NO" dirty="0"/>
              <a:t>Tekst (strenger)</a:t>
            </a:r>
          </a:p>
          <a:p>
            <a:endParaRPr lang="nb-NO" dirty="0"/>
          </a:p>
          <a:p>
            <a:r>
              <a:rPr lang="nb-NO" dirty="0"/>
              <a:t>Kan bestå av bokstaver, tall, eller tegn</a:t>
            </a:r>
          </a:p>
          <a:p>
            <a:endParaRPr lang="nb-NO" dirty="0"/>
          </a:p>
          <a:p>
            <a:r>
              <a:rPr lang="nb-NO" dirty="0"/>
              <a:t>NB!!! Bruk </a:t>
            </a:r>
            <a:r>
              <a:rPr lang="nb-NO" b="1" i="1" dirty="0"/>
              <a:t>'   '</a:t>
            </a:r>
            <a:r>
              <a:rPr lang="nb-NO" dirty="0"/>
              <a:t> eller </a:t>
            </a:r>
            <a:r>
              <a:rPr lang="nb-NO" b="1" i="1" dirty="0"/>
              <a:t>"   "</a:t>
            </a:r>
            <a:r>
              <a:rPr lang="nb-NO" dirty="0"/>
              <a:t> eller </a:t>
            </a:r>
            <a:r>
              <a:rPr lang="nb-NO" b="1" i="1" dirty="0"/>
              <a:t>"""   """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97A88-FFF7-4C41-822E-C68BA2866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3745" y="2222286"/>
            <a:ext cx="4937753" cy="4269953"/>
          </a:xfrm>
        </p:spPr>
        <p:txBody>
          <a:bodyPr>
            <a:normAutofit/>
          </a:bodyPr>
          <a:lstStyle/>
          <a:p>
            <a:r>
              <a:rPr lang="nb-NO" dirty="0"/>
              <a:t>For eksempel: </a:t>
            </a:r>
          </a:p>
          <a:p>
            <a:pPr lvl="1"/>
            <a:r>
              <a:rPr lang="nb-NO" b="1" dirty="0"/>
              <a:t>b = "k"</a:t>
            </a:r>
          </a:p>
          <a:p>
            <a:pPr lvl="1"/>
            <a:r>
              <a:rPr lang="nb-NO" b="1" dirty="0"/>
              <a:t>tegn = "!"</a:t>
            </a:r>
          </a:p>
          <a:p>
            <a:pPr lvl="1"/>
            <a:r>
              <a:rPr lang="nb-NO" b="1" dirty="0"/>
              <a:t>setning = "Hei på deg!"</a:t>
            </a:r>
          </a:p>
          <a:p>
            <a:pPr lvl="1"/>
            <a:r>
              <a:rPr lang="nb-NO" b="1" dirty="0" err="1"/>
              <a:t>sporsmaal</a:t>
            </a:r>
            <a:r>
              <a:rPr lang="nb-NO" b="1" dirty="0"/>
              <a:t> = "Er du 18 år gammel?"</a:t>
            </a:r>
          </a:p>
          <a:p>
            <a:pPr lvl="1"/>
            <a:r>
              <a:rPr lang="nb-NO" b="1" dirty="0" err="1"/>
              <a:t>tilfeldig_generert_passord</a:t>
            </a:r>
            <a:r>
              <a:rPr lang="nb-NO" b="1" dirty="0"/>
              <a:t> = "sWo32)/#"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323EFC-FCC2-4FCB-A906-D13D7AE7512C}"/>
              </a:ext>
            </a:extLst>
          </p:cNvPr>
          <p:cNvCxnSpPr/>
          <p:nvPr/>
        </p:nvCxnSpPr>
        <p:spPr>
          <a:xfrm>
            <a:off x="6107430" y="1988820"/>
            <a:ext cx="0" cy="470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95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4E5A-C507-4F13-B753-AE41AE48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Datatyper - </a:t>
            </a:r>
            <a:r>
              <a:rPr lang="nb-NO" dirty="0" err="1"/>
              <a:t>Integer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D8A2E-F2BF-45B3-922F-0686FD5C4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/>
          </a:bodyPr>
          <a:lstStyle/>
          <a:p>
            <a:r>
              <a:rPr lang="nb-NO" dirty="0"/>
              <a:t>Forkortes ofte som "</a:t>
            </a:r>
            <a:r>
              <a:rPr lang="nb-NO" dirty="0" err="1"/>
              <a:t>int</a:t>
            </a:r>
            <a:r>
              <a:rPr lang="nb-NO" dirty="0"/>
              <a:t>"</a:t>
            </a:r>
          </a:p>
          <a:p>
            <a:endParaRPr lang="nb-NO" dirty="0"/>
          </a:p>
          <a:p>
            <a:r>
              <a:rPr lang="nb-NO" dirty="0"/>
              <a:t>Heltall</a:t>
            </a:r>
          </a:p>
          <a:p>
            <a:endParaRPr lang="nb-NO" dirty="0"/>
          </a:p>
          <a:p>
            <a:r>
              <a:rPr lang="nb-NO" dirty="0"/>
              <a:t>Kan være positiv eller negativ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97A88-FFF7-4C41-822E-C68BA2866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3745" y="2140859"/>
            <a:ext cx="4937753" cy="4269953"/>
          </a:xfrm>
        </p:spPr>
        <p:txBody>
          <a:bodyPr>
            <a:normAutofit/>
          </a:bodyPr>
          <a:lstStyle/>
          <a:p>
            <a:r>
              <a:rPr lang="nb-NO" dirty="0"/>
              <a:t>For eksempel:</a:t>
            </a:r>
          </a:p>
          <a:p>
            <a:pPr lvl="1"/>
            <a:r>
              <a:rPr lang="nb-NO" b="1" dirty="0"/>
              <a:t>x = -18364</a:t>
            </a:r>
          </a:p>
          <a:p>
            <a:pPr lvl="1"/>
            <a:r>
              <a:rPr lang="nb-NO" b="1" dirty="0" err="1"/>
              <a:t>mitt_tall</a:t>
            </a:r>
            <a:r>
              <a:rPr lang="nb-NO" b="1" dirty="0"/>
              <a:t> = -8</a:t>
            </a:r>
          </a:p>
          <a:p>
            <a:pPr lvl="1"/>
            <a:r>
              <a:rPr lang="nb-NO" b="1" dirty="0"/>
              <a:t>alder = 25</a:t>
            </a:r>
          </a:p>
          <a:p>
            <a:pPr lvl="1"/>
            <a:r>
              <a:rPr lang="nb-NO" b="1" dirty="0" err="1"/>
              <a:t>antall_paa_lager</a:t>
            </a:r>
            <a:r>
              <a:rPr lang="nb-NO" b="1" dirty="0"/>
              <a:t> = 19274965358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323EFC-FCC2-4FCB-A906-D13D7AE7512C}"/>
              </a:ext>
            </a:extLst>
          </p:cNvPr>
          <p:cNvCxnSpPr/>
          <p:nvPr/>
        </p:nvCxnSpPr>
        <p:spPr>
          <a:xfrm>
            <a:off x="6107430" y="1988820"/>
            <a:ext cx="0" cy="470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0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4E5A-C507-4F13-B753-AE41AE48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Datatyper - </a:t>
            </a:r>
            <a:r>
              <a:rPr lang="nb-NO" dirty="0" err="1"/>
              <a:t>Floating</a:t>
            </a:r>
            <a:r>
              <a:rPr lang="nb-NO" dirty="0"/>
              <a:t> </a:t>
            </a:r>
            <a:r>
              <a:rPr lang="nb-NO" dirty="0" err="1"/>
              <a:t>point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D8A2E-F2BF-45B3-922F-0686FD5C4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/>
          </a:bodyPr>
          <a:lstStyle/>
          <a:p>
            <a:r>
              <a:rPr lang="nb-NO" dirty="0"/>
              <a:t>Forkortes ofte som "float"</a:t>
            </a:r>
          </a:p>
          <a:p>
            <a:endParaRPr lang="nb-NO" dirty="0"/>
          </a:p>
          <a:p>
            <a:r>
              <a:rPr lang="nb-NO" dirty="0"/>
              <a:t>Desimaltall (flyttall)</a:t>
            </a:r>
          </a:p>
          <a:p>
            <a:endParaRPr lang="nb-NO" dirty="0"/>
          </a:p>
          <a:p>
            <a:r>
              <a:rPr lang="en-US" dirty="0"/>
              <a:t>Kan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positiv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negativ</a:t>
            </a:r>
            <a:endParaRPr lang="en-US" dirty="0"/>
          </a:p>
          <a:p>
            <a:endParaRPr lang="en-US" dirty="0"/>
          </a:p>
          <a:p>
            <a:r>
              <a:rPr lang="en-US" dirty="0"/>
              <a:t>NB!!! </a:t>
            </a:r>
            <a:r>
              <a:rPr lang="en-US" dirty="0" err="1"/>
              <a:t>Bruk</a:t>
            </a:r>
            <a:r>
              <a:rPr lang="en-US" dirty="0"/>
              <a:t> </a:t>
            </a:r>
            <a:r>
              <a:rPr lang="en-US" b="1" i="1" dirty="0"/>
              <a:t>.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b="1" i="1" dirty="0"/>
              <a:t>,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97A88-FFF7-4C41-822E-C68BA2866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3745" y="2222286"/>
            <a:ext cx="4937753" cy="4269953"/>
          </a:xfrm>
        </p:spPr>
        <p:txBody>
          <a:bodyPr>
            <a:normAutofit/>
          </a:bodyPr>
          <a:lstStyle/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en-US" b="1" dirty="0"/>
              <a:t>r = -0.027345759</a:t>
            </a:r>
          </a:p>
          <a:p>
            <a:pPr lvl="1"/>
            <a:r>
              <a:rPr lang="en-US" b="1" dirty="0" err="1"/>
              <a:t>ditt_tall</a:t>
            </a:r>
            <a:r>
              <a:rPr lang="en-US" b="1" dirty="0"/>
              <a:t> = 3.14</a:t>
            </a:r>
          </a:p>
          <a:p>
            <a:pPr lvl="1"/>
            <a:r>
              <a:rPr lang="en-US" b="1" dirty="0" err="1"/>
              <a:t>konto</a:t>
            </a:r>
            <a:r>
              <a:rPr lang="en-US" b="1" dirty="0"/>
              <a:t> = -1826.38</a:t>
            </a:r>
          </a:p>
          <a:p>
            <a:pPr lvl="1"/>
            <a:r>
              <a:rPr lang="en-US" b="1" dirty="0"/>
              <a:t>rekordtid_for_100_meteren = 9. 6384634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323EFC-FCC2-4FCB-A906-D13D7AE7512C}"/>
              </a:ext>
            </a:extLst>
          </p:cNvPr>
          <p:cNvCxnSpPr/>
          <p:nvPr/>
        </p:nvCxnSpPr>
        <p:spPr>
          <a:xfrm>
            <a:off x="6107430" y="1988820"/>
            <a:ext cx="0" cy="470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5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4E5A-C507-4F13-B753-AE41AE48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Datatyper - </a:t>
            </a:r>
            <a:r>
              <a:rPr lang="nb-NO" dirty="0" err="1"/>
              <a:t>Boolean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D8A2E-F2BF-45B3-922F-0686FD5C4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/>
          </a:bodyPr>
          <a:lstStyle/>
          <a:p>
            <a:r>
              <a:rPr lang="nb-NO" dirty="0"/>
              <a:t>Forkortes ofte som "</a:t>
            </a:r>
            <a:r>
              <a:rPr lang="nb-NO" dirty="0" err="1"/>
              <a:t>bool</a:t>
            </a:r>
            <a:r>
              <a:rPr lang="nb-NO" dirty="0"/>
              <a:t>"</a:t>
            </a:r>
          </a:p>
          <a:p>
            <a:endParaRPr lang="nb-NO" dirty="0"/>
          </a:p>
          <a:p>
            <a:r>
              <a:rPr lang="nb-NO" dirty="0"/>
              <a:t>ENTEN </a:t>
            </a:r>
            <a:r>
              <a:rPr lang="nb-NO" b="1" dirty="0"/>
              <a:t>True</a:t>
            </a:r>
            <a:r>
              <a:rPr lang="nb-NO" dirty="0"/>
              <a:t> (1, ja, på, riktig) </a:t>
            </a:r>
          </a:p>
          <a:p>
            <a:r>
              <a:rPr lang="nb-NO" dirty="0"/>
              <a:t>ELLER </a:t>
            </a:r>
            <a:r>
              <a:rPr lang="nb-NO" b="1" dirty="0"/>
              <a:t>False </a:t>
            </a:r>
            <a:r>
              <a:rPr lang="nb-NO" dirty="0"/>
              <a:t>(0, nei, av, feil)</a:t>
            </a:r>
            <a:endParaRPr lang="nb-NO" b="1" dirty="0"/>
          </a:p>
          <a:p>
            <a:endParaRPr lang="nb-NO" dirty="0"/>
          </a:p>
          <a:p>
            <a:r>
              <a:rPr lang="nb-NO" dirty="0"/>
              <a:t>Tenk på det som en lysbryter</a:t>
            </a:r>
          </a:p>
          <a:p>
            <a:endParaRPr lang="nb-NO" dirty="0"/>
          </a:p>
          <a:p>
            <a:r>
              <a:rPr lang="nb-NO" dirty="0"/>
              <a:t>Vanlig å glemme! Viktig å huske!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97A88-FFF7-4C41-822E-C68BA2866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3745" y="2222286"/>
            <a:ext cx="4937753" cy="4269953"/>
          </a:xfrm>
        </p:spPr>
        <p:txBody>
          <a:bodyPr>
            <a:normAutofit/>
          </a:bodyPr>
          <a:lstStyle/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en-US" b="1" dirty="0"/>
              <a:t>n = False</a:t>
            </a:r>
          </a:p>
          <a:p>
            <a:pPr lvl="1"/>
            <a:r>
              <a:rPr lang="en-US" b="1" dirty="0" err="1"/>
              <a:t>godkjent</a:t>
            </a:r>
            <a:r>
              <a:rPr lang="en-US" b="1" dirty="0"/>
              <a:t> = True</a:t>
            </a:r>
          </a:p>
          <a:p>
            <a:pPr lvl="1"/>
            <a:r>
              <a:rPr lang="en-US" b="1" dirty="0" err="1"/>
              <a:t>myndig</a:t>
            </a:r>
            <a:r>
              <a:rPr lang="en-US" b="1" dirty="0"/>
              <a:t> = False</a:t>
            </a:r>
          </a:p>
          <a:p>
            <a:pPr lvl="1"/>
            <a:r>
              <a:rPr lang="en-US" b="1" dirty="0"/>
              <a:t>er_over_150_cm_hoy = True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323EFC-FCC2-4FCB-A906-D13D7AE7512C}"/>
              </a:ext>
            </a:extLst>
          </p:cNvPr>
          <p:cNvCxnSpPr/>
          <p:nvPr/>
        </p:nvCxnSpPr>
        <p:spPr>
          <a:xfrm>
            <a:off x="6107430" y="1988820"/>
            <a:ext cx="0" cy="470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042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45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249F81-D4CD-4897-B1DC-E1B9E50E3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/>
              <a:t>Kommentarer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2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8" name="Picture 2" descr="Halloween Cute Ghost Vector (Graphic) by Arief Sapta Adjie · Creative  Fabrica">
            <a:extLst>
              <a:ext uri="{FF2B5EF4-FFF2-40B4-BE49-F238E27FC236}">
                <a16:creationId xmlns:a16="http://schemas.microsoft.com/office/drawing/2014/main" id="{9DC2A9E6-2590-467F-AB18-D3528F0B63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8" t="1918" r="17866" b="-1791"/>
          <a:stretch/>
        </p:blipFill>
        <p:spPr bwMode="auto">
          <a:xfrm>
            <a:off x="5185869" y="83559"/>
            <a:ext cx="6467184" cy="669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528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9F81-D4CD-4897-B1DC-E1B9E50E3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Kommentarer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73959-277A-441C-86DA-3CF5D7846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725588" cy="4320753"/>
          </a:xfrm>
        </p:spPr>
        <p:txBody>
          <a:bodyPr/>
          <a:lstStyle/>
          <a:p>
            <a:r>
              <a:rPr lang="nb-NO" b="1" dirty="0"/>
              <a:t>#En kort kommentar som går over en linje</a:t>
            </a:r>
          </a:p>
          <a:p>
            <a:endParaRPr lang="nb-NO" b="1" dirty="0"/>
          </a:p>
          <a:p>
            <a:r>
              <a:rPr lang="nb-NO" b="1" dirty="0"/>
              <a:t>""" En lang kommentar som går over en blokk med tekst eller kode som inneholder massevis av informasjon derfor tar opp veldig mange linjer"""</a:t>
            </a:r>
          </a:p>
          <a:p>
            <a:endParaRPr lang="nb-NO" dirty="0"/>
          </a:p>
          <a:p>
            <a:r>
              <a:rPr lang="nb-NO" dirty="0"/>
              <a:t>NB!!! Tenk litt på hvordan man kan vite hva som er en kommentar og hva som er en streng</a:t>
            </a:r>
          </a:p>
          <a:p>
            <a:endParaRPr lang="nb-NO" dirty="0"/>
          </a:p>
          <a:p>
            <a:r>
              <a:rPr lang="nb-NO" dirty="0"/>
              <a:t>Gjør om kodelinjer eller kodeblokker til kommentarer for å teste dem ut uten å slette dem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14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91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2280</Words>
  <Application>Microsoft Office PowerPoint</Application>
  <PresentationFormat>Widescreen</PresentationFormat>
  <Paragraphs>418</Paragraphs>
  <Slides>43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Litt om meg :)</vt:lpstr>
      <vt:lpstr>Litt om dere :)</vt:lpstr>
      <vt:lpstr>Seminartime &amp; labtime</vt:lpstr>
      <vt:lpstr>Emnesiden og semestersiden</vt:lpstr>
      <vt:lpstr>Obligatoriske innleveringer</vt:lpstr>
      <vt:lpstr>Devilry: Obligatoriske innleveringer</vt:lpstr>
      <vt:lpstr>Inspera: Eksamen</vt:lpstr>
      <vt:lpstr>Forkurs og kart over bygget</vt:lpstr>
      <vt:lpstr>Studieadministrasjonen</vt:lpstr>
      <vt:lpstr>Termvakt</vt:lpstr>
      <vt:lpstr>UiO-mailen og videresending</vt:lpstr>
      <vt:lpstr>MineStudier og kalenderoppsett</vt:lpstr>
      <vt:lpstr>Trix-oppgaver: Frivillige oppgaver</vt:lpstr>
      <vt:lpstr>MatterMost: Stille og svare på spørsmål</vt:lpstr>
      <vt:lpstr>Spørsmål?</vt:lpstr>
      <vt:lpstr>Programmer, filer, mapper</vt:lpstr>
      <vt:lpstr>Programmer, filer, mapper</vt:lpstr>
      <vt:lpstr>Programmer, filer, mapper</vt:lpstr>
      <vt:lpstr>Programmer, filer, mapper</vt:lpstr>
      <vt:lpstr>Terminalen</vt:lpstr>
      <vt:lpstr>Terminalen</vt:lpstr>
      <vt:lpstr>Terminalen - Mapper</vt:lpstr>
      <vt:lpstr>Terminalen - Python</vt:lpstr>
      <vt:lpstr>Terminalen - Snarveier</vt:lpstr>
      <vt:lpstr>Editoren</vt:lpstr>
      <vt:lpstr>Atom</vt:lpstr>
      <vt:lpstr>Atom - Oppstart</vt:lpstr>
      <vt:lpstr>Atom - Innstillinger</vt:lpstr>
      <vt:lpstr>Programmeringstips</vt:lpstr>
      <vt:lpstr>Programmeringstips</vt:lpstr>
      <vt:lpstr>Spørsmål?</vt:lpstr>
      <vt:lpstr>Variabler</vt:lpstr>
      <vt:lpstr>Variabler - Data</vt:lpstr>
      <vt:lpstr>Datatyper - String</vt:lpstr>
      <vt:lpstr>Datatyper - Integer</vt:lpstr>
      <vt:lpstr>Datatyper - Floating point</vt:lpstr>
      <vt:lpstr>Datatyper - Boolean</vt:lpstr>
      <vt:lpstr>Spørsmål?</vt:lpstr>
      <vt:lpstr>Kommentarer</vt:lpstr>
      <vt:lpstr>Kommentarer</vt:lpstr>
      <vt:lpstr>Spørsmål?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2</cp:revision>
  <dcterms:created xsi:type="dcterms:W3CDTF">2021-02-02T13:58:34Z</dcterms:created>
  <dcterms:modified xsi:type="dcterms:W3CDTF">2021-08-31T15:29:50Z</dcterms:modified>
</cp:coreProperties>
</file>