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9"/>
  </p:notesMasterIdLst>
  <p:sldIdLst>
    <p:sldId id="256" r:id="rId2"/>
    <p:sldId id="293" r:id="rId3"/>
    <p:sldId id="289" r:id="rId4"/>
    <p:sldId id="292" r:id="rId5"/>
    <p:sldId id="290" r:id="rId6"/>
    <p:sldId id="291" r:id="rId7"/>
    <p:sldId id="288" r:id="rId8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0"/>
    <p:restoredTop sz="89862"/>
  </p:normalViewPr>
  <p:slideViewPr>
    <p:cSldViewPr snapToGrid="0" snapToObjects="1">
      <p:cViewPr varScale="1">
        <p:scale>
          <a:sx n="125" d="100"/>
          <a:sy n="125" d="100"/>
        </p:scale>
        <p:origin x="135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28/10/2021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7021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5613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0000-EB27-9C48-A81B-F55FD369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FUI-seminar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E4CEF-5184-2940-8858-33A2A34AC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Onsdag 3 november </a:t>
            </a:r>
            <a:r>
              <a:rPr lang="nb-NO" dirty="0" err="1"/>
              <a:t>kl</a:t>
            </a:r>
            <a:r>
              <a:rPr lang="nb-NO" dirty="0"/>
              <a:t> 16-18</a:t>
            </a:r>
          </a:p>
          <a:p>
            <a:r>
              <a:rPr lang="nb-NO" dirty="0"/>
              <a:t>Introduksjon til </a:t>
            </a:r>
            <a:r>
              <a:rPr lang="nb-NO" dirty="0" err="1"/>
              <a:t>oblig</a:t>
            </a:r>
            <a:r>
              <a:rPr lang="nb-NO" dirty="0"/>
              <a:t> 8 og mulighet til å få hjelp av gruppelærere</a:t>
            </a:r>
          </a:p>
        </p:txBody>
      </p:sp>
    </p:spTree>
    <p:extLst>
      <p:ext uri="{BB962C8B-B14F-4D97-AF65-F5344CB8AC3E}">
        <p14:creationId xmlns:p14="http://schemas.microsoft.com/office/powerpoint/2010/main" val="282330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97E4C-6989-7848-9DE3-82896F37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Opplegg for uke 10 og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A5218-F30E-6742-99CB-B11D30F2B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Større sammensatt objektorienteringsoppgave</a:t>
            </a:r>
          </a:p>
          <a:p>
            <a:r>
              <a:rPr lang="nb-NO" dirty="0"/>
              <a:t>Modellering av et studentsystem med klassene:</a:t>
            </a:r>
          </a:p>
          <a:p>
            <a:pPr lvl="1"/>
            <a:r>
              <a:rPr lang="nb-NO" dirty="0"/>
              <a:t>Student</a:t>
            </a:r>
          </a:p>
          <a:p>
            <a:pPr lvl="1"/>
            <a:r>
              <a:rPr lang="nb-NO" dirty="0"/>
              <a:t>Fag</a:t>
            </a:r>
          </a:p>
          <a:p>
            <a:pPr lvl="1"/>
            <a:r>
              <a:rPr lang="nb-NO" dirty="0"/>
              <a:t>Studentsystem</a:t>
            </a:r>
          </a:p>
        </p:txBody>
      </p:sp>
    </p:spTree>
    <p:extLst>
      <p:ext uri="{BB962C8B-B14F-4D97-AF65-F5344CB8AC3E}">
        <p14:creationId xmlns:p14="http://schemas.microsoft.com/office/powerpoint/2010/main" val="198661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1434-678B-8B43-B6EF-BE579BD5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B1659-3A34-8745-955E-A8D682AD4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klasse</a:t>
            </a:r>
            <a:r>
              <a:rPr lang="en-GB" dirty="0"/>
              <a:t> “Fag”,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ha et </a:t>
            </a:r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holder </a:t>
            </a:r>
            <a:r>
              <a:rPr lang="en-GB" dirty="0" err="1"/>
              <a:t>på</a:t>
            </a:r>
            <a:r>
              <a:rPr lang="en-GB" dirty="0"/>
              <a:t> alle </a:t>
            </a:r>
            <a:r>
              <a:rPr lang="en-GB" dirty="0" err="1"/>
              <a:t>studentene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tar det </a:t>
            </a:r>
            <a:r>
              <a:rPr lang="en-GB" dirty="0" err="1"/>
              <a:t>aktuelle</a:t>
            </a:r>
            <a:r>
              <a:rPr lang="en-GB" dirty="0"/>
              <a:t> </a:t>
            </a:r>
            <a:r>
              <a:rPr lang="en-GB" dirty="0" err="1"/>
              <a:t>faget</a:t>
            </a:r>
            <a:r>
              <a:rPr lang="en-GB" dirty="0"/>
              <a:t>.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opprettelsen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et fag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studentlisten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tom.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klasse</a:t>
            </a:r>
            <a:r>
              <a:rPr lang="en-GB" dirty="0"/>
              <a:t> “Student”. </a:t>
            </a:r>
            <a:r>
              <a:rPr lang="en-GB" dirty="0" err="1"/>
              <a:t>Studenten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ha et </a:t>
            </a:r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holder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fagene</a:t>
            </a:r>
            <a:r>
              <a:rPr lang="en-GB" dirty="0"/>
              <a:t> </a:t>
            </a:r>
            <a:r>
              <a:rPr lang="en-GB" dirty="0" err="1"/>
              <a:t>studentene</a:t>
            </a:r>
            <a:r>
              <a:rPr lang="en-GB" dirty="0"/>
              <a:t> tar.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opprettelsen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student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faglisten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tom. </a:t>
            </a:r>
          </a:p>
          <a:p>
            <a:endParaRPr lang="en-GB" dirty="0"/>
          </a:p>
          <a:p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datastrukturen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programmet</a:t>
            </a:r>
            <a:r>
              <a:rPr lang="en-GB" dirty="0"/>
              <a:t> se </a:t>
            </a:r>
            <a:r>
              <a:rPr lang="en-GB" dirty="0" err="1"/>
              <a:t>ut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897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79D04-09BA-8E40-A714-E281DF2A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Fag-klassen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57AA2-40D3-334D-B26D-80136C513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klasse</a:t>
            </a:r>
            <a:r>
              <a:rPr lang="en-GB" dirty="0"/>
              <a:t> “Fag”,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ha et </a:t>
            </a:r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holder </a:t>
            </a:r>
            <a:r>
              <a:rPr lang="en-GB" dirty="0" err="1"/>
              <a:t>på</a:t>
            </a:r>
            <a:r>
              <a:rPr lang="en-GB" dirty="0"/>
              <a:t> alle </a:t>
            </a:r>
            <a:r>
              <a:rPr lang="en-GB" dirty="0" err="1"/>
              <a:t>studentene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tar det </a:t>
            </a:r>
            <a:r>
              <a:rPr lang="en-GB" dirty="0" err="1"/>
              <a:t>aktuelle</a:t>
            </a:r>
            <a:r>
              <a:rPr lang="en-GB" dirty="0"/>
              <a:t> </a:t>
            </a:r>
            <a:r>
              <a:rPr lang="en-GB" dirty="0" err="1"/>
              <a:t>faget</a:t>
            </a:r>
            <a:r>
              <a:rPr lang="en-GB" dirty="0"/>
              <a:t>.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opprettelsen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et fag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studentlisten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tom.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Fag-</a:t>
            </a:r>
            <a:r>
              <a:rPr lang="en-GB" dirty="0" err="1"/>
              <a:t>klassen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heter</a:t>
            </a:r>
            <a:r>
              <a:rPr lang="en-GB" dirty="0"/>
              <a:t> “</a:t>
            </a:r>
            <a:r>
              <a:rPr lang="en-GB" dirty="0" err="1"/>
              <a:t>leggTilStudent</a:t>
            </a:r>
            <a:r>
              <a:rPr lang="en-GB" dirty="0"/>
              <a:t>(student)” </a:t>
            </a:r>
            <a:r>
              <a:rPr lang="en-GB" dirty="0" err="1"/>
              <a:t>som</a:t>
            </a:r>
            <a:r>
              <a:rPr lang="en-GB" dirty="0"/>
              <a:t> tar </a:t>
            </a:r>
            <a:r>
              <a:rPr lang="en-GB" dirty="0" err="1"/>
              <a:t>imot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Student </a:t>
            </a:r>
            <a:r>
              <a:rPr lang="en-GB" dirty="0" err="1"/>
              <a:t>som</a:t>
            </a:r>
            <a:r>
              <a:rPr lang="en-GB" dirty="0"/>
              <a:t> parameter </a:t>
            </a:r>
            <a:r>
              <a:rPr lang="en-GB" dirty="0" err="1"/>
              <a:t>og</a:t>
            </a:r>
            <a:r>
              <a:rPr lang="en-GB" dirty="0"/>
              <a:t> legger den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listen.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listen du legger den </a:t>
            </a:r>
            <a:r>
              <a:rPr lang="en-GB" dirty="0" err="1"/>
              <a:t>til</a:t>
            </a:r>
            <a:r>
              <a:rPr lang="en-GB" dirty="0"/>
              <a:t> spiller </a:t>
            </a:r>
            <a:r>
              <a:rPr lang="en-GB" dirty="0" err="1"/>
              <a:t>ingen</a:t>
            </a:r>
            <a:r>
              <a:rPr lang="en-GB" dirty="0"/>
              <a:t> </a:t>
            </a:r>
            <a:r>
              <a:rPr lang="en-GB" dirty="0" err="1"/>
              <a:t>rolle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du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gjerne</a:t>
            </a:r>
            <a:r>
              <a:rPr lang="en-GB" dirty="0"/>
              <a:t> </a:t>
            </a:r>
            <a:r>
              <a:rPr lang="en-GB" dirty="0" err="1"/>
              <a:t>bruke</a:t>
            </a:r>
            <a:r>
              <a:rPr lang="en-GB" dirty="0"/>
              <a:t> .append().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Fag-</a:t>
            </a:r>
            <a:r>
              <a:rPr lang="en-GB" dirty="0" err="1"/>
              <a:t>klassen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b="1" dirty="0" err="1"/>
              <a:t>returnerer</a:t>
            </a:r>
            <a:r>
              <a:rPr lang="en-GB" dirty="0"/>
              <a:t> </a:t>
            </a:r>
            <a:r>
              <a:rPr lang="en-GB" dirty="0" err="1"/>
              <a:t>antallet</a:t>
            </a:r>
            <a:r>
              <a:rPr lang="en-GB" dirty="0"/>
              <a:t> </a:t>
            </a:r>
            <a:r>
              <a:rPr lang="en-GB" dirty="0" err="1"/>
              <a:t>studenter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tar </a:t>
            </a:r>
            <a:r>
              <a:rPr lang="en-GB" dirty="0" err="1"/>
              <a:t>faget</a:t>
            </a:r>
            <a:r>
              <a:rPr lang="en-GB" dirty="0"/>
              <a:t>, </a:t>
            </a:r>
            <a:r>
              <a:rPr lang="en-GB" dirty="0" err="1"/>
              <a:t>kall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“</a:t>
            </a:r>
            <a:r>
              <a:rPr lang="en-GB" dirty="0" err="1"/>
              <a:t>hentAntallStudenter</a:t>
            </a:r>
            <a:r>
              <a:rPr lang="en-GB" dirty="0"/>
              <a:t>()”.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b="1" dirty="0" err="1"/>
              <a:t>returnerer</a:t>
            </a:r>
            <a:r>
              <a:rPr lang="en-GB" dirty="0"/>
              <a:t> </a:t>
            </a:r>
            <a:r>
              <a:rPr lang="en-GB" dirty="0" err="1"/>
              <a:t>fagets</a:t>
            </a:r>
            <a:r>
              <a:rPr lang="en-GB" dirty="0"/>
              <a:t> </a:t>
            </a:r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hentFagNavn</a:t>
            </a:r>
            <a:r>
              <a:rPr lang="en-GB" dirty="0"/>
              <a:t>().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“</a:t>
            </a:r>
            <a:r>
              <a:rPr lang="en-GB" dirty="0" err="1"/>
              <a:t>skrivStudenterVedFag</a:t>
            </a:r>
            <a:r>
              <a:rPr lang="en-GB" dirty="0"/>
              <a:t>()”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skriver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fagnavnet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deretter</a:t>
            </a:r>
            <a:r>
              <a:rPr lang="en-GB" dirty="0"/>
              <a:t> alle </a:t>
            </a:r>
            <a:r>
              <a:rPr lang="en-GB" dirty="0" err="1"/>
              <a:t>studentene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tar </a:t>
            </a:r>
            <a:r>
              <a:rPr lang="en-GB" dirty="0" err="1"/>
              <a:t>faget</a:t>
            </a:r>
            <a:r>
              <a:rPr lang="en-GB" dirty="0"/>
              <a:t>. </a:t>
            </a:r>
          </a:p>
          <a:p>
            <a:pPr marL="0" indent="0">
              <a:buNone/>
            </a:pPr>
            <a:r>
              <a:rPr lang="en-GB" i="1" dirty="0"/>
              <a:t>	Merk: Anta at </a:t>
            </a:r>
            <a:r>
              <a:rPr lang="en-GB" i="1" dirty="0" err="1"/>
              <a:t>metoden</a:t>
            </a:r>
            <a:r>
              <a:rPr lang="en-GB" i="1" dirty="0"/>
              <a:t> </a:t>
            </a:r>
            <a:r>
              <a:rPr lang="en-GB" i="1" dirty="0" err="1"/>
              <a:t>hentStudentNavn</a:t>
            </a:r>
            <a:r>
              <a:rPr lang="en-GB" i="1" dirty="0"/>
              <a:t>() er </a:t>
            </a:r>
            <a:r>
              <a:rPr lang="en-GB" i="1" dirty="0" err="1"/>
              <a:t>implementert</a:t>
            </a:r>
            <a:r>
              <a:rPr lang="en-GB" i="1" dirty="0"/>
              <a:t> Student-</a:t>
            </a:r>
            <a:r>
              <a:rPr lang="en-GB" i="1" dirty="0" err="1"/>
              <a:t>objektet</a:t>
            </a:r>
            <a:r>
              <a:rPr lang="en-GB" i="1" dirty="0"/>
              <a:t>.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978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0DE47-E0A1-9643-B57F-0F952AEA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Student-klassen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67AA0-76A9-6A43-BA15-8C9DDBEB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klasse</a:t>
            </a:r>
            <a:r>
              <a:rPr lang="en-GB" dirty="0"/>
              <a:t> “Student”. </a:t>
            </a:r>
            <a:r>
              <a:rPr lang="en-GB" dirty="0" err="1"/>
              <a:t>Studenten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ha et </a:t>
            </a:r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holder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fagene</a:t>
            </a:r>
            <a:r>
              <a:rPr lang="en-GB" dirty="0"/>
              <a:t> </a:t>
            </a:r>
            <a:r>
              <a:rPr lang="en-GB" dirty="0" err="1"/>
              <a:t>studentene</a:t>
            </a:r>
            <a:r>
              <a:rPr lang="en-GB" dirty="0"/>
              <a:t> tar.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opprettelsen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student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faglisten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tom. </a:t>
            </a:r>
          </a:p>
          <a:p>
            <a:r>
              <a:rPr lang="en-GB" dirty="0"/>
              <a:t>Legg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Student-</a:t>
            </a:r>
            <a:r>
              <a:rPr lang="en-GB" dirty="0" err="1"/>
              <a:t>klassen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heter</a:t>
            </a:r>
            <a:r>
              <a:rPr lang="en-GB" dirty="0"/>
              <a:t> “</a:t>
            </a:r>
            <a:r>
              <a:rPr lang="en-GB" dirty="0" err="1"/>
              <a:t>leggTilFag</a:t>
            </a:r>
            <a:r>
              <a:rPr lang="en-GB" dirty="0"/>
              <a:t>(fag)” </a:t>
            </a:r>
            <a:r>
              <a:rPr lang="en-GB" dirty="0" err="1"/>
              <a:t>som</a:t>
            </a:r>
            <a:r>
              <a:rPr lang="en-GB" dirty="0"/>
              <a:t> tar </a:t>
            </a:r>
            <a:r>
              <a:rPr lang="en-GB" dirty="0" err="1"/>
              <a:t>imot</a:t>
            </a:r>
            <a:r>
              <a:rPr lang="en-GB" dirty="0"/>
              <a:t> et fag </a:t>
            </a:r>
            <a:r>
              <a:rPr lang="en-GB" dirty="0" err="1"/>
              <a:t>som</a:t>
            </a:r>
            <a:r>
              <a:rPr lang="en-GB" dirty="0"/>
              <a:t> parameter </a:t>
            </a:r>
            <a:r>
              <a:rPr lang="en-GB" dirty="0" err="1"/>
              <a:t>og</a:t>
            </a:r>
            <a:r>
              <a:rPr lang="en-GB" dirty="0"/>
              <a:t> legger det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studentens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over fag.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Student-</a:t>
            </a:r>
            <a:r>
              <a:rPr lang="en-GB" dirty="0" err="1"/>
              <a:t>klassen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b="1" dirty="0" err="1"/>
              <a:t>returnerer</a:t>
            </a:r>
            <a:r>
              <a:rPr lang="en-GB" b="1" dirty="0"/>
              <a:t> </a:t>
            </a:r>
            <a:r>
              <a:rPr lang="en-GB" dirty="0" err="1"/>
              <a:t>antallet</a:t>
            </a:r>
            <a:r>
              <a:rPr lang="en-GB" dirty="0"/>
              <a:t> fag </a:t>
            </a:r>
            <a:r>
              <a:rPr lang="en-GB" dirty="0" err="1"/>
              <a:t>studenten</a:t>
            </a:r>
            <a:r>
              <a:rPr lang="en-GB" dirty="0"/>
              <a:t> tar, </a:t>
            </a:r>
            <a:r>
              <a:rPr lang="en-GB" dirty="0" err="1"/>
              <a:t>kall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“</a:t>
            </a:r>
            <a:r>
              <a:rPr lang="en-GB" dirty="0" err="1"/>
              <a:t>hentAntallFag</a:t>
            </a:r>
            <a:r>
              <a:rPr lang="en-GB" dirty="0"/>
              <a:t>()”.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Student-</a:t>
            </a:r>
            <a:r>
              <a:rPr lang="en-GB" dirty="0" err="1"/>
              <a:t>klassen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b="1" dirty="0" err="1"/>
              <a:t>returnerer</a:t>
            </a:r>
            <a:r>
              <a:rPr lang="en-GB" b="1" dirty="0"/>
              <a:t> </a:t>
            </a:r>
            <a:r>
              <a:rPr lang="en-GB" dirty="0" err="1"/>
              <a:t>studentens</a:t>
            </a:r>
            <a:r>
              <a:rPr lang="en-GB" dirty="0"/>
              <a:t> </a:t>
            </a:r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hentStudentNavn</a:t>
            </a:r>
            <a:r>
              <a:rPr lang="en-GB" dirty="0"/>
              <a:t>(). </a:t>
            </a:r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“</a:t>
            </a:r>
            <a:r>
              <a:rPr lang="en-GB" dirty="0" err="1"/>
              <a:t>skrivFagPaaStudent</a:t>
            </a:r>
            <a:r>
              <a:rPr lang="en-GB" dirty="0"/>
              <a:t>()”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skriver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studentens</a:t>
            </a:r>
            <a:r>
              <a:rPr lang="en-GB" dirty="0"/>
              <a:t> </a:t>
            </a:r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deretter</a:t>
            </a:r>
            <a:r>
              <a:rPr lang="en-GB" dirty="0"/>
              <a:t> alle </a:t>
            </a:r>
            <a:r>
              <a:rPr lang="en-GB" dirty="0" err="1"/>
              <a:t>fagene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studenten</a:t>
            </a:r>
            <a:r>
              <a:rPr lang="en-GB" dirty="0"/>
              <a:t> tar. </a:t>
            </a:r>
          </a:p>
          <a:p>
            <a:pPr marL="0" indent="0">
              <a:buNone/>
            </a:pPr>
            <a:r>
              <a:rPr lang="en-GB" i="1" dirty="0"/>
              <a:t>	Her </a:t>
            </a:r>
            <a:r>
              <a:rPr lang="en-GB" i="1" dirty="0" err="1"/>
              <a:t>må</a:t>
            </a:r>
            <a:r>
              <a:rPr lang="en-GB" i="1" dirty="0"/>
              <a:t> du </a:t>
            </a:r>
            <a:r>
              <a:rPr lang="en-GB" i="1" dirty="0" err="1"/>
              <a:t>bruke</a:t>
            </a:r>
            <a:r>
              <a:rPr lang="en-GB" i="1" dirty="0"/>
              <a:t> </a:t>
            </a:r>
            <a:r>
              <a:rPr lang="en-GB" i="1" dirty="0" err="1"/>
              <a:t>hentFagNavn</a:t>
            </a:r>
            <a:r>
              <a:rPr lang="en-GB" i="1" dirty="0"/>
              <a:t>() </a:t>
            </a:r>
            <a:r>
              <a:rPr lang="en-GB" i="1" dirty="0" err="1"/>
              <a:t>fra</a:t>
            </a:r>
            <a:r>
              <a:rPr lang="en-GB" i="1" dirty="0"/>
              <a:t> Fag-</a:t>
            </a:r>
            <a:r>
              <a:rPr lang="en-GB" i="1" dirty="0" err="1"/>
              <a:t>objektet</a:t>
            </a:r>
            <a:r>
              <a:rPr lang="en-GB" i="1" dirty="0"/>
              <a:t>.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47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1032-6866-E547-8FC1-15380B7B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4AFE-3D02-754B-9541-270C1E846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772"/>
            <a:ext cx="10515600" cy="4884191"/>
          </a:xfrm>
        </p:spPr>
        <p:txBody>
          <a:bodyPr/>
          <a:lstStyle/>
          <a:p>
            <a:pPr algn="ctr"/>
            <a:endParaRPr lang="en-NO" dirty="0"/>
          </a:p>
          <a:p>
            <a:pPr marL="0" indent="0" algn="ctr">
              <a:buNone/>
            </a:pPr>
            <a:endParaRPr lang="en-NO" dirty="0"/>
          </a:p>
          <a:p>
            <a:pPr marL="0" indent="0" algn="ctr">
              <a:buNone/>
            </a:pPr>
            <a:r>
              <a:rPr lang="en-NO" sz="8800" dirty="0"/>
              <a:t>Trix/Oblig</a:t>
            </a:r>
          </a:p>
        </p:txBody>
      </p:sp>
    </p:spTree>
    <p:extLst>
      <p:ext uri="{BB962C8B-B14F-4D97-AF65-F5344CB8AC3E}">
        <p14:creationId xmlns:p14="http://schemas.microsoft.com/office/powerpoint/2010/main" val="60289486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39656</TotalTime>
  <Words>395</Words>
  <Application>Microsoft Macintosh PowerPoint</Application>
  <PresentationFormat>Widescreen</PresentationFormat>
  <Paragraphs>37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10</vt:lpstr>
      <vt:lpstr>FUI-seminar</vt:lpstr>
      <vt:lpstr>Opplegg for uke 10 og 11</vt:lpstr>
      <vt:lpstr>Datastruktur</vt:lpstr>
      <vt:lpstr>Fag-klassen</vt:lpstr>
      <vt:lpstr>Student-klassen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108</cp:revision>
  <dcterms:created xsi:type="dcterms:W3CDTF">2021-08-24T10:33:06Z</dcterms:created>
  <dcterms:modified xsi:type="dcterms:W3CDTF">2021-10-29T09:12:50Z</dcterms:modified>
</cp:coreProperties>
</file>