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2" r:id="rId13"/>
    <p:sldId id="271" r:id="rId14"/>
    <p:sldId id="270" r:id="rId15"/>
    <p:sldId id="266" r:id="rId16"/>
    <p:sldId id="267" r:id="rId17"/>
    <p:sldId id="268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3A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3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98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5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2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76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477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408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86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216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885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705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04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31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7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63925F45-12D9-4501-979C-972904683AA3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83766A53-8EA3-460C-8C5A-7B57188A9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020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A70B2D-5332-8FED-D01D-19DCF7596F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uke 7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947C97D-2A1A-B3EF-9684-941703C068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134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275D6C-BA4F-07E9-515D-21086C158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A0643C-DFD5-F29D-2581-D589C29C0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000" dirty="0">
                <a:solidFill>
                  <a:schemeClr val="accent6">
                    <a:lumMod val="75000"/>
                  </a:schemeClr>
                </a:solidFill>
              </a:rPr>
              <a:t>Obj</a:t>
            </a:r>
            <a:r>
              <a:rPr lang="nb-NO" sz="4000" dirty="0">
                <a:solidFill>
                  <a:srgbClr val="0070C0"/>
                </a:solidFill>
              </a:rPr>
              <a:t>ekt</a:t>
            </a:r>
            <a:r>
              <a:rPr lang="nb-NO" sz="4000" dirty="0">
                <a:solidFill>
                  <a:srgbClr val="FFFF00"/>
                </a:solidFill>
              </a:rPr>
              <a:t>ori</a:t>
            </a:r>
            <a:r>
              <a:rPr lang="nb-NO" sz="4000" dirty="0">
                <a:solidFill>
                  <a:srgbClr val="00B050"/>
                </a:solidFill>
              </a:rPr>
              <a:t>ent</a:t>
            </a:r>
            <a:r>
              <a:rPr lang="nb-NO" sz="4000" dirty="0">
                <a:solidFill>
                  <a:srgbClr val="7030A0"/>
                </a:solidFill>
              </a:rPr>
              <a:t>ert</a:t>
            </a:r>
            <a:r>
              <a:rPr lang="en-US" sz="4000" dirty="0"/>
              <a:t> </a:t>
            </a:r>
            <a:r>
              <a:rPr lang="nb-NO" sz="4000" dirty="0">
                <a:solidFill>
                  <a:srgbClr val="FFFF00"/>
                </a:solidFill>
              </a:rPr>
              <a:t>pro</a:t>
            </a:r>
            <a:r>
              <a:rPr lang="nb-NO" sz="4000" dirty="0">
                <a:solidFill>
                  <a:schemeClr val="accent2">
                    <a:lumMod val="75000"/>
                  </a:schemeClr>
                </a:solidFill>
              </a:rPr>
              <a:t>gra</a:t>
            </a:r>
            <a:r>
              <a:rPr lang="nb-NO" sz="4000" dirty="0">
                <a:solidFill>
                  <a:srgbClr val="FF0000"/>
                </a:solidFill>
              </a:rPr>
              <a:t>mme</a:t>
            </a:r>
            <a:r>
              <a:rPr lang="nb-NO" sz="4000" dirty="0">
                <a:solidFill>
                  <a:srgbClr val="00B0F0"/>
                </a:solidFill>
              </a:rPr>
              <a:t>rin</a:t>
            </a:r>
            <a:r>
              <a:rPr lang="nb-NO" sz="4000" dirty="0">
                <a:solidFill>
                  <a:srgbClr val="7030A0"/>
                </a:solidFill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2543118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DCD4A8-321E-248E-4C50-DF4652823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Objektorientert programmering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424FC7-86FD-E752-B0AE-7F1277F41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Handler om å </a:t>
            </a:r>
            <a:r>
              <a:rPr lang="nb-NO" sz="4000" dirty="0">
                <a:solidFill>
                  <a:srgbClr val="FFFF00"/>
                </a:solidFill>
              </a:rPr>
              <a:t>«modellere» </a:t>
            </a:r>
            <a:r>
              <a:rPr lang="nb-NO" sz="4000" dirty="0"/>
              <a:t>verden</a:t>
            </a:r>
          </a:p>
          <a:p>
            <a:pPr lvl="1"/>
            <a:r>
              <a:rPr lang="nb-NO" sz="3600" dirty="0"/>
              <a:t>Lage modeller</a:t>
            </a:r>
          </a:p>
          <a:p>
            <a:pPr lvl="1"/>
            <a:r>
              <a:rPr lang="nb-NO" sz="3600" dirty="0"/>
              <a:t>Få med </a:t>
            </a:r>
            <a:r>
              <a:rPr lang="nb-NO" sz="3600" dirty="0">
                <a:solidFill>
                  <a:srgbClr val="00B050"/>
                </a:solidFill>
              </a:rPr>
              <a:t>egenskaper</a:t>
            </a:r>
            <a:r>
              <a:rPr lang="nb-NO" sz="3600" dirty="0"/>
              <a:t> vi behøver</a:t>
            </a:r>
          </a:p>
        </p:txBody>
      </p:sp>
    </p:spTree>
    <p:extLst>
      <p:ext uri="{BB962C8B-B14F-4D97-AF65-F5344CB8AC3E}">
        <p14:creationId xmlns:p14="http://schemas.microsoft.com/office/powerpoint/2010/main" val="49006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2C55B3-1E77-6EA9-9F9F-0C14D4C4D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Klasser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E999A3-83B7-FD1D-5774-F2DB95260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Beskriver et sett med </a:t>
            </a:r>
            <a:r>
              <a:rPr lang="nb-NO" sz="3600" dirty="0">
                <a:solidFill>
                  <a:srgbClr val="FFFF00"/>
                </a:solidFill>
              </a:rPr>
              <a:t>objekter</a:t>
            </a:r>
            <a:r>
              <a:rPr lang="nb-NO" sz="3600" dirty="0"/>
              <a:t> med </a:t>
            </a:r>
            <a:r>
              <a:rPr lang="nb-NO" sz="3600" dirty="0">
                <a:solidFill>
                  <a:srgbClr val="00B050"/>
                </a:solidFill>
              </a:rPr>
              <a:t>samme</a:t>
            </a:r>
            <a:r>
              <a:rPr lang="nb-NO" sz="3600" dirty="0"/>
              <a:t> oppførsel</a:t>
            </a:r>
          </a:p>
          <a:p>
            <a:r>
              <a:rPr lang="nb-NO" sz="3600" dirty="0"/>
              <a:t>En </a:t>
            </a:r>
            <a:r>
              <a:rPr lang="nb-NO" sz="3600" dirty="0">
                <a:solidFill>
                  <a:srgbClr val="00B0F0"/>
                </a:solidFill>
              </a:rPr>
              <a:t>bruksanvisning</a:t>
            </a:r>
          </a:p>
          <a:p>
            <a:pPr lvl="1"/>
            <a:r>
              <a:rPr lang="nb-NO" sz="3200" dirty="0"/>
              <a:t>Hva må vi ha for å lage dette objektet?</a:t>
            </a:r>
          </a:p>
        </p:txBody>
      </p:sp>
    </p:spTree>
    <p:extLst>
      <p:ext uri="{BB962C8B-B14F-4D97-AF65-F5344CB8AC3E}">
        <p14:creationId xmlns:p14="http://schemas.microsoft.com/office/powerpoint/2010/main" val="3518599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9CCAEB-E679-0B88-9C77-492A78196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(Klasse)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37313C-FBBD-C647-D6C5-53B508C838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501" y="1864826"/>
            <a:ext cx="6746929" cy="499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8FBE86B4-880B-4939-C954-E55BE37094AE}"/>
              </a:ext>
            </a:extLst>
          </p:cNvPr>
          <p:cNvSpPr/>
          <p:nvPr/>
        </p:nvSpPr>
        <p:spPr>
          <a:xfrm>
            <a:off x="5261113" y="2690191"/>
            <a:ext cx="834887" cy="4770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3A6BACCD-9591-5E9C-E2FE-0F8659F12454}"/>
              </a:ext>
            </a:extLst>
          </p:cNvPr>
          <p:cNvSpPr/>
          <p:nvPr/>
        </p:nvSpPr>
        <p:spPr>
          <a:xfrm>
            <a:off x="5353878" y="3737113"/>
            <a:ext cx="742122" cy="4770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E25230E8-8D85-9D51-0994-35DCF10C512C}"/>
              </a:ext>
            </a:extLst>
          </p:cNvPr>
          <p:cNvSpPr/>
          <p:nvPr/>
        </p:nvSpPr>
        <p:spPr>
          <a:xfrm>
            <a:off x="10866783" y="2690191"/>
            <a:ext cx="715617" cy="4770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CB4B4BC9-345B-AEE1-4602-0F5E1DC44523}"/>
              </a:ext>
            </a:extLst>
          </p:cNvPr>
          <p:cNvSpPr/>
          <p:nvPr/>
        </p:nvSpPr>
        <p:spPr>
          <a:xfrm>
            <a:off x="10866783" y="3737113"/>
            <a:ext cx="715617" cy="4770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03613FE-B5E7-9503-E3A5-1D43E90858E6}"/>
              </a:ext>
            </a:extLst>
          </p:cNvPr>
          <p:cNvSpPr txBox="1"/>
          <p:nvPr/>
        </p:nvSpPr>
        <p:spPr>
          <a:xfrm>
            <a:off x="276724" y="2345476"/>
            <a:ext cx="455874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/>
              <a:t>En modell av en person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/>
              <a:t>Egenskaper vi er interessert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/>
              <a:t>Felles for alle personer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3200" dirty="0">
                <a:solidFill>
                  <a:srgbClr val="00B0F0"/>
                </a:solidFill>
              </a:rPr>
              <a:t>Bare en mal</a:t>
            </a:r>
            <a:r>
              <a:rPr lang="nb-NO" sz="3200" dirty="0"/>
              <a:t>,</a:t>
            </a:r>
            <a:r>
              <a:rPr lang="nb-NO" sz="3200" dirty="0">
                <a:solidFill>
                  <a:srgbClr val="00B0F0"/>
                </a:solidFill>
              </a:rPr>
              <a:t> </a:t>
            </a:r>
            <a:r>
              <a:rPr lang="nb-NO" sz="3200" dirty="0">
                <a:solidFill>
                  <a:srgbClr val="FF0000"/>
                </a:solidFill>
              </a:rPr>
              <a:t>ikke</a:t>
            </a:r>
            <a:r>
              <a:rPr lang="nb-NO" sz="3200" dirty="0"/>
              <a:t> </a:t>
            </a:r>
            <a:r>
              <a:rPr lang="nb-NO" sz="3200" dirty="0">
                <a:solidFill>
                  <a:srgbClr val="FF0000"/>
                </a:solidFill>
              </a:rPr>
              <a:t>en</a:t>
            </a:r>
            <a:r>
              <a:rPr lang="nb-NO" sz="3200" dirty="0"/>
              <a:t> </a:t>
            </a:r>
            <a:r>
              <a:rPr lang="nb-NO" sz="3200" dirty="0">
                <a:solidFill>
                  <a:srgbClr val="FF0000"/>
                </a:solidFill>
              </a:rPr>
              <a:t>person</a:t>
            </a:r>
          </a:p>
        </p:txBody>
      </p:sp>
    </p:spTree>
    <p:extLst>
      <p:ext uri="{BB962C8B-B14F-4D97-AF65-F5344CB8AC3E}">
        <p14:creationId xmlns:p14="http://schemas.microsoft.com/office/powerpoint/2010/main" val="325448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473AFB-A5A4-E790-7EC4-6F210A2EA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(objekt)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BDB9E59-1FDC-171D-B628-7A86149407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521" y="2059974"/>
            <a:ext cx="6267992" cy="395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61ED61B-B74B-2FB8-4E9F-0C422FA13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722" y="2059974"/>
            <a:ext cx="6268278" cy="395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873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35BF1B-22E1-48BE-B2CB-41022A3E0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(objekt)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6BAB0A-D1FA-634F-64D3-DCFDEA823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FFFF00"/>
                </a:solidFill>
              </a:rPr>
              <a:t>Instanser</a:t>
            </a:r>
            <a:r>
              <a:rPr lang="nb-NO" sz="3600" dirty="0"/>
              <a:t> av </a:t>
            </a:r>
            <a:r>
              <a:rPr lang="nb-NO" sz="3600" dirty="0">
                <a:solidFill>
                  <a:srgbClr val="0070C0"/>
                </a:solidFill>
              </a:rPr>
              <a:t>klassen</a:t>
            </a:r>
            <a:r>
              <a:rPr lang="nb-NO" sz="3600" dirty="0"/>
              <a:t> Person</a:t>
            </a:r>
          </a:p>
          <a:p>
            <a:r>
              <a:rPr lang="nb-NO" sz="3600" dirty="0"/>
              <a:t>Ulike </a:t>
            </a:r>
            <a:r>
              <a:rPr lang="nb-NO" sz="3600" dirty="0">
                <a:solidFill>
                  <a:srgbClr val="00B050"/>
                </a:solidFill>
              </a:rPr>
              <a:t>objekter</a:t>
            </a:r>
          </a:p>
          <a:p>
            <a:r>
              <a:rPr lang="nb-NO" sz="3600" dirty="0"/>
              <a:t>Instans av samme </a:t>
            </a:r>
            <a:r>
              <a:rPr lang="nb-NO" sz="3600" dirty="0">
                <a:solidFill>
                  <a:srgbClr val="0070C0"/>
                </a:solidFill>
              </a:rPr>
              <a:t>klasse</a:t>
            </a:r>
          </a:p>
        </p:txBody>
      </p:sp>
    </p:spTree>
    <p:extLst>
      <p:ext uri="{BB962C8B-B14F-4D97-AF65-F5344CB8AC3E}">
        <p14:creationId xmlns:p14="http://schemas.microsoft.com/office/powerpoint/2010/main" val="1309523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51199B-2989-F7A4-B861-3F13C576E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Handlinger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AB1A65-2255-0D2E-EA4B-D268F6CB1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200" dirty="0"/>
              <a:t>Ikke bare </a:t>
            </a:r>
            <a:r>
              <a:rPr lang="nb-NO" sz="3200" dirty="0">
                <a:solidFill>
                  <a:srgbClr val="FF0000"/>
                </a:solidFill>
              </a:rPr>
              <a:t>egenskaper</a:t>
            </a:r>
            <a:r>
              <a:rPr lang="nb-NO" sz="3200" dirty="0"/>
              <a:t>, men også </a:t>
            </a:r>
            <a:r>
              <a:rPr lang="nb-NO" sz="3200" dirty="0">
                <a:solidFill>
                  <a:schemeClr val="accent2">
                    <a:lumMod val="75000"/>
                  </a:schemeClr>
                </a:solidFill>
              </a:rPr>
              <a:t>handlinger</a:t>
            </a:r>
          </a:p>
          <a:p>
            <a:r>
              <a:rPr lang="nb-NO" sz="3200" dirty="0"/>
              <a:t>En person kan gjøre ting som å</a:t>
            </a:r>
            <a:r>
              <a:rPr lang="nb-NO" sz="3200" dirty="0">
                <a:solidFill>
                  <a:srgbClr val="FFFF00"/>
                </a:solidFill>
              </a:rPr>
              <a:t> spise, gå, hoppe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9675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5D05CF-3282-8942-CAEC-BE689D43E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Handlinger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5A2479-C74B-7F73-281F-C53C926CC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Alle klasser har et </a:t>
            </a:r>
            <a:r>
              <a:rPr lang="nb-NO" sz="4000" dirty="0" err="1">
                <a:solidFill>
                  <a:srgbClr val="00B0F0"/>
                </a:solidFill>
              </a:rPr>
              <a:t>public</a:t>
            </a:r>
            <a:r>
              <a:rPr lang="nb-NO" sz="4000" dirty="0">
                <a:solidFill>
                  <a:srgbClr val="00B0F0"/>
                </a:solidFill>
              </a:rPr>
              <a:t> </a:t>
            </a:r>
            <a:r>
              <a:rPr lang="nb-NO" sz="4000" dirty="0" err="1">
                <a:solidFill>
                  <a:srgbClr val="00B0F0"/>
                </a:solidFill>
              </a:rPr>
              <a:t>interface</a:t>
            </a:r>
            <a:endParaRPr lang="nb-NO" sz="4000" dirty="0">
              <a:solidFill>
                <a:srgbClr val="00B0F0"/>
              </a:solidFill>
            </a:endParaRPr>
          </a:p>
          <a:p>
            <a:pPr lvl="1"/>
            <a:r>
              <a:rPr lang="nb-NO" sz="3600" dirty="0">
                <a:solidFill>
                  <a:srgbClr val="FFFF00"/>
                </a:solidFill>
              </a:rPr>
              <a:t>Hvilket</a:t>
            </a:r>
            <a:r>
              <a:rPr lang="nb-NO" sz="3600" dirty="0"/>
              <a:t> metoder du kan bruke</a:t>
            </a:r>
          </a:p>
          <a:p>
            <a:pPr lvl="1"/>
            <a:r>
              <a:rPr lang="nb-NO" sz="3600" dirty="0">
                <a:solidFill>
                  <a:srgbClr val="FFFF00"/>
                </a:solidFill>
              </a:rPr>
              <a:t>Hva</a:t>
            </a:r>
            <a:r>
              <a:rPr lang="nb-NO" sz="3600" dirty="0"/>
              <a:t> de gjør</a:t>
            </a:r>
          </a:p>
        </p:txBody>
      </p:sp>
    </p:spTree>
    <p:extLst>
      <p:ext uri="{BB962C8B-B14F-4D97-AF65-F5344CB8AC3E}">
        <p14:creationId xmlns:p14="http://schemas.microsoft.com/office/powerpoint/2010/main" val="3573072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EC22C8-8DC2-7F33-5DC8-E6F139BC5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(handlinger)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410639-C572-F581-0B55-8D5196E6B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646357"/>
            <a:ext cx="10554574" cy="3636511"/>
          </a:xfrm>
        </p:spPr>
        <p:txBody>
          <a:bodyPr>
            <a:normAutofit/>
          </a:bodyPr>
          <a:lstStyle/>
          <a:p>
            <a:r>
              <a:rPr lang="nb-NO" sz="3600" dirty="0"/>
              <a:t>Klasse bil</a:t>
            </a:r>
          </a:p>
          <a:p>
            <a:pPr lvl="1"/>
            <a:r>
              <a:rPr lang="nb-NO" sz="3200" dirty="0"/>
              <a:t>Metoden </a:t>
            </a:r>
            <a:r>
              <a:rPr lang="nb-NO" sz="3200" dirty="0">
                <a:solidFill>
                  <a:srgbClr val="FFFF00"/>
                </a:solidFill>
              </a:rPr>
              <a:t>«</a:t>
            </a:r>
            <a:r>
              <a:rPr lang="nb-NO" sz="3200" dirty="0" err="1">
                <a:solidFill>
                  <a:srgbClr val="FFFF00"/>
                </a:solidFill>
              </a:rPr>
              <a:t>kjor</a:t>
            </a:r>
            <a:r>
              <a:rPr lang="nb-NO" sz="3200" dirty="0">
                <a:solidFill>
                  <a:srgbClr val="FFFF00"/>
                </a:solidFill>
              </a:rPr>
              <a:t>(km)»</a:t>
            </a:r>
          </a:p>
          <a:p>
            <a:pPr lvl="2"/>
            <a:r>
              <a:rPr lang="nb-NO" sz="2800" dirty="0"/>
              <a:t>Vet </a:t>
            </a:r>
            <a:r>
              <a:rPr lang="nb-NO" sz="2800" dirty="0">
                <a:solidFill>
                  <a:schemeClr val="accent6">
                    <a:lumMod val="75000"/>
                  </a:schemeClr>
                </a:solidFill>
              </a:rPr>
              <a:t>ikke</a:t>
            </a:r>
            <a:r>
              <a:rPr lang="nb-NO" sz="2800" dirty="0"/>
              <a:t> definisjon</a:t>
            </a:r>
          </a:p>
          <a:p>
            <a:pPr lvl="2"/>
            <a:r>
              <a:rPr lang="nb-NO" sz="2800" dirty="0"/>
              <a:t>Tar bil på tur i gitt km, oppdaterer tank og distanse</a:t>
            </a:r>
          </a:p>
          <a:p>
            <a:pPr lvl="1"/>
            <a:r>
              <a:rPr lang="nb-NO" sz="3200" dirty="0">
                <a:solidFill>
                  <a:srgbClr val="00B0F0"/>
                </a:solidFill>
              </a:rPr>
              <a:t>Vet ikke hvordan</a:t>
            </a:r>
            <a:r>
              <a:rPr lang="nb-NO" sz="3200" dirty="0"/>
              <a:t>, bare at det skjer (</a:t>
            </a:r>
            <a:r>
              <a:rPr lang="nb-NO" sz="3200" dirty="0">
                <a:solidFill>
                  <a:srgbClr val="FFFF00"/>
                </a:solidFill>
              </a:rPr>
              <a:t>innkapsling</a:t>
            </a:r>
            <a:r>
              <a:rPr lang="nb-NO" sz="3200" dirty="0"/>
              <a:t>) </a:t>
            </a:r>
          </a:p>
          <a:p>
            <a:pPr lvl="2"/>
            <a:endParaRPr lang="nb-NO" sz="28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4D85907-4210-3A52-7B2A-6763B592ABA7}"/>
              </a:ext>
            </a:extLst>
          </p:cNvPr>
          <p:cNvSpPr txBox="1"/>
          <p:nvPr/>
        </p:nvSpPr>
        <p:spPr>
          <a:xfrm>
            <a:off x="5817704" y="2434323"/>
            <a:ext cx="62152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tx2">
                    <a:lumMod val="50000"/>
                  </a:schemeClr>
                </a:solidFill>
              </a:rPr>
              <a:t>Man kan kjøre en bil med ratt og pedal, uten å vite hvordan motoren fungerer.</a:t>
            </a:r>
          </a:p>
        </p:txBody>
      </p:sp>
    </p:spTree>
    <p:extLst>
      <p:ext uri="{BB962C8B-B14F-4D97-AF65-F5344CB8AC3E}">
        <p14:creationId xmlns:p14="http://schemas.microsoft.com/office/powerpoint/2010/main" val="306903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1313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1313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1313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1313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1313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4FD194-CEAC-307B-4B3C-DBFE8A644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Syntaks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0D67E4F-E54A-BFEB-05CD-F3718A331E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822" y="2915477"/>
            <a:ext cx="12215641" cy="2968487"/>
          </a:xfrm>
        </p:spPr>
      </p:pic>
    </p:spTree>
    <p:extLst>
      <p:ext uri="{BB962C8B-B14F-4D97-AF65-F5344CB8AC3E}">
        <p14:creationId xmlns:p14="http://schemas.microsoft.com/office/powerpoint/2010/main" val="11787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9DEB12-2EBF-E0AA-8013-1994E99C4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Instans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B12A44A-F3B2-9851-CBA1-F73C2F4CA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Alle klasser </a:t>
            </a:r>
            <a:r>
              <a:rPr lang="nb-NO" sz="3600" dirty="0">
                <a:solidFill>
                  <a:srgbClr val="FFC000"/>
                </a:solidFill>
              </a:rPr>
              <a:t>burde</a:t>
            </a:r>
            <a:r>
              <a:rPr lang="nb-NO" sz="3600" dirty="0"/>
              <a:t> ha en </a:t>
            </a:r>
            <a:r>
              <a:rPr lang="nb-NO" sz="3600" dirty="0">
                <a:solidFill>
                  <a:schemeClr val="accent2">
                    <a:lumMod val="75000"/>
                  </a:schemeClr>
                </a:solidFill>
              </a:rPr>
              <a:t>konstruktør</a:t>
            </a:r>
          </a:p>
          <a:p>
            <a:pPr lvl="1"/>
            <a:r>
              <a:rPr lang="nb-NO" sz="3400" dirty="0"/>
              <a:t>Metode som kalles ved instans</a:t>
            </a:r>
          </a:p>
          <a:p>
            <a:pPr lvl="1"/>
            <a:r>
              <a:rPr lang="nb-NO" sz="3200" dirty="0"/>
              <a:t>Her setter man </a:t>
            </a:r>
            <a:r>
              <a:rPr lang="nb-NO" sz="3200" dirty="0">
                <a:solidFill>
                  <a:schemeClr val="accent2">
                    <a:lumMod val="75000"/>
                  </a:schemeClr>
                </a:solidFill>
              </a:rPr>
              <a:t>instansvariabler</a:t>
            </a:r>
            <a:r>
              <a:rPr lang="nb-NO" sz="3200" dirty="0"/>
              <a:t> (variabler som finnes ved opprettelsen av objekter)</a:t>
            </a:r>
          </a:p>
        </p:txBody>
      </p:sp>
    </p:spTree>
    <p:extLst>
      <p:ext uri="{BB962C8B-B14F-4D97-AF65-F5344CB8AC3E}">
        <p14:creationId xmlns:p14="http://schemas.microsoft.com/office/powerpoint/2010/main" val="3890115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50EE6D-C1EF-241E-99BE-E72552072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Syntaks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53105414-C19D-E31A-699C-FC1302F208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124469"/>
            <a:ext cx="12192000" cy="2826519"/>
          </a:xfrm>
        </p:spPr>
      </p:pic>
    </p:spTree>
    <p:extLst>
      <p:ext uri="{BB962C8B-B14F-4D97-AF65-F5344CB8AC3E}">
        <p14:creationId xmlns:p14="http://schemas.microsoft.com/office/powerpoint/2010/main" val="3384339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4126F8-5964-B369-BC36-27BA8E604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Syntaks</a:t>
            </a:r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8315244B-FD8A-457A-48FB-A2E9FA5E93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7184" y="2504662"/>
            <a:ext cx="9370104" cy="3691252"/>
          </a:xfr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5917DB2C-DBCA-B439-5270-BF1ACB9AABAC}"/>
              </a:ext>
            </a:extLst>
          </p:cNvPr>
          <p:cNvSpPr txBox="1"/>
          <p:nvPr/>
        </p:nvSpPr>
        <p:spPr>
          <a:xfrm>
            <a:off x="1683026" y="3549637"/>
            <a:ext cx="11528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/>
              <a:t>Eller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9473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0EBEC7-4B7D-4250-BBF6-0E09D5318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F0E83879-FED2-7D9F-83E6-0E319224F5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0000" y="1935225"/>
            <a:ext cx="4377769" cy="4634446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AD4F4115-1765-48DE-93D3-6C8F23711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114" y="2421832"/>
            <a:ext cx="6248211" cy="366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93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FF9907-987E-857A-1D8A-8A3865317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21374F-B6F8-ECAC-B4FF-C514D2623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Vi må laste inn </a:t>
            </a:r>
            <a:r>
              <a:rPr lang="nb-NO" sz="3200" dirty="0">
                <a:solidFill>
                  <a:srgbClr val="FFFF00"/>
                </a:solidFill>
              </a:rPr>
              <a:t>Person-klasse</a:t>
            </a:r>
            <a:r>
              <a:rPr lang="nb-NO" sz="3200" dirty="0"/>
              <a:t> til filen vi vil bruke den</a:t>
            </a:r>
          </a:p>
          <a:p>
            <a:r>
              <a:rPr lang="nb-NO" sz="3200" dirty="0">
                <a:solidFill>
                  <a:srgbClr val="873AC0"/>
                </a:solidFill>
              </a:rPr>
              <a:t>from</a:t>
            </a:r>
            <a:r>
              <a:rPr lang="nb-NO" sz="3200" dirty="0"/>
              <a:t> &lt;</a:t>
            </a:r>
            <a:r>
              <a:rPr lang="nb-NO" sz="3200" dirty="0" err="1"/>
              <a:t>module</a:t>
            </a:r>
            <a:r>
              <a:rPr lang="nb-NO" sz="3200" dirty="0"/>
              <a:t>/filnavn&gt; </a:t>
            </a:r>
            <a:r>
              <a:rPr lang="nb-NO" sz="3200" dirty="0">
                <a:solidFill>
                  <a:srgbClr val="873AC0"/>
                </a:solidFill>
              </a:rPr>
              <a:t>import</a:t>
            </a:r>
            <a:r>
              <a:rPr lang="nb-NO" sz="3200" dirty="0"/>
              <a:t> Klasse</a:t>
            </a:r>
          </a:p>
          <a:p>
            <a:r>
              <a:rPr lang="nb-NO" sz="3200" dirty="0"/>
              <a:t>Ønsker én fil per klasse</a:t>
            </a:r>
          </a:p>
        </p:txBody>
      </p:sp>
    </p:spTree>
    <p:extLst>
      <p:ext uri="{BB962C8B-B14F-4D97-AF65-F5344CB8AC3E}">
        <p14:creationId xmlns:p14="http://schemas.microsoft.com/office/powerpoint/2010/main" val="3726760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D29A75-E0B5-A504-AB93-D2085F3D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82F5BF7C-C722-5200-A9F0-C7DA8141B2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34" y="1855304"/>
            <a:ext cx="7931005" cy="4164441"/>
          </a:xfrm>
        </p:spPr>
      </p:pic>
    </p:spTree>
    <p:extLst>
      <p:ext uri="{BB962C8B-B14F-4D97-AF65-F5344CB8AC3E}">
        <p14:creationId xmlns:p14="http://schemas.microsoft.com/office/powerpoint/2010/main" val="681955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11509D-05F2-0D81-E529-923C67D83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8D1B5B-278C-D197-7B11-3D7893241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Se kode</a:t>
            </a:r>
          </a:p>
        </p:txBody>
      </p:sp>
    </p:spTree>
    <p:extLst>
      <p:ext uri="{BB962C8B-B14F-4D97-AF65-F5344CB8AC3E}">
        <p14:creationId xmlns:p14="http://schemas.microsoft.com/office/powerpoint/2010/main" val="4166327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8A9130-5493-131C-6159-1D6460050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2473F9F5-18FE-A7BC-A99F-C16DF5E2FD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92626"/>
            <a:ext cx="7001189" cy="3384681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871C738C-52FC-8529-C474-5554F5EBD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189" y="2899524"/>
            <a:ext cx="5190811" cy="222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46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5D00C3-8523-9FFE-0458-61AC1090B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4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4E23D3C-8831-34FC-3E39-19C443EB94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1721" y="1669772"/>
            <a:ext cx="4787602" cy="5042454"/>
          </a:xfrm>
        </p:spPr>
      </p:pic>
    </p:spTree>
    <p:extLst>
      <p:ext uri="{BB962C8B-B14F-4D97-AF65-F5344CB8AC3E}">
        <p14:creationId xmlns:p14="http://schemas.microsoft.com/office/powerpoint/2010/main" val="3042492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43D1D4-0501-64BC-6FA0-ADF8F9D7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204626-D03B-3D1A-682C-8954A7D3D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Se</a:t>
            </a:r>
            <a:r>
              <a:rPr lang="nb-NO" sz="3600" dirty="0"/>
              <a:t> </a:t>
            </a:r>
            <a:r>
              <a:rPr lang="nb-NO" sz="3200" dirty="0"/>
              <a:t>kode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1126700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n gjengis">
  <a:themeElements>
    <a:clrScheme name="Kan gjengis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Kan gjengis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an gjeng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Kan gjengis</Template>
  <TotalTime>115</TotalTime>
  <Words>246</Words>
  <Application>Microsoft Office PowerPoint</Application>
  <PresentationFormat>Widescreen</PresentationFormat>
  <Paragraphs>55</Paragraphs>
  <Slides>21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 2</vt:lpstr>
      <vt:lpstr>Kan gjengis</vt:lpstr>
      <vt:lpstr>Gruppetime uke 7</vt:lpstr>
      <vt:lpstr>Planen for dagen</vt:lpstr>
      <vt:lpstr>Objektorientert programmering</vt:lpstr>
      <vt:lpstr>Klasser</vt:lpstr>
      <vt:lpstr>Eksempel (Klasse)</vt:lpstr>
      <vt:lpstr>Eksempel (objekt)</vt:lpstr>
      <vt:lpstr>Eksempel (objekt)</vt:lpstr>
      <vt:lpstr>Handlinger</vt:lpstr>
      <vt:lpstr>Handlinger</vt:lpstr>
      <vt:lpstr>Eksempel (handlinger)</vt:lpstr>
      <vt:lpstr>Syntaks</vt:lpstr>
      <vt:lpstr>Instans</vt:lpstr>
      <vt:lpstr>Syntaks</vt:lpstr>
      <vt:lpstr>Syntaks</vt:lpstr>
      <vt:lpstr>Oppgave 1</vt:lpstr>
      <vt:lpstr>Løsning</vt:lpstr>
      <vt:lpstr>Oppgave 2</vt:lpstr>
      <vt:lpstr>Løsning</vt:lpstr>
      <vt:lpstr>Oppgave 3</vt:lpstr>
      <vt:lpstr>Oppgave 4</vt:lpstr>
      <vt:lpstr>Løsning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uke 7</dc:title>
  <dc:creator>Sander</dc:creator>
  <cp:lastModifiedBy>Sander</cp:lastModifiedBy>
  <cp:revision>62</cp:revision>
  <dcterms:created xsi:type="dcterms:W3CDTF">2022-10-04T08:24:42Z</dcterms:created>
  <dcterms:modified xsi:type="dcterms:W3CDTF">2022-10-04T10:20:13Z</dcterms:modified>
</cp:coreProperties>
</file>