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06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08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65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11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17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43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407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6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839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5095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759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303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9189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249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FFD18D6-3034-4510-BF29-FFD95A5ED21C}" type="datetimeFigureOut">
              <a:rPr lang="nb-NO" smtClean="0"/>
              <a:t>18.10.2022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60F945DD-15DC-4A0F-B9EC-C6282FD4F5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69826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1F8521-C3A7-2994-56E3-D464A934F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9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71F0337-2B6B-6553-620A-A0937559D2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19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E62684-8A90-44F8-713C-863D2AB6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9F3D2-EB90-8653-9E2F-4B3B5A58E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Litt repetisjon</a:t>
            </a:r>
          </a:p>
          <a:p>
            <a:r>
              <a:rPr lang="nb-NO" sz="4400" dirty="0"/>
              <a:t>Datastrukturer</a:t>
            </a:r>
          </a:p>
        </p:txBody>
      </p:sp>
    </p:spTree>
    <p:extLst>
      <p:ext uri="{BB962C8B-B14F-4D97-AF65-F5344CB8AC3E}">
        <p14:creationId xmlns:p14="http://schemas.microsoft.com/office/powerpoint/2010/main" val="60337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B84871-16C8-72E8-5D9A-908C1BF86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__</a:t>
            </a:r>
            <a:r>
              <a:rPr lang="nb-NO" dirty="0" err="1"/>
              <a:t>init</a:t>
            </a:r>
            <a:r>
              <a:rPr lang="nb-NO" dirty="0"/>
              <a:t>__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150B9D-2E5F-477B-9C3C-A1F3CB92C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5486463" cy="3636511"/>
          </a:xfrm>
        </p:spPr>
        <p:txBody>
          <a:bodyPr>
            <a:normAutofit lnSpcReduction="10000"/>
          </a:bodyPr>
          <a:lstStyle/>
          <a:p>
            <a:r>
              <a:rPr lang="nb-NO" sz="3200" dirty="0"/>
              <a:t>Setter instansvariabler ved </a:t>
            </a:r>
            <a:r>
              <a:rPr lang="nb-NO" sz="3200" dirty="0" err="1"/>
              <a:t>self</a:t>
            </a:r>
            <a:r>
              <a:rPr lang="nb-NO" sz="3200" dirty="0"/>
              <a:t>._&lt;navn&gt;</a:t>
            </a:r>
          </a:p>
          <a:p>
            <a:r>
              <a:rPr lang="nb-NO" sz="3200" dirty="0"/>
              <a:t>Dersom verdien skal alltid være en verdi(for eksempel. 0)</a:t>
            </a:r>
          </a:p>
          <a:p>
            <a:pPr lvl="1"/>
            <a:r>
              <a:rPr lang="nb-NO" sz="2600" dirty="0"/>
              <a:t>Trenger man </a:t>
            </a:r>
            <a:r>
              <a:rPr lang="nb-NO" sz="2600" dirty="0">
                <a:solidFill>
                  <a:srgbClr val="FF0000"/>
                </a:solidFill>
              </a:rPr>
              <a:t>IKKE </a:t>
            </a:r>
            <a:r>
              <a:rPr lang="nb-NO" sz="2600" dirty="0"/>
              <a:t>ha den med i parameterlista</a:t>
            </a:r>
            <a:endParaRPr lang="nb-NO" sz="2600" dirty="0">
              <a:solidFill>
                <a:srgbClr val="FF0000"/>
              </a:solidFill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38DAF35-A743-DB46-B509-6A0457A38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771424"/>
            <a:ext cx="5771656" cy="2736362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0FD4A22-0C37-89C8-990D-16F4CB5C6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4861572"/>
            <a:ext cx="5771656" cy="19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27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B7EA61-E126-DE98-B6AE-4C83A3DE0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__</a:t>
            </a:r>
            <a:r>
              <a:rPr lang="nb-NO" dirty="0" err="1"/>
              <a:t>init</a:t>
            </a:r>
            <a:r>
              <a:rPr lang="nb-NO" dirty="0"/>
              <a:t>__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3D9DDD-A574-5448-61FD-F25AF57C9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5383305" cy="3636511"/>
          </a:xfrm>
        </p:spPr>
        <p:txBody>
          <a:bodyPr>
            <a:normAutofit/>
          </a:bodyPr>
          <a:lstStyle/>
          <a:p>
            <a:r>
              <a:rPr lang="nb-NO" sz="3200" dirty="0"/>
              <a:t>Husk at det er </a:t>
            </a:r>
            <a:r>
              <a:rPr lang="nb-NO" sz="3200" dirty="0">
                <a:solidFill>
                  <a:srgbClr val="FF0000"/>
                </a:solidFill>
              </a:rPr>
              <a:t>INGEN </a:t>
            </a:r>
            <a:r>
              <a:rPr lang="nb-NO" sz="3200" dirty="0"/>
              <a:t>sammenheng mellom variabelnavn i objektet, og parameterne. </a:t>
            </a:r>
            <a:endParaRPr lang="nb-NO" sz="3200" dirty="0">
              <a:solidFill>
                <a:srgbClr val="FF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3F987F-EF6F-D28E-AE07-F57711A3C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004" y="2230275"/>
            <a:ext cx="6253433" cy="14670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1FD66576-4A6B-DFFC-3727-4C0E3CB40EFE}"/>
              </a:ext>
            </a:extLst>
          </p:cNvPr>
          <p:cNvSpPr txBox="1"/>
          <p:nvPr/>
        </p:nvSpPr>
        <p:spPr>
          <a:xfrm>
            <a:off x="6525050" y="4333148"/>
            <a:ext cx="5115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Du må sette variablene, de har ikke blitt definert før du definere de selv.</a:t>
            </a:r>
          </a:p>
        </p:txBody>
      </p:sp>
    </p:spTree>
    <p:extLst>
      <p:ext uri="{BB962C8B-B14F-4D97-AF65-F5344CB8AC3E}">
        <p14:creationId xmlns:p14="http://schemas.microsoft.com/office/powerpoint/2010/main" val="379365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A1073A-A550-F52B-FA4D-360AF3E4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EE1C8C-7B49-0E93-38DD-6DE9903CF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9270" y="2383939"/>
            <a:ext cx="3392557" cy="3636511"/>
          </a:xfrm>
        </p:spPr>
        <p:txBody>
          <a:bodyPr>
            <a:normAutofit/>
          </a:bodyPr>
          <a:lstStyle/>
          <a:p>
            <a:r>
              <a:rPr lang="nb-NO" sz="3600" dirty="0"/>
              <a:t>Hvilket verdier får variablene?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0934825-3C6E-61C1-ED38-42ADD5641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701" y="2355687"/>
            <a:ext cx="4464774" cy="409923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017D46B-0BC0-B9D5-F9D4-5A50331E0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49" y="1385237"/>
            <a:ext cx="5464812" cy="47937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10CBB74-C077-85C7-5DE0-2D7504EDF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475" y="2355687"/>
            <a:ext cx="4626528" cy="33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3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D8F95E-9E01-97DB-FEB8-F4DF401D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6FE4F01-DB09-1597-0231-084E1F8E4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8949" y="357889"/>
            <a:ext cx="3414616" cy="6500111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2D0A812-442F-EC43-6346-2D16C1DA7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871" y="1896491"/>
            <a:ext cx="4089442" cy="496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73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E2747-308A-3DC3-6E99-44C4CCE5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har vi __</a:t>
            </a:r>
            <a:r>
              <a:rPr lang="nb-NO" dirty="0" err="1"/>
              <a:t>init</a:t>
            </a:r>
            <a:r>
              <a:rPr lang="nb-NO" dirty="0"/>
              <a:t>__?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ABCA4E-E654-BF42-CFBD-86DD7A13C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Hvorfor __</a:t>
            </a:r>
            <a:r>
              <a:rPr lang="nb-NO" sz="3600" dirty="0" err="1"/>
              <a:t>init</a:t>
            </a:r>
            <a:r>
              <a:rPr lang="nb-NO" sz="3600" dirty="0"/>
              <a:t>__ istedenfor å sette alt i metoder?</a:t>
            </a:r>
          </a:p>
          <a:p>
            <a:r>
              <a:rPr lang="nb-NO" sz="3600" dirty="0"/>
              <a:t>Krever at objekter har visse </a:t>
            </a:r>
            <a:r>
              <a:rPr lang="nb-NO" sz="3600" dirty="0" err="1"/>
              <a:t>atributter</a:t>
            </a:r>
            <a:endParaRPr lang="nb-NO" sz="3600" dirty="0"/>
          </a:p>
          <a:p>
            <a:pPr lvl="1"/>
            <a:r>
              <a:rPr lang="nb-NO" sz="3200" dirty="0"/>
              <a:t>For eksempel at hver gang du </a:t>
            </a:r>
            <a:r>
              <a:rPr lang="nb-NO" sz="3200" dirty="0" err="1"/>
              <a:t>opretter</a:t>
            </a:r>
            <a:r>
              <a:rPr lang="nb-NO" sz="3200" dirty="0"/>
              <a:t> en bil så </a:t>
            </a:r>
            <a:r>
              <a:rPr lang="nb-NO" sz="3200" dirty="0">
                <a:solidFill>
                  <a:srgbClr val="FFFF00"/>
                </a:solidFill>
              </a:rPr>
              <a:t>MÅ </a:t>
            </a:r>
            <a:r>
              <a:rPr lang="nb-NO" sz="3200" dirty="0"/>
              <a:t>den ha et registreringsnummer</a:t>
            </a:r>
          </a:p>
        </p:txBody>
      </p:sp>
    </p:spTree>
    <p:extLst>
      <p:ext uri="{BB962C8B-B14F-4D97-AF65-F5344CB8AC3E}">
        <p14:creationId xmlns:p14="http://schemas.microsoft.com/office/powerpoint/2010/main" val="23581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313F65-F898-25D6-5D1B-502567951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9C1CCEB-84E8-405F-D0F6-1244B7793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2623" y="1639404"/>
            <a:ext cx="6807368" cy="5218596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4553099-5ACB-026B-B0BE-DAED0D330744}"/>
              </a:ext>
            </a:extLst>
          </p:cNvPr>
          <p:cNvSpPr txBox="1"/>
          <p:nvPr/>
        </p:nvSpPr>
        <p:spPr>
          <a:xfrm>
            <a:off x="403696" y="2440494"/>
            <a:ext cx="19083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0" i="0" u="none" strike="noStrike" dirty="0">
                <a:effectLst/>
                <a:latin typeface="Roboto" panose="02000000000000000000" pitchFamily="2" charset="0"/>
              </a:rPr>
              <a:t>Gitt følgende program, opprett 3 instanser av hver med fornuftige verdier.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91822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9F858B-4497-13DE-B93D-2F2BA2D0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0DEAD77-4EDD-E64F-E2F0-130F55944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2634" y="1828357"/>
            <a:ext cx="7406729" cy="1552420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E840314-FE7D-878F-BBC0-172839A44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457" y="3386104"/>
            <a:ext cx="10057602" cy="347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09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E32AED-60A0-DA86-F29A-60B64A495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 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DD878A5-4A1B-F12F-2ED9-3F5316F5F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947" y="3037789"/>
            <a:ext cx="11588053" cy="2368985"/>
          </a:xfrm>
        </p:spPr>
      </p:pic>
    </p:spTree>
    <p:extLst>
      <p:ext uri="{BB962C8B-B14F-4D97-AF65-F5344CB8AC3E}">
        <p14:creationId xmlns:p14="http://schemas.microsoft.com/office/powerpoint/2010/main" val="296184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D09AA8-68D2-885B-4480-C5B4A6C6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Return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A0F0D7-E87A-5322-5B73-09ADFCC8B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sz="3200" dirty="0" err="1">
                <a:solidFill>
                  <a:srgbClr val="00B050"/>
                </a:solidFill>
              </a:rPr>
              <a:t>Print</a:t>
            </a:r>
            <a:r>
              <a:rPr lang="nb-NO" sz="3200" dirty="0"/>
              <a:t> og </a:t>
            </a:r>
            <a:r>
              <a:rPr lang="nb-NO" sz="3200" dirty="0" err="1">
                <a:solidFill>
                  <a:srgbClr val="0070C0"/>
                </a:solidFill>
              </a:rPr>
              <a:t>return</a:t>
            </a:r>
            <a:r>
              <a:rPr lang="nb-NO" sz="3200" dirty="0"/>
              <a:t> </a:t>
            </a:r>
            <a:r>
              <a:rPr lang="nb-NO" sz="3200" dirty="0">
                <a:solidFill>
                  <a:srgbClr val="FF0000"/>
                </a:solidFill>
              </a:rPr>
              <a:t>har ingenting med hverandre å gjøre</a:t>
            </a:r>
          </a:p>
          <a:p>
            <a:r>
              <a:rPr lang="nb-NO" sz="3200" dirty="0"/>
              <a:t>Bruk </a:t>
            </a:r>
            <a:r>
              <a:rPr lang="nb-NO" sz="3200" dirty="0" err="1"/>
              <a:t>return</a:t>
            </a:r>
            <a:r>
              <a:rPr lang="nb-NO" sz="3200" dirty="0"/>
              <a:t> for å hente ut et svar, </a:t>
            </a:r>
            <a:r>
              <a:rPr lang="nb-NO" sz="3200" dirty="0" err="1"/>
              <a:t>print</a:t>
            </a:r>
            <a:r>
              <a:rPr lang="nb-NO" sz="3200" dirty="0"/>
              <a:t> er kun nyttig om vi vil se det i terminalen</a:t>
            </a:r>
          </a:p>
          <a:p>
            <a:r>
              <a:rPr lang="nb-NO" sz="3200" dirty="0"/>
              <a:t>Dersom oppgaven sier «lag en funksjon …. Og returner resultatet» skal man alltid bruke </a:t>
            </a:r>
            <a:r>
              <a:rPr lang="nb-NO" sz="3200" dirty="0" err="1"/>
              <a:t>return</a:t>
            </a:r>
            <a:r>
              <a:rPr lang="nb-NO" sz="3200" dirty="0"/>
              <a:t> og ikke </a:t>
            </a:r>
            <a:r>
              <a:rPr lang="nb-NO" sz="3200" dirty="0" err="1"/>
              <a:t>print</a:t>
            </a:r>
            <a:endParaRPr lang="nb-NO" sz="3200" dirty="0"/>
          </a:p>
          <a:p>
            <a:r>
              <a:rPr lang="nb-NO" sz="3200" dirty="0"/>
              <a:t>Blir ikke riktig å skrive </a:t>
            </a:r>
            <a:r>
              <a:rPr lang="nb-NO" sz="3200" dirty="0" err="1"/>
              <a:t>return</a:t>
            </a:r>
            <a:r>
              <a:rPr lang="nb-NO" sz="3200" dirty="0"/>
              <a:t> </a:t>
            </a:r>
            <a:r>
              <a:rPr lang="nb-NO" sz="3200" dirty="0" err="1"/>
              <a:t>print</a:t>
            </a:r>
            <a:r>
              <a:rPr lang="nb-NO" sz="3200" dirty="0"/>
              <a:t>(noe)</a:t>
            </a:r>
          </a:p>
        </p:txBody>
      </p:sp>
    </p:spTree>
    <p:extLst>
      <p:ext uri="{BB962C8B-B14F-4D97-AF65-F5344CB8AC3E}">
        <p14:creationId xmlns:p14="http://schemas.microsoft.com/office/powerpoint/2010/main" val="287444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75D80F-C772-3E3F-707B-6DA1DCDB4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 og </a:t>
            </a:r>
            <a:r>
              <a:rPr lang="nb-NO" dirty="0" err="1"/>
              <a:t>return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5C9BD0-7916-F31F-5FE3-DAA2002BB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339618" cy="3636511"/>
          </a:xfrm>
        </p:spPr>
        <p:txBody>
          <a:bodyPr>
            <a:normAutofit/>
          </a:bodyPr>
          <a:lstStyle/>
          <a:p>
            <a:r>
              <a:rPr lang="nb-NO" sz="4000" dirty="0"/>
              <a:t>Så fort </a:t>
            </a:r>
            <a:r>
              <a:rPr lang="nb-NO" sz="4000" dirty="0" err="1">
                <a:solidFill>
                  <a:srgbClr val="7030A0"/>
                </a:solidFill>
              </a:rPr>
              <a:t>return</a:t>
            </a:r>
            <a:r>
              <a:rPr lang="nb-NO" sz="4000" dirty="0">
                <a:solidFill>
                  <a:srgbClr val="7030A0"/>
                </a:solidFill>
              </a:rPr>
              <a:t> blir brukt</a:t>
            </a:r>
            <a:r>
              <a:rPr lang="nb-NO" sz="4000" dirty="0"/>
              <a:t>, </a:t>
            </a:r>
            <a:r>
              <a:rPr lang="nb-NO" sz="4000" dirty="0">
                <a:solidFill>
                  <a:srgbClr val="FFFF00"/>
                </a:solidFill>
              </a:rPr>
              <a:t>slutter løkken</a:t>
            </a:r>
            <a:r>
              <a:rPr lang="nb-NO" sz="4000" dirty="0"/>
              <a:t>. Derfor er det viktig å kun </a:t>
            </a:r>
            <a:r>
              <a:rPr lang="nb-NO" sz="4000" dirty="0" err="1"/>
              <a:t>returne</a:t>
            </a:r>
            <a:r>
              <a:rPr lang="nb-NO" sz="4000" dirty="0"/>
              <a:t> når du er </a:t>
            </a:r>
            <a:r>
              <a:rPr lang="nb-NO" sz="4000" dirty="0">
                <a:solidFill>
                  <a:srgbClr val="00B050"/>
                </a:solidFill>
              </a:rPr>
              <a:t>ferdig med alt du vil</a:t>
            </a:r>
            <a:r>
              <a:rPr lang="nb-NO" sz="4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07515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EF43AE-966E-CA45-B94E-D5DE341C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3956C71-7D5C-C223-6DCA-E47FA9496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472"/>
          <a:stretch/>
        </p:blipFill>
        <p:spPr>
          <a:xfrm>
            <a:off x="0" y="1950690"/>
            <a:ext cx="7673009" cy="467591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0580D505-34AA-D148-F134-CB880D2988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601"/>
          <a:stretch/>
        </p:blipFill>
        <p:spPr>
          <a:xfrm>
            <a:off x="4304026" y="1950690"/>
            <a:ext cx="7768704" cy="24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6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E5D5CC-B427-45AD-CE41-7D6FADBD7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Magiske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37645A-00BF-0295-01D8-D625F21FF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Metoder som gjør spesielle ting med objektene våre.</a:t>
            </a:r>
          </a:p>
          <a:p>
            <a:r>
              <a:rPr lang="nb-NO" sz="3200" b="1" dirty="0"/>
              <a:t>__</a:t>
            </a:r>
            <a:r>
              <a:rPr lang="nb-NO" sz="3200" b="1" dirty="0" err="1"/>
              <a:t>str</a:t>
            </a:r>
            <a:r>
              <a:rPr lang="nb-NO" sz="3200" b="1" dirty="0"/>
              <a:t>__ </a:t>
            </a:r>
            <a:r>
              <a:rPr lang="nb-NO" sz="3200" dirty="0"/>
              <a:t>for bedre info om objektene våre</a:t>
            </a:r>
          </a:p>
          <a:p>
            <a:r>
              <a:rPr lang="nb-NO" sz="3200" dirty="0">
                <a:solidFill>
                  <a:srgbClr val="FFFF00"/>
                </a:solidFill>
              </a:rPr>
              <a:t>Hva er forskjellen på </a:t>
            </a:r>
            <a:r>
              <a:rPr lang="nb-NO" sz="3200" dirty="0" err="1">
                <a:solidFill>
                  <a:srgbClr val="FFFF00"/>
                </a:solidFill>
              </a:rPr>
              <a:t>hent_streng</a:t>
            </a:r>
            <a:r>
              <a:rPr lang="nb-NO" sz="3200" dirty="0">
                <a:solidFill>
                  <a:srgbClr val="FFFF00"/>
                </a:solidFill>
              </a:rPr>
              <a:t>() og __</a:t>
            </a:r>
            <a:r>
              <a:rPr lang="nb-NO" sz="3200" dirty="0" err="1">
                <a:solidFill>
                  <a:srgbClr val="FFFF00"/>
                </a:solidFill>
              </a:rPr>
              <a:t>str</a:t>
            </a:r>
            <a:r>
              <a:rPr lang="nb-NO" sz="3200" dirty="0">
                <a:solidFill>
                  <a:srgbClr val="FFFF00"/>
                </a:solidFill>
              </a:rPr>
              <a:t>__?</a:t>
            </a:r>
          </a:p>
        </p:txBody>
      </p:sp>
    </p:spTree>
    <p:extLst>
      <p:ext uri="{BB962C8B-B14F-4D97-AF65-F5344CB8AC3E}">
        <p14:creationId xmlns:p14="http://schemas.microsoft.com/office/powerpoint/2010/main" val="552766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B37076-B622-F6FC-D87E-8A489377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Magiste</a:t>
            </a:r>
            <a:r>
              <a:rPr lang="nb-NO" dirty="0"/>
              <a:t> metoder (__</a:t>
            </a:r>
            <a:r>
              <a:rPr lang="nb-NO" dirty="0" err="1"/>
              <a:t>str</a:t>
            </a:r>
            <a:r>
              <a:rPr lang="nb-NO" dirty="0"/>
              <a:t>__)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E5526E-58A2-072D-D851-EFE1CB73E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__</a:t>
            </a:r>
            <a:r>
              <a:rPr lang="nb-NO" sz="3600" dirty="0" err="1"/>
              <a:t>str</a:t>
            </a:r>
            <a:r>
              <a:rPr lang="nb-NO" sz="3600" dirty="0"/>
              <a:t>__ gjør at objektene våre gir ut mer informativ tekst når vi printer dem</a:t>
            </a:r>
          </a:p>
          <a:p>
            <a:r>
              <a:rPr lang="nb-NO" sz="3600" dirty="0" err="1"/>
              <a:t>hent_streng</a:t>
            </a:r>
            <a:r>
              <a:rPr lang="nb-NO" sz="3600" dirty="0"/>
              <a:t>() er bare en metode som returnerer en </a:t>
            </a:r>
            <a:r>
              <a:rPr lang="nb-NO" sz="3600" dirty="0" err="1"/>
              <a:t>string</a:t>
            </a:r>
            <a:r>
              <a:rPr lang="nb-NO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53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26D7EC-7179-27D3-8C8F-614B6C7A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Magiske metoder (__</a:t>
            </a:r>
            <a:r>
              <a:rPr lang="nb-NO" dirty="0" err="1"/>
              <a:t>str</a:t>
            </a:r>
            <a:r>
              <a:rPr lang="nb-NO" dirty="0"/>
              <a:t>__)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EBA7E1E-DEC2-0D88-3BC2-3252E5B04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784" y="1518248"/>
            <a:ext cx="5746112" cy="535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6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AFD957-4F5C-EA67-BD99-D2EABDCB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59BBBE-C850-A69F-3DBA-99876D86D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1164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141</TotalTime>
  <Words>299</Words>
  <Application>Microsoft Office PowerPoint</Application>
  <PresentationFormat>Widescreen</PresentationFormat>
  <Paragraphs>38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Century Gothic</vt:lpstr>
      <vt:lpstr>Roboto</vt:lpstr>
      <vt:lpstr>Wingdings 2</vt:lpstr>
      <vt:lpstr>Kan gjengis</vt:lpstr>
      <vt:lpstr>Gruppetime uke 9</vt:lpstr>
      <vt:lpstr>Planen for dagen</vt:lpstr>
      <vt:lpstr>Repetisjon __init__</vt:lpstr>
      <vt:lpstr>Repetisjon __init__</vt:lpstr>
      <vt:lpstr>Oppgave 1</vt:lpstr>
      <vt:lpstr>Løsning</vt:lpstr>
      <vt:lpstr>Hvorfor har vi __init__?</vt:lpstr>
      <vt:lpstr>Oppgave 2</vt:lpstr>
      <vt:lpstr>Løsning</vt:lpstr>
      <vt:lpstr>Løsning </vt:lpstr>
      <vt:lpstr>Return</vt:lpstr>
      <vt:lpstr>Løkker og return</vt:lpstr>
      <vt:lpstr>PowerPoint-presentasjon</vt:lpstr>
      <vt:lpstr>Magiske metoder</vt:lpstr>
      <vt:lpstr>Magiste metoder (__str__)</vt:lpstr>
      <vt:lpstr>Magiske metoder (__str__)</vt:lpstr>
      <vt:lpstr>Noen 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9</dc:title>
  <dc:creator>Sander</dc:creator>
  <cp:lastModifiedBy>Sander</cp:lastModifiedBy>
  <cp:revision>30</cp:revision>
  <dcterms:created xsi:type="dcterms:W3CDTF">2022-10-18T08:45:29Z</dcterms:created>
  <dcterms:modified xsi:type="dcterms:W3CDTF">2022-10-18T11:07:17Z</dcterms:modified>
</cp:coreProperties>
</file>