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1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94"/>
  </p:normalViewPr>
  <p:slideViewPr>
    <p:cSldViewPr snapToGrid="0">
      <p:cViewPr>
        <p:scale>
          <a:sx n="125" d="100"/>
          <a:sy n="125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29T19:39:49.824"/>
    </inkml:context>
    <inkml:brush xml:id="br0">
      <inkml:brushProperty name="width" value="0.05" units="cm"/>
      <inkml:brushProperty name="height" value="0.05" units="cm"/>
      <inkml:brushProperty name="color" value="#F6EEFF"/>
    </inkml:brush>
  </inkml:definitions>
  <inkml:trace contextRef="#ctx0" brushRef="#br0">0 1 22096,'0'4'0,"0"-1"0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A3A35F-CD14-FE4D-8956-84424E495A8B}" type="datetimeFigureOut">
              <a:rPr lang="nb-NO" smtClean="0"/>
              <a:t>30.08.2023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379B3-11D2-D94C-B17A-935963E41F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5531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Kodestil: sett med regler/retningslinjer for hvordan koden skal skrives/se ut.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379B3-11D2-D94C-B17A-935963E41F4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5282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230FB4-8783-CCF9-4E80-8588A589D9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2AA06B0-EFA0-2FC2-8701-D33819C867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5737AF8-3166-B68D-1689-AD94A3033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B32-9A26-C341-9A88-63A70ACF06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3255D12-AC72-1591-B01E-EC575D6B9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1BC460-68B2-337F-50C4-81D0B9DB1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94C4-1EC6-6248-8986-204422801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81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0A3831-D9E6-F455-4295-7B2021EA1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5047169-500E-BF92-1E57-B47ED752B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EDF08B5-9F2A-4C16-C3FF-07F6CF81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B32-9A26-C341-9A88-63A70ACF06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BB2B973-0894-3706-A8E6-998092820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3BEAE3C-1DE7-7DDF-7EDF-0C364B384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94C4-1EC6-6248-8986-204422801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4598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C2BACC-A74D-1CF2-2B71-B38B7BC05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C1EE543-8DBE-7B38-437C-F232A5937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19E4DD4-7859-B36F-DA1D-5D1F8C2FB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B32-9A26-C341-9A88-63A70ACF06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6259E46-CC7C-D9E7-A799-4DB0CE4CB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CA3109A-546F-739B-8CD9-AD03FD0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94C4-1EC6-6248-8986-204422801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0165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81BB43-C0FB-00FC-5FD9-D65E7C6E7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67B5EE-7054-13D4-AE66-2E83BA084E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AB3A2ED-ECB8-2E1D-C9E1-AD1F69081E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D87A202-E57E-81F2-EAAC-CFC7B850E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B32-9A26-C341-9A88-63A70ACF06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77D8AFC-CF0C-3E6A-BA3B-4E6C2D7BD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C466B02-579A-7EA6-0D0A-50117A10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94C4-1EC6-6248-8986-204422801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2695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FC24D-FCF3-0635-D7AB-25EAF412C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AE310F1-4272-3F9A-5418-0778D79CE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BDC2A32-DF87-D3DF-F871-56B22FD3A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702E711-85CF-31E4-E6C0-3EFD58A050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F22BBD4-97D1-CD75-FED2-829BB0FC62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6787503-160A-DEBD-8D00-A1AFB8427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B32-9A26-C341-9A88-63A70ACF06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65EAC56-C477-D4F2-1CDB-9B0575A12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1FD5AB3-19BC-F938-A844-C6CB8779E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94C4-1EC6-6248-8986-204422801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6609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98B94E-474E-F4F1-9ABD-E07365C05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FC797D9-431B-E738-25AD-EC7D8BE51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B32-9A26-C341-9A88-63A70ACF06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5F63F0C-CD87-E79F-1D21-ED47D1A0D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1BFA772-1DB2-3D17-3D48-59A7F5788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94C4-1EC6-6248-8986-204422801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6167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90E8B20-0211-7252-5244-86DE1ED2D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B32-9A26-C341-9A88-63A70ACF06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CC02B4D-B7F2-20F2-DD36-9C0EE9329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56B645E-A848-9774-7F8A-1E6F9D5F6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94C4-1EC6-6248-8986-204422801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6081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D4E9C3-2B29-7D52-EAC9-0FCC60C63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D214DE-E124-FB45-D8F6-7096C2EC2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51A7C40-D53E-3CFB-F766-EC6320C296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3F9361F-DE4E-A657-22A2-ABBCD0AC2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B32-9A26-C341-9A88-63A70ACF06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83F9CD2-7FA8-5FD9-B84D-573772F1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2992E1F-9158-E948-52FE-79E038989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94C4-1EC6-6248-8986-204422801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7585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E724AA-2C0A-A854-DEC7-358DEC32E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934233B-E9B2-39F3-48E5-17102180B6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2F7952A-913D-B290-D602-66377C94E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9B32370-E468-B572-C922-073632947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B32-9A26-C341-9A88-63A70ACF06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A31F886-C0FB-D0E9-6FC6-6BB88279E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1769153-BAB7-1BD8-7CB9-3838D0B92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94C4-1EC6-6248-8986-204422801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0778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F65D46-C055-C0F9-A4A7-78DA42254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EF1B427-AEB0-D628-FB43-A5ACA0909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E3C8546-6483-F813-814F-0970E5AA9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B32-9A26-C341-9A88-63A70ACF06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BFF5F5-15F8-ECD9-4FD4-D5EAF8942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011ED4-9557-BB5E-9CA8-CB905B30D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94C4-1EC6-6248-8986-204422801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4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9B5656A-D973-594E-47B1-55D8EF9B96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F974199-C91B-69FA-CD30-D135FD368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443C53-F5F6-CDC8-D419-98B57C600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B32-9A26-C341-9A88-63A70ACF06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B6B206D-E15E-A888-3982-8CB5FA8F1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860B313-EB7F-144C-DF58-4557BD90D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194C4-1EC6-6248-8986-204422801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7656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1E812B0-14E5-A80B-A5C9-FF97256C4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EE3A8B4-210E-D47B-1240-50AD2F836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384B25D-431E-6F95-4AA1-ACBA07BCCD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E0B32-9A26-C341-9A88-63A70ACF06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D3FFA22-4D0D-6A6B-99DB-4F463C4A8E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8F3295D-E728-9A01-04FA-0CE2B0A866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194C4-1EC6-6248-8986-204422801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2602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81716F-4268-64B6-8834-4468D63060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Seminar uke 2</a:t>
            </a:r>
            <a:r>
              <a:rPr lang="nb-NO" dirty="0">
                <a:sym typeface="Wingdings" pitchFamily="2" charset="2"/>
              </a:rPr>
              <a:t> 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D99F86C-D5B8-7938-3B93-D7A5F95D85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75307"/>
            <a:ext cx="9144000" cy="1655762"/>
          </a:xfrm>
        </p:spPr>
        <p:txBody>
          <a:bodyPr>
            <a:normAutofit fontScale="92500" lnSpcReduction="20000"/>
          </a:bodyPr>
          <a:lstStyle/>
          <a:p>
            <a:r>
              <a:rPr lang="nb-NO" sz="13800" dirty="0">
                <a:sym typeface="Wingdings" pitchFamily="2" charset="2"/>
              </a:rPr>
              <a:t> </a:t>
            </a:r>
            <a:endParaRPr lang="nb-NO" sz="13800" dirty="0"/>
          </a:p>
        </p:txBody>
      </p:sp>
    </p:spTree>
    <p:extLst>
      <p:ext uri="{BB962C8B-B14F-4D97-AF65-F5344CB8AC3E}">
        <p14:creationId xmlns:p14="http://schemas.microsoft.com/office/powerpoint/2010/main" val="2903580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3EF212-23F2-EB4F-C66B-3F8D66370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nb-NO" dirty="0"/>
              <a:t>Ny ressurs: </a:t>
            </a:r>
            <a:r>
              <a:rPr lang="nb-NO" dirty="0" err="1"/>
              <a:t>Discourse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68740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352DA-E5C4-86CB-0FA7-2785E9221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D6EF9A-8B37-32C2-10B3-492339585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 Repetere forrige ukes pensum</a:t>
            </a:r>
          </a:p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 Hva er god kodestil?</a:t>
            </a:r>
          </a:p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 Mål for denne uka</a:t>
            </a:r>
          </a:p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 Repetere pensum fra forelesning</a:t>
            </a:r>
          </a:p>
          <a:p>
            <a:pPr lvl="1">
              <a:lnSpc>
                <a:spcPct val="100000"/>
              </a:lnSpc>
              <a:buFont typeface="Wingdings" pitchFamily="2" charset="2"/>
              <a:buChar char="§"/>
            </a:pPr>
            <a:r>
              <a:rPr lang="nb-NO" sz="2800" dirty="0"/>
              <a:t> Oppgaver og livekoding underveis</a:t>
            </a:r>
          </a:p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 Jobbe med oppgaver</a:t>
            </a:r>
          </a:p>
        </p:txBody>
      </p:sp>
    </p:spTree>
    <p:extLst>
      <p:ext uri="{BB962C8B-B14F-4D97-AF65-F5344CB8AC3E}">
        <p14:creationId xmlns:p14="http://schemas.microsoft.com/office/powerpoint/2010/main" val="1575702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6C9389-6AAC-F1A5-20D6-04691CE6D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BD7B54-EB52-2287-93C0-9715A2D70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Variabler</a:t>
            </a:r>
          </a:p>
          <a:p>
            <a:r>
              <a:rPr lang="nb-NO" dirty="0"/>
              <a:t>Innlesning fra tastatur</a:t>
            </a:r>
          </a:p>
          <a:p>
            <a:r>
              <a:rPr lang="nb-NO" dirty="0"/>
              <a:t>Beslutninger (</a:t>
            </a:r>
            <a:r>
              <a:rPr lang="nb-NO" dirty="0" err="1"/>
              <a:t>if</a:t>
            </a:r>
            <a:r>
              <a:rPr lang="nb-NO" dirty="0"/>
              <a:t>)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9BF04A0-F210-2C05-6557-651FF9956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205" y="3164341"/>
            <a:ext cx="6537595" cy="301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25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5954AF-C8BC-0582-0EFA-2D623CB61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Kodestil</a:t>
            </a:r>
          </a:p>
        </p:txBody>
      </p:sp>
      <p:pic>
        <p:nvPicPr>
          <p:cNvPr id="5" name="Plassholder for innhold 4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75721004-54EC-9098-9B46-A3CAB7457F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81458" y="1485060"/>
            <a:ext cx="8829083" cy="483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16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70009F-317A-E622-3686-CEFA8714D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Pensum for denne uka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AFE62F10-3A25-D101-EE9D-B573AE18F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Typer</a:t>
            </a:r>
          </a:p>
          <a:p>
            <a:r>
              <a:rPr lang="nb-NO" dirty="0"/>
              <a:t>Uttrykk</a:t>
            </a:r>
          </a:p>
          <a:p>
            <a:r>
              <a:rPr lang="nb-NO" dirty="0"/>
              <a:t>Prosedyrer</a:t>
            </a:r>
          </a:p>
          <a:p>
            <a:r>
              <a:rPr lang="nb-NO" dirty="0"/>
              <a:t>Forbedre forståelsen – hvordan kjøres et program?</a:t>
            </a:r>
          </a:p>
        </p:txBody>
      </p:sp>
    </p:spTree>
    <p:extLst>
      <p:ext uri="{BB962C8B-B14F-4D97-AF65-F5344CB8AC3E}">
        <p14:creationId xmlns:p14="http://schemas.microsoft.com/office/powerpoint/2010/main" val="3343946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07686C-1440-C5B2-A721-DCE097DCE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110AB5-5280-03D5-A709-B4CB6CAC3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Hvilke typer har vi?</a:t>
            </a:r>
          </a:p>
          <a:p>
            <a:pPr lvl="1"/>
            <a:r>
              <a:rPr lang="nb-NO" sz="2800" dirty="0"/>
              <a:t>Tekst -&gt; </a:t>
            </a:r>
            <a:r>
              <a:rPr lang="nb-NO" sz="2800" dirty="0" err="1"/>
              <a:t>String</a:t>
            </a:r>
            <a:endParaRPr lang="nb-NO" sz="2800" dirty="0"/>
          </a:p>
          <a:p>
            <a:pPr lvl="1"/>
            <a:r>
              <a:rPr lang="nb-NO" sz="2800" dirty="0"/>
              <a:t>Heltall -&gt; </a:t>
            </a:r>
            <a:r>
              <a:rPr lang="nb-NO" sz="2800" dirty="0" err="1"/>
              <a:t>Integer</a:t>
            </a:r>
            <a:r>
              <a:rPr lang="nb-NO" sz="2800" dirty="0"/>
              <a:t> (</a:t>
            </a:r>
            <a:r>
              <a:rPr lang="nb-NO" sz="2800" dirty="0" err="1"/>
              <a:t>int</a:t>
            </a:r>
            <a:r>
              <a:rPr lang="nb-NO" sz="2800" dirty="0"/>
              <a:t>)</a:t>
            </a:r>
          </a:p>
          <a:p>
            <a:pPr lvl="1"/>
            <a:r>
              <a:rPr lang="nb-NO" sz="2800" dirty="0"/>
              <a:t>Flyttall (desimaltall) -&gt; Float</a:t>
            </a:r>
          </a:p>
          <a:p>
            <a:pPr lvl="1"/>
            <a:r>
              <a:rPr lang="nb-NO" sz="2800" dirty="0"/>
              <a:t>Boolsk verdi -&gt; </a:t>
            </a:r>
            <a:r>
              <a:rPr lang="nb-NO" sz="2800" dirty="0" err="1"/>
              <a:t>Bool</a:t>
            </a:r>
            <a:r>
              <a:rPr lang="nb-NO" sz="2800" dirty="0"/>
              <a:t> </a:t>
            </a:r>
          </a:p>
          <a:p>
            <a:r>
              <a:rPr lang="nb-NO" sz="3200" dirty="0"/>
              <a:t>type() </a:t>
            </a:r>
          </a:p>
        </p:txBody>
      </p:sp>
      <p:sp>
        <p:nvSpPr>
          <p:cNvPr id="4" name="Stjerne med 5 tagger 3">
            <a:extLst>
              <a:ext uri="{FF2B5EF4-FFF2-40B4-BE49-F238E27FC236}">
                <a16:creationId xmlns:a16="http://schemas.microsoft.com/office/drawing/2014/main" id="{2AD666BF-6EB6-02D7-136A-AFEE161FF640}"/>
              </a:ext>
            </a:extLst>
          </p:cNvPr>
          <p:cNvSpPr/>
          <p:nvPr/>
        </p:nvSpPr>
        <p:spPr>
          <a:xfrm>
            <a:off x="10863943" y="5724412"/>
            <a:ext cx="489857" cy="452551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05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D8D0D-FA53-61DE-A2B6-CA7E2B403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Uttrykk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F95B0C-8FB6-8B18-2B41-1D9BF3B5A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Noe som kan evalueres (beregnes) til en verdi.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DA0E013-3F8D-F098-7F83-AB1FFD939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757" y="3429000"/>
            <a:ext cx="7478485" cy="188930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Håndskrift 7">
                <a:extLst>
                  <a:ext uri="{FF2B5EF4-FFF2-40B4-BE49-F238E27FC236}">
                    <a16:creationId xmlns:a16="http://schemas.microsoft.com/office/drawing/2014/main" id="{2836CB45-4112-7BA0-5851-D46340E979B2}"/>
                  </a:ext>
                </a:extLst>
              </p14:cNvPr>
              <p14:cNvContentPartPr/>
              <p14:nvPr/>
            </p14:nvContentPartPr>
            <p14:xfrm>
              <a:off x="2748446" y="-3406509"/>
              <a:ext cx="360" cy="3240"/>
            </p14:xfrm>
          </p:contentPart>
        </mc:Choice>
        <mc:Fallback>
          <p:pic>
            <p:nvPicPr>
              <p:cNvPr id="8" name="Håndskrift 7">
                <a:extLst>
                  <a:ext uri="{FF2B5EF4-FFF2-40B4-BE49-F238E27FC236}">
                    <a16:creationId xmlns:a16="http://schemas.microsoft.com/office/drawing/2014/main" id="{2836CB45-4112-7BA0-5851-D46340E979B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39446" y="-3415149"/>
                <a:ext cx="18000" cy="2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8831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B1C778-A49C-41DD-9094-990ECF699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Uttrykk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0E5C513-1AB6-82E7-8A78-851BD7176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Boolske uttrykk er uttrykk som evaluerer til en verdi av typen </a:t>
            </a:r>
            <a:r>
              <a:rPr lang="nb-NO" b="1" dirty="0" err="1"/>
              <a:t>bool</a:t>
            </a:r>
            <a:r>
              <a:rPr lang="nb-NO" dirty="0"/>
              <a:t>.</a:t>
            </a:r>
          </a:p>
          <a:p>
            <a:pPr lvl="1"/>
            <a:r>
              <a:rPr lang="nb-NO" sz="2800" dirty="0">
                <a:effectLst/>
                <a:latin typeface="LucidaFax"/>
              </a:rPr>
              <a:t>Bruker følgende: &lt; &gt; == != &gt;= &lt;= </a:t>
            </a:r>
            <a:endParaRPr lang="nb-NO" sz="3600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2C87816-75D4-4C8B-E43D-D79C321637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1" b="1"/>
          <a:stretch/>
        </p:blipFill>
        <p:spPr>
          <a:xfrm>
            <a:off x="2748642" y="2982686"/>
            <a:ext cx="6694715" cy="351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51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5ED34F-E534-146F-DE6B-3D438B4AA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09E25556-D8FE-F445-255B-9A5A353646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2767" y="639594"/>
            <a:ext cx="3428665" cy="5634131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CC2DD9F-6246-5355-6F79-901AC7D1A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432" y="611934"/>
            <a:ext cx="2283280" cy="5661791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ACA7668-2859-08AF-D2A9-72E293E4BD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6264" y="639594"/>
            <a:ext cx="7259472" cy="55765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9A772D0A-FC2F-11F1-E238-6E5CD667FC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4180" y="2612571"/>
            <a:ext cx="1835176" cy="360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68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8C469A-5CAD-5314-9CD4-B51811530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06024D-A998-1017-FAC9-8253A5425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navngitt blokk med kodelinjer, som kan kalles og tilpasses. </a:t>
            </a:r>
          </a:p>
          <a:p>
            <a:r>
              <a:rPr lang="nb-NO" dirty="0"/>
              <a:t>Hvorfor?</a:t>
            </a:r>
          </a:p>
          <a:p>
            <a:r>
              <a:rPr lang="nb-NO" dirty="0"/>
              <a:t>Må skrives før kallet for å unngå feilmelding</a:t>
            </a:r>
          </a:p>
          <a:p>
            <a:r>
              <a:rPr lang="nb-NO" dirty="0"/>
              <a:t>Videre: prosedyrer med </a:t>
            </a:r>
            <a:r>
              <a:rPr lang="nb-NO" dirty="0" err="1"/>
              <a:t>parametre</a:t>
            </a:r>
            <a:r>
              <a:rPr lang="nb-NO" dirty="0"/>
              <a:t>, funksjoner, returverdier </a:t>
            </a:r>
            <a:r>
              <a:rPr lang="nb-NO" dirty="0" err="1"/>
              <a:t>osv</a:t>
            </a:r>
            <a:endParaRPr lang="nb-NO" dirty="0"/>
          </a:p>
        </p:txBody>
      </p:sp>
      <p:sp>
        <p:nvSpPr>
          <p:cNvPr id="6" name="Stjerne med 5 tagger 5">
            <a:extLst>
              <a:ext uri="{FF2B5EF4-FFF2-40B4-BE49-F238E27FC236}">
                <a16:creationId xmlns:a16="http://schemas.microsoft.com/office/drawing/2014/main" id="{F983108A-2CB9-2DDD-6986-A843B7F1BC01}"/>
              </a:ext>
            </a:extLst>
          </p:cNvPr>
          <p:cNvSpPr/>
          <p:nvPr/>
        </p:nvSpPr>
        <p:spPr>
          <a:xfrm>
            <a:off x="10863943" y="5724412"/>
            <a:ext cx="489857" cy="452551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642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A74871-9C39-4FE2-F86D-48351C372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nb-NO" dirty="0"/>
              <a:t>Kodeflyt</a:t>
            </a:r>
          </a:p>
        </p:txBody>
      </p:sp>
      <p:sp>
        <p:nvSpPr>
          <p:cNvPr id="3" name="Stjerne med 5 tagger 2">
            <a:extLst>
              <a:ext uri="{FF2B5EF4-FFF2-40B4-BE49-F238E27FC236}">
                <a16:creationId xmlns:a16="http://schemas.microsoft.com/office/drawing/2014/main" id="{87B6D3C6-7209-0420-8E53-B181195E9EE8}"/>
              </a:ext>
            </a:extLst>
          </p:cNvPr>
          <p:cNvSpPr/>
          <p:nvPr/>
        </p:nvSpPr>
        <p:spPr>
          <a:xfrm>
            <a:off x="10863943" y="5724412"/>
            <a:ext cx="489857" cy="452551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815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EA786A-DF44-E2F9-583D-1AEA281D5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Feilmeldinger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76171D-6F51-A1A7-DBDE-9B8024D78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Når får man en feilmelding?</a:t>
            </a:r>
          </a:p>
          <a:p>
            <a:r>
              <a:rPr lang="nb-NO" dirty="0"/>
              <a:t>Inneholder filnavn og linje for feilen</a:t>
            </a:r>
          </a:p>
          <a:p>
            <a:r>
              <a:rPr lang="nb-NO" dirty="0"/>
              <a:t>To ulike typer; syntakstfeil og </a:t>
            </a:r>
            <a:r>
              <a:rPr lang="nb-NO" dirty="0" err="1"/>
              <a:t>exceptions</a:t>
            </a:r>
            <a:r>
              <a:rPr lang="nb-NO" dirty="0"/>
              <a:t> (unntak)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8260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4040D6A1-708A-C482-585F-3414668BE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144" y="1131561"/>
            <a:ext cx="6933712" cy="4594878"/>
          </a:xfrm>
          <a:prstGeom prst="rect">
            <a:avLst/>
          </a:prstGeom>
        </p:spPr>
      </p:pic>
      <p:sp>
        <p:nvSpPr>
          <p:cNvPr id="3" name="Stjerne med 5 tagger 2">
            <a:extLst>
              <a:ext uri="{FF2B5EF4-FFF2-40B4-BE49-F238E27FC236}">
                <a16:creationId xmlns:a16="http://schemas.microsoft.com/office/drawing/2014/main" id="{226A5961-CC5B-8C34-D583-A8657824D284}"/>
              </a:ext>
            </a:extLst>
          </p:cNvPr>
          <p:cNvSpPr/>
          <p:nvPr/>
        </p:nvSpPr>
        <p:spPr>
          <a:xfrm>
            <a:off x="10863943" y="5724412"/>
            <a:ext cx="489857" cy="452551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91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2404</TotalTime>
  <Words>202</Words>
  <Application>Microsoft Macintosh PowerPoint</Application>
  <PresentationFormat>Widescreen</PresentationFormat>
  <Paragraphs>51</Paragraphs>
  <Slides>14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LucidaFax</vt:lpstr>
      <vt:lpstr>Wingdings</vt:lpstr>
      <vt:lpstr>Office-tema</vt:lpstr>
      <vt:lpstr>Seminar uke 2 </vt:lpstr>
      <vt:lpstr>Ny ressurs: Discourse</vt:lpstr>
      <vt:lpstr>Plan for dagen</vt:lpstr>
      <vt:lpstr>Repetisjon</vt:lpstr>
      <vt:lpstr>Kodestil</vt:lpstr>
      <vt:lpstr>Pensum for denne uka</vt:lpstr>
      <vt:lpstr>Typer</vt:lpstr>
      <vt:lpstr>Uttrykk</vt:lpstr>
      <vt:lpstr>Uttrykk</vt:lpstr>
      <vt:lpstr>PowerPoint-presentasjon</vt:lpstr>
      <vt:lpstr>Prosedyrer</vt:lpstr>
      <vt:lpstr>Kodeflyt</vt:lpstr>
      <vt:lpstr>Feilmeldinger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Sander Thomasrud</dc:creator>
  <cp:lastModifiedBy>Sander Thomasrud</cp:lastModifiedBy>
  <cp:revision>3</cp:revision>
  <dcterms:created xsi:type="dcterms:W3CDTF">2023-08-29T18:49:09Z</dcterms:created>
  <dcterms:modified xsi:type="dcterms:W3CDTF">2023-08-31T10:53:43Z</dcterms:modified>
</cp:coreProperties>
</file>