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2" r:id="rId4"/>
    <p:sldId id="260" r:id="rId5"/>
    <p:sldId id="261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8/25/2023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iljhelg@ifi.uio.n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studieinfo@ifi.uio.n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course/8" TargetMode="External"/><Relationship Id="rId2" Type="http://schemas.openxmlformats.org/officeDocument/2006/relationships/hyperlink" Target="https://devilry.ifi.uio.n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3/grupper/gruppe-17/" TargetMode="External"/><Relationship Id="rId2" Type="http://schemas.openxmlformats.org/officeDocument/2006/relationships/hyperlink" Target="https://www.uio.no/studier/emner/matnat/ifi/IN1000/h23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tro-discourse.uio.no/c/in1000-23h/62" TargetMode="External"/><Relationship Id="rId5" Type="http://schemas.openxmlformats.org/officeDocument/2006/relationships/hyperlink" Target="https://mail.uio.no/owa/" TargetMode="External"/><Relationship Id="rId4" Type="http://schemas.openxmlformats.org/officeDocument/2006/relationships/hyperlink" Target="https://minestudier.uio.no/nb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F0010/h23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C735F9-A4B1-EC13-A98F-BD34522FFD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IN1000 – Gruppe 17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87AA9E-C08E-E14B-F03F-002EFFD48A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Velkommen til første gruppetime!!</a:t>
            </a:r>
          </a:p>
        </p:txBody>
      </p:sp>
    </p:spTree>
    <p:extLst>
      <p:ext uri="{BB962C8B-B14F-4D97-AF65-F5344CB8AC3E}">
        <p14:creationId xmlns:p14="http://schemas.microsoft.com/office/powerpoint/2010/main" val="2537371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4474CF-1C3E-318E-FD38-B12B88A54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er jeg?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C755A3-D321-1304-3F76-593FDB299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Silje :)</a:t>
            </a:r>
          </a:p>
          <a:p>
            <a:r>
              <a:rPr lang="nb-NO" dirty="0"/>
              <a:t>3. året Språkteknologi</a:t>
            </a:r>
          </a:p>
          <a:p>
            <a:r>
              <a:rPr lang="nb-NO" dirty="0"/>
              <a:t>2. gang som gruppelærer i IN1000</a:t>
            </a:r>
          </a:p>
          <a:p>
            <a:endParaRPr lang="nb-NO" dirty="0"/>
          </a:p>
          <a:p>
            <a:r>
              <a:rPr lang="nb-NO" dirty="0">
                <a:hlinkClick r:id="rId2"/>
              </a:rPr>
              <a:t>siljhelg@ifi.uio.no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656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42F0C-E424-884F-8788-57EA33F5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08F421-9E61-C481-4ECD-7BD5A5F06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Seminartime torsdag 14.15-16.00 på </a:t>
            </a:r>
            <a:r>
              <a:rPr lang="nb-NO" b="1" u="sng" dirty="0"/>
              <a:t>Prolog</a:t>
            </a:r>
          </a:p>
          <a:p>
            <a:r>
              <a:rPr lang="nb-NO" dirty="0" err="1"/>
              <a:t>Labtime</a:t>
            </a:r>
            <a:r>
              <a:rPr lang="nb-NO" dirty="0"/>
              <a:t> fredag 10.15-12.00 på </a:t>
            </a:r>
            <a:r>
              <a:rPr lang="nb-NO" dirty="0" err="1"/>
              <a:t>Modula</a:t>
            </a:r>
            <a:endParaRPr lang="nb-NO" dirty="0"/>
          </a:p>
          <a:p>
            <a:endParaRPr lang="nb-NO" dirty="0"/>
          </a:p>
          <a:p>
            <a:r>
              <a:rPr lang="nb-NO" dirty="0"/>
              <a:t>IN1000 krever jevnt arbeid</a:t>
            </a:r>
          </a:p>
          <a:p>
            <a:pPr lvl="1"/>
            <a:r>
              <a:rPr lang="nb-NO" dirty="0"/>
              <a:t>Forelesning: Teoretisk innføring i nytt stoff</a:t>
            </a:r>
          </a:p>
          <a:p>
            <a:pPr lvl="1"/>
            <a:r>
              <a:rPr lang="nb-NO" dirty="0"/>
              <a:t>Trix og andre oppgaver: Praktisk jobbing med stoffet for å kunne løse innleveringsoppgaven</a:t>
            </a:r>
          </a:p>
          <a:p>
            <a:pPr lvl="1"/>
            <a:r>
              <a:rPr lang="nb-NO" dirty="0"/>
              <a:t>Innlevering med tilbakemelding: For å vite at du har skjønt ukas pensum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7351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C0744C-CC13-A916-153E-A36AC3705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A0CBB4-958D-4060-DA75-C261E6F7A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Totalt 8 innleveringer i kurset</a:t>
            </a:r>
          </a:p>
          <a:p>
            <a:r>
              <a:rPr lang="nb-NO" dirty="0"/>
              <a:t>2 obligatoriske innleveringer som må godkjennes for å kunne ta eksamen</a:t>
            </a:r>
          </a:p>
          <a:p>
            <a:pPr lvl="1"/>
            <a:r>
              <a:rPr lang="nb-NO" dirty="0"/>
              <a:t>Innlevering 1 og innlevering 7</a:t>
            </a:r>
          </a:p>
          <a:p>
            <a:pPr lvl="1"/>
            <a:r>
              <a:rPr lang="nb-NO" dirty="0"/>
              <a:t>Mulighet for 3 kalenderdager utsettelse</a:t>
            </a:r>
          </a:p>
          <a:p>
            <a:pPr lvl="1"/>
            <a:r>
              <a:rPr lang="nb-NO" dirty="0"/>
              <a:t>Nytt forsøk om første forsøk underkjennes</a:t>
            </a:r>
          </a:p>
          <a:p>
            <a:r>
              <a:rPr lang="nb-NO" dirty="0"/>
              <a:t>Resten er ikke obligatoriske, men sterkt anbefalt for å henge med</a:t>
            </a:r>
          </a:p>
          <a:p>
            <a:pPr lvl="1"/>
            <a:r>
              <a:rPr lang="nb-NO" dirty="0"/>
              <a:t>Ingen utsettelse eller nytt forsøk</a:t>
            </a:r>
          </a:p>
          <a:p>
            <a:pPr lvl="1"/>
            <a:r>
              <a:rPr lang="nb-NO" dirty="0">
                <a:hlinkClick r:id="rId2"/>
              </a:rPr>
              <a:t>studieinfo@ifi.uio.no</a:t>
            </a:r>
            <a:endParaRPr lang="nb-NO" dirty="0"/>
          </a:p>
          <a:p>
            <a:endParaRPr lang="nb-NO" dirty="0"/>
          </a:p>
          <a:p>
            <a:r>
              <a:rPr lang="nb-NO" dirty="0"/>
              <a:t>Innleveringene skal løses alene</a:t>
            </a:r>
          </a:p>
          <a:p>
            <a:pPr lvl="1"/>
            <a:r>
              <a:rPr lang="nb-NO" dirty="0"/>
              <a:t>Fusk kan straffes med u</a:t>
            </a:r>
            <a:r>
              <a:rPr lang="nb-NO" i="1" dirty="0"/>
              <a:t>t</a:t>
            </a:r>
            <a:r>
              <a:rPr lang="nb-NO" dirty="0"/>
              <a:t>estengelse fra universitetet i ett år</a:t>
            </a:r>
          </a:p>
        </p:txBody>
      </p:sp>
    </p:spTree>
    <p:extLst>
      <p:ext uri="{BB962C8B-B14F-4D97-AF65-F5344CB8AC3E}">
        <p14:creationId xmlns:p14="http://schemas.microsoft.com/office/powerpoint/2010/main" val="2039515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6DC4E3-8561-E1EB-FDAC-31DF09C54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Praktisk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1CFA1-67A6-E240-0B38-22FCF2E2A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Obliger</a:t>
            </a:r>
            <a:r>
              <a:rPr lang="nb-NO" dirty="0"/>
              <a:t> leveres i </a:t>
            </a:r>
            <a:r>
              <a:rPr lang="nb-NO" dirty="0" err="1">
                <a:hlinkClick r:id="rId2"/>
              </a:rPr>
              <a:t>Devilry</a:t>
            </a:r>
            <a:endParaRPr lang="nb-NO" dirty="0"/>
          </a:p>
          <a:p>
            <a:pPr lvl="1"/>
            <a:r>
              <a:rPr lang="nb-NO" dirty="0"/>
              <a:t>Kan levere så mange ganger man vil før fristen – kun siste iterasjon blir sett på</a:t>
            </a:r>
          </a:p>
          <a:p>
            <a:r>
              <a:rPr lang="nb-NO" dirty="0"/>
              <a:t>Andre oppgaver kan finnes på </a:t>
            </a:r>
            <a:r>
              <a:rPr lang="nb-NO" dirty="0">
                <a:hlinkClick r:id="rId3"/>
              </a:rPr>
              <a:t>Trix</a:t>
            </a:r>
            <a:endParaRPr lang="nb-NO" dirty="0"/>
          </a:p>
          <a:p>
            <a:pPr lvl="1"/>
            <a:r>
              <a:rPr lang="nb-NO" dirty="0"/>
              <a:t>Kan sorteres på uke/tema</a:t>
            </a:r>
          </a:p>
          <a:p>
            <a:pPr lvl="1"/>
            <a:r>
              <a:rPr lang="nb-NO" dirty="0"/>
              <a:t>Disse må dere gjerne samarbeide om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08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0E6461-A0EA-7DBF-5649-B054BE218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Praktisk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894459-432D-28FA-CDEB-464A6B6D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Skriftlig eksamen med hjelpemidler 1. desember </a:t>
            </a:r>
            <a:r>
              <a:rPr lang="nb-NO" dirty="0" err="1"/>
              <a:t>kl</a:t>
            </a:r>
            <a:r>
              <a:rPr lang="nb-NO" dirty="0"/>
              <a:t> 09.00</a:t>
            </a:r>
          </a:p>
          <a:p>
            <a:endParaRPr lang="nb-NO" dirty="0"/>
          </a:p>
          <a:p>
            <a:r>
              <a:rPr lang="nb-NO" dirty="0"/>
              <a:t>Følg med på </a:t>
            </a:r>
            <a:r>
              <a:rPr lang="nb-NO" dirty="0">
                <a:hlinkClick r:id="rId2"/>
              </a:rPr>
              <a:t>semestersida</a:t>
            </a:r>
            <a:r>
              <a:rPr lang="nb-NO" dirty="0"/>
              <a:t>!</a:t>
            </a:r>
          </a:p>
          <a:p>
            <a:pPr lvl="1"/>
            <a:r>
              <a:rPr lang="nb-NO" dirty="0"/>
              <a:t>Og </a:t>
            </a:r>
            <a:r>
              <a:rPr lang="nb-NO" dirty="0">
                <a:hlinkClick r:id="rId3"/>
              </a:rPr>
              <a:t>gruppesida</a:t>
            </a:r>
            <a:r>
              <a:rPr lang="nb-NO" dirty="0"/>
              <a:t> :)</a:t>
            </a:r>
          </a:p>
          <a:p>
            <a:r>
              <a:rPr lang="nb-NO" dirty="0" err="1">
                <a:hlinkClick r:id="rId4"/>
              </a:rPr>
              <a:t>MineStudier</a:t>
            </a:r>
            <a:r>
              <a:rPr lang="nb-NO" dirty="0"/>
              <a:t> er også fint å følge med på :)</a:t>
            </a:r>
          </a:p>
          <a:p>
            <a:r>
              <a:rPr lang="nb-NO" dirty="0"/>
              <a:t>Følg med på </a:t>
            </a:r>
            <a:r>
              <a:rPr lang="nb-NO" dirty="0" err="1">
                <a:hlinkClick r:id="rId5"/>
              </a:rPr>
              <a:t>uio</a:t>
            </a:r>
            <a:r>
              <a:rPr lang="nb-NO" dirty="0">
                <a:hlinkClick r:id="rId5"/>
              </a:rPr>
              <a:t>-eposten</a:t>
            </a:r>
            <a:r>
              <a:rPr lang="nb-NO" dirty="0"/>
              <a:t>! </a:t>
            </a:r>
          </a:p>
          <a:p>
            <a:r>
              <a:rPr lang="nb-NO" dirty="0"/>
              <a:t>Spørsmål som kan være relevant for alle kan postes på </a:t>
            </a:r>
            <a:r>
              <a:rPr lang="nb-NO" dirty="0" err="1">
                <a:hlinkClick r:id="rId6"/>
              </a:rPr>
              <a:t>Discourse</a:t>
            </a:r>
            <a:endParaRPr lang="nb-NO" dirty="0"/>
          </a:p>
          <a:p>
            <a:pPr lvl="1"/>
            <a:r>
              <a:rPr lang="nb-NO" dirty="0"/>
              <a:t>Også mulig å poste anonymt</a:t>
            </a:r>
          </a:p>
          <a:p>
            <a:pPr lvl="1"/>
            <a:r>
              <a:rPr lang="nb-NO" dirty="0"/>
              <a:t>OBS! </a:t>
            </a:r>
            <a:r>
              <a:rPr lang="nb-NO" dirty="0" err="1"/>
              <a:t>Obligkode</a:t>
            </a:r>
            <a:r>
              <a:rPr lang="nb-NO" dirty="0"/>
              <a:t> skal </a:t>
            </a:r>
            <a:r>
              <a:rPr lang="nb-NO" b="1" u="sng" dirty="0"/>
              <a:t>ikke</a:t>
            </a:r>
            <a:r>
              <a:rPr lang="nb-NO" dirty="0"/>
              <a:t> postes offentlig!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286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15A553-B786-9B60-2792-36D32F631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resten av timen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28EDA7-7045-9B60-C397-91FAAA6C9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bør ha lastet ned Python og </a:t>
            </a:r>
            <a:r>
              <a:rPr lang="nb-NO" dirty="0" err="1"/>
              <a:t>VSCode</a:t>
            </a:r>
            <a:endParaRPr lang="nb-NO" dirty="0"/>
          </a:p>
          <a:p>
            <a:pPr lvl="1"/>
            <a:r>
              <a:rPr lang="nb-NO" dirty="0">
                <a:hlinkClick r:id="rId2"/>
              </a:rPr>
              <a:t>Ressurser fra forkurset</a:t>
            </a:r>
            <a:endParaRPr lang="nb-NO" dirty="0"/>
          </a:p>
          <a:p>
            <a:r>
              <a:rPr lang="nb-NO" dirty="0"/>
              <a:t>Gjøre seg kjent med sidene som ble gått gjennom nå</a:t>
            </a:r>
          </a:p>
          <a:p>
            <a:r>
              <a:rPr lang="nb-NO" dirty="0"/>
              <a:t>Jobbing med Trix-oppgaver, ev </a:t>
            </a:r>
            <a:r>
              <a:rPr lang="nb-NO" dirty="0" err="1"/>
              <a:t>oblig</a:t>
            </a:r>
            <a:r>
              <a:rPr lang="nb-NO" dirty="0"/>
              <a:t> (husk at </a:t>
            </a:r>
            <a:r>
              <a:rPr lang="nb-NO" dirty="0" err="1"/>
              <a:t>oblig</a:t>
            </a:r>
            <a:r>
              <a:rPr lang="nb-NO" dirty="0"/>
              <a:t> er individuelt arbeid)</a:t>
            </a:r>
          </a:p>
        </p:txBody>
      </p:sp>
    </p:spTree>
    <p:extLst>
      <p:ext uri="{BB962C8B-B14F-4D97-AF65-F5344CB8AC3E}">
        <p14:creationId xmlns:p14="http://schemas.microsoft.com/office/powerpoint/2010/main" val="2908809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ifer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E8B826"/>
      </a:accent1>
      <a:accent2>
        <a:srgbClr val="E2CA72"/>
      </a:accent2>
      <a:accent3>
        <a:srgbClr val="BD723B"/>
      </a:accent3>
      <a:accent4>
        <a:srgbClr val="AE9376"/>
      </a:accent4>
      <a:accent5>
        <a:srgbClr val="A77F41"/>
      </a:accent5>
      <a:accent6>
        <a:srgbClr val="A1AE79"/>
      </a:accent6>
      <a:hlink>
        <a:srgbClr val="F1D06A"/>
      </a:hlink>
      <a:folHlink>
        <a:srgbClr val="EDDCA8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D5CBAF11-69B7-47EA-BC01-41F77058C2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TM04033929[[fn=Skifer]]</Template>
  <TotalTime>718</TotalTime>
  <Words>290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Calisto MT</vt:lpstr>
      <vt:lpstr>Wingdings 2</vt:lpstr>
      <vt:lpstr>Skifer</vt:lpstr>
      <vt:lpstr>IN1000 – Gruppe 17</vt:lpstr>
      <vt:lpstr>Hvem er jeg?</vt:lpstr>
      <vt:lpstr>Forventninger</vt:lpstr>
      <vt:lpstr>Obliger</vt:lpstr>
      <vt:lpstr>Praktisk info</vt:lpstr>
      <vt:lpstr>Praktisk info</vt:lpstr>
      <vt:lpstr>Plan for resten av timen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– Gruppe 17</dc:title>
  <dc:creator>Silje</dc:creator>
  <cp:lastModifiedBy>Silje</cp:lastModifiedBy>
  <cp:revision>4</cp:revision>
  <dcterms:created xsi:type="dcterms:W3CDTF">2023-08-21T07:26:05Z</dcterms:created>
  <dcterms:modified xsi:type="dcterms:W3CDTF">2023-08-25T07:43:26Z</dcterms:modified>
</cp:coreProperties>
</file>