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60" r:id="rId5"/>
    <p:sldId id="262" r:id="rId6"/>
    <p:sldId id="258" r:id="rId7"/>
    <p:sldId id="263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04AE73-FAFC-4A1D-9909-E2E4EB501A53}" v="1" dt="2024-10-23T11:05:03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5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thy Bjerke" userId="60c1511e-e845-44ae-92e0-948ab669353f" providerId="ADAL" clId="{F904AE73-FAFC-4A1D-9909-E2E4EB501A53}"/>
    <pc:docChg chg="undo custSel addSld delSld modSld addMainMaster">
      <pc:chgData name="Timothy Bjerke" userId="60c1511e-e845-44ae-92e0-948ab669353f" providerId="ADAL" clId="{F904AE73-FAFC-4A1D-9909-E2E4EB501A53}" dt="2024-10-23T11:26:24.210" v="968" actId="700"/>
      <pc:docMkLst>
        <pc:docMk/>
      </pc:docMkLst>
      <pc:sldChg chg="modSp mod">
        <pc:chgData name="Timothy Bjerke" userId="60c1511e-e845-44ae-92e0-948ab669353f" providerId="ADAL" clId="{F904AE73-FAFC-4A1D-9909-E2E4EB501A53}" dt="2024-10-23T11:08:53.110" v="44" actId="20577"/>
        <pc:sldMkLst>
          <pc:docMk/>
          <pc:sldMk cId="845793496" sldId="256"/>
        </pc:sldMkLst>
        <pc:spChg chg="mod">
          <ac:chgData name="Timothy Bjerke" userId="60c1511e-e845-44ae-92e0-948ab669353f" providerId="ADAL" clId="{F904AE73-FAFC-4A1D-9909-E2E4EB501A53}" dt="2024-10-23T11:08:47.942" v="27" actId="20577"/>
          <ac:spMkLst>
            <pc:docMk/>
            <pc:sldMk cId="845793496" sldId="256"/>
            <ac:spMk id="2" creationId="{0CDF6598-208A-30FF-25B7-FE32637DCBD0}"/>
          </ac:spMkLst>
        </pc:spChg>
        <pc:spChg chg="mod">
          <ac:chgData name="Timothy Bjerke" userId="60c1511e-e845-44ae-92e0-948ab669353f" providerId="ADAL" clId="{F904AE73-FAFC-4A1D-9909-E2E4EB501A53}" dt="2024-10-23T11:08:53.110" v="44" actId="20577"/>
          <ac:spMkLst>
            <pc:docMk/>
            <pc:sldMk cId="845793496" sldId="256"/>
            <ac:spMk id="3" creationId="{28623693-AF23-B5A4-6336-2EAA5BDF253F}"/>
          </ac:spMkLst>
        </pc:spChg>
      </pc:sldChg>
      <pc:sldChg chg="add">
        <pc:chgData name="Timothy Bjerke" userId="60c1511e-e845-44ae-92e0-948ab669353f" providerId="ADAL" clId="{F904AE73-FAFC-4A1D-9909-E2E4EB501A53}" dt="2024-10-23T11:09:07.724" v="46"/>
        <pc:sldMkLst>
          <pc:docMk/>
          <pc:sldMk cId="3941524434" sldId="257"/>
        </pc:sldMkLst>
      </pc:sldChg>
      <pc:sldChg chg="add">
        <pc:chgData name="Timothy Bjerke" userId="60c1511e-e845-44ae-92e0-948ab669353f" providerId="ADAL" clId="{F904AE73-FAFC-4A1D-9909-E2E4EB501A53}" dt="2024-10-23T11:09:14.739" v="48"/>
        <pc:sldMkLst>
          <pc:docMk/>
          <pc:sldMk cId="2977141500" sldId="258"/>
        </pc:sldMkLst>
      </pc:sldChg>
      <pc:sldChg chg="add">
        <pc:chgData name="Timothy Bjerke" userId="60c1511e-e845-44ae-92e0-948ab669353f" providerId="ADAL" clId="{F904AE73-FAFC-4A1D-9909-E2E4EB501A53}" dt="2024-10-23T11:09:17.852" v="50"/>
        <pc:sldMkLst>
          <pc:docMk/>
          <pc:sldMk cId="2936852305" sldId="259"/>
        </pc:sldMkLst>
      </pc:sldChg>
      <pc:sldChg chg="addSp modSp new mod">
        <pc:chgData name="Timothy Bjerke" userId="60c1511e-e845-44ae-92e0-948ab669353f" providerId="ADAL" clId="{F904AE73-FAFC-4A1D-9909-E2E4EB501A53}" dt="2024-10-23T11:17:48.229" v="678" actId="1036"/>
        <pc:sldMkLst>
          <pc:docMk/>
          <pc:sldMk cId="2265979418" sldId="260"/>
        </pc:sldMkLst>
        <pc:spChg chg="mod">
          <ac:chgData name="Timothy Bjerke" userId="60c1511e-e845-44ae-92e0-948ab669353f" providerId="ADAL" clId="{F904AE73-FAFC-4A1D-9909-E2E4EB501A53}" dt="2024-10-23T11:09:26.215" v="66" actId="20577"/>
          <ac:spMkLst>
            <pc:docMk/>
            <pc:sldMk cId="2265979418" sldId="260"/>
            <ac:spMk id="2" creationId="{6BBBCD46-87A0-8254-F4DE-E18EB93D37B1}"/>
          </ac:spMkLst>
        </pc:spChg>
        <pc:spChg chg="mod">
          <ac:chgData name="Timothy Bjerke" userId="60c1511e-e845-44ae-92e0-948ab669353f" providerId="ADAL" clId="{F904AE73-FAFC-4A1D-9909-E2E4EB501A53}" dt="2024-10-23T11:17:45.674" v="670" actId="20577"/>
          <ac:spMkLst>
            <pc:docMk/>
            <pc:sldMk cId="2265979418" sldId="260"/>
            <ac:spMk id="3" creationId="{347437AC-399C-2E94-3000-BDAB9188680C}"/>
          </ac:spMkLst>
        </pc:spChg>
        <pc:picChg chg="add mod">
          <ac:chgData name="Timothy Bjerke" userId="60c1511e-e845-44ae-92e0-948ab669353f" providerId="ADAL" clId="{F904AE73-FAFC-4A1D-9909-E2E4EB501A53}" dt="2024-10-23T11:17:48.229" v="678" actId="1036"/>
          <ac:picMkLst>
            <pc:docMk/>
            <pc:sldMk cId="2265979418" sldId="260"/>
            <ac:picMk id="5" creationId="{346E3A5A-6518-DF8D-F4F9-37A854FBBB76}"/>
          </ac:picMkLst>
        </pc:picChg>
      </pc:sldChg>
      <pc:sldChg chg="addSp delSp modSp new del mod setBg modClrScheme addAnim delAnim chgLayout">
        <pc:chgData name="Timothy Bjerke" userId="60c1511e-e845-44ae-92e0-948ab669353f" providerId="ADAL" clId="{F904AE73-FAFC-4A1D-9909-E2E4EB501A53}" dt="2024-10-23T11:21:41.079" v="680" actId="2696"/>
        <pc:sldMkLst>
          <pc:docMk/>
          <pc:sldMk cId="2550002405" sldId="261"/>
        </pc:sldMkLst>
        <pc:spChg chg="mod ord">
          <ac:chgData name="Timothy Bjerke" userId="60c1511e-e845-44ae-92e0-948ab669353f" providerId="ADAL" clId="{F904AE73-FAFC-4A1D-9909-E2E4EB501A53}" dt="2024-10-23T11:17:00.708" v="570" actId="26606"/>
          <ac:spMkLst>
            <pc:docMk/>
            <pc:sldMk cId="2550002405" sldId="261"/>
            <ac:spMk id="2" creationId="{697C1F08-E86F-291C-C79F-E9DD4AD9F3D1}"/>
          </ac:spMkLst>
        </pc:spChg>
        <pc:spChg chg="del mod ord">
          <ac:chgData name="Timothy Bjerke" userId="60c1511e-e845-44ae-92e0-948ab669353f" providerId="ADAL" clId="{F904AE73-FAFC-4A1D-9909-E2E4EB501A53}" dt="2024-10-23T11:16:43.933" v="565" actId="700"/>
          <ac:spMkLst>
            <pc:docMk/>
            <pc:sldMk cId="2550002405" sldId="261"/>
            <ac:spMk id="3" creationId="{15BD492A-7F20-5761-F966-13852BE1ED64}"/>
          </ac:spMkLst>
        </pc:spChg>
        <pc:spChg chg="add mod ord">
          <ac:chgData name="Timothy Bjerke" userId="60c1511e-e845-44ae-92e0-948ab669353f" providerId="ADAL" clId="{F904AE73-FAFC-4A1D-9909-E2E4EB501A53}" dt="2024-10-23T11:17:00.708" v="570" actId="26606"/>
          <ac:spMkLst>
            <pc:docMk/>
            <pc:sldMk cId="2550002405" sldId="261"/>
            <ac:spMk id="4" creationId="{4AD398D2-1A77-F49B-9AFA-6B03547A27AB}"/>
          </ac:spMkLst>
        </pc:spChg>
        <pc:spChg chg="add">
          <ac:chgData name="Timothy Bjerke" userId="60c1511e-e845-44ae-92e0-948ab669353f" providerId="ADAL" clId="{F904AE73-FAFC-4A1D-9909-E2E4EB501A53}" dt="2024-10-23T11:17:00.708" v="570" actId="26606"/>
          <ac:spMkLst>
            <pc:docMk/>
            <pc:sldMk cId="2550002405" sldId="261"/>
            <ac:spMk id="9" creationId="{6BDBA639-2A71-4A60-A71A-FF1836F546CE}"/>
          </ac:spMkLst>
        </pc:spChg>
        <pc:spChg chg="add del">
          <ac:chgData name="Timothy Bjerke" userId="60c1511e-e845-44ae-92e0-948ab669353f" providerId="ADAL" clId="{F904AE73-FAFC-4A1D-9909-E2E4EB501A53}" dt="2024-10-23T11:17:00.692" v="569" actId="26606"/>
          <ac:spMkLst>
            <pc:docMk/>
            <pc:sldMk cId="2550002405" sldId="261"/>
            <ac:spMk id="11" creationId="{A3BAF07C-C39E-42EB-BB22-8D46691D9735}"/>
          </ac:spMkLst>
        </pc:spChg>
        <pc:spChg chg="add del">
          <ac:chgData name="Timothy Bjerke" userId="60c1511e-e845-44ae-92e0-948ab669353f" providerId="ADAL" clId="{F904AE73-FAFC-4A1D-9909-E2E4EB501A53}" dt="2024-10-23T11:17:00.692" v="569" actId="26606"/>
          <ac:spMkLst>
            <pc:docMk/>
            <pc:sldMk cId="2550002405" sldId="261"/>
            <ac:spMk id="34" creationId="{A7795DFA-888F-47E2-B44E-DE1D3B3E46A4}"/>
          </ac:spMkLst>
        </pc:spChg>
        <pc:spChg chg="add">
          <ac:chgData name="Timothy Bjerke" userId="60c1511e-e845-44ae-92e0-948ab669353f" providerId="ADAL" clId="{F904AE73-FAFC-4A1D-9909-E2E4EB501A53}" dt="2024-10-23T11:17:00.708" v="570" actId="26606"/>
          <ac:spMkLst>
            <pc:docMk/>
            <pc:sldMk cId="2550002405" sldId="261"/>
            <ac:spMk id="55" creationId="{D9C506D7-84CB-4057-A44A-465313E78538}"/>
          </ac:spMkLst>
        </pc:spChg>
        <pc:spChg chg="add">
          <ac:chgData name="Timothy Bjerke" userId="60c1511e-e845-44ae-92e0-948ab669353f" providerId="ADAL" clId="{F904AE73-FAFC-4A1D-9909-E2E4EB501A53}" dt="2024-10-23T11:17:00.708" v="570" actId="26606"/>
          <ac:spMkLst>
            <pc:docMk/>
            <pc:sldMk cId="2550002405" sldId="261"/>
            <ac:spMk id="56" creationId="{7842FC68-61FD-4700-8A22-BB8B071884DB}"/>
          </ac:spMkLst>
        </pc:spChg>
        <pc:grpChg chg="add del">
          <ac:chgData name="Timothy Bjerke" userId="60c1511e-e845-44ae-92e0-948ab669353f" providerId="ADAL" clId="{F904AE73-FAFC-4A1D-9909-E2E4EB501A53}" dt="2024-10-23T11:17:00.692" v="569" actId="26606"/>
          <ac:grpSpMkLst>
            <pc:docMk/>
            <pc:sldMk cId="2550002405" sldId="261"/>
            <ac:grpSpMk id="13" creationId="{D8E9CF54-0466-4261-9E62-0249E60E1886}"/>
          </ac:grpSpMkLst>
        </pc:grpChg>
        <pc:grpChg chg="add">
          <ac:chgData name="Timothy Bjerke" userId="60c1511e-e845-44ae-92e0-948ab669353f" providerId="ADAL" clId="{F904AE73-FAFC-4A1D-9909-E2E4EB501A53}" dt="2024-10-23T11:17:00.708" v="570" actId="26606"/>
          <ac:grpSpMkLst>
            <pc:docMk/>
            <pc:sldMk cId="2550002405" sldId="261"/>
            <ac:grpSpMk id="36" creationId="{5E208A8B-5EBD-4532-BE72-26414FA7CFF6}"/>
          </ac:grpSpMkLst>
        </pc:grpChg>
        <pc:picChg chg="add del">
          <ac:chgData name="Timothy Bjerke" userId="60c1511e-e845-44ae-92e0-948ab669353f" providerId="ADAL" clId="{F904AE73-FAFC-4A1D-9909-E2E4EB501A53}" dt="2024-10-23T11:17:00.692" v="569" actId="26606"/>
          <ac:picMkLst>
            <pc:docMk/>
            <pc:sldMk cId="2550002405" sldId="261"/>
            <ac:picMk id="8" creationId="{B5CF2DAA-942D-F3C0-494D-20414F59482D}"/>
          </ac:picMkLst>
        </pc:picChg>
      </pc:sldChg>
      <pc:sldChg chg="addSp modSp new mod">
        <pc:chgData name="Timothy Bjerke" userId="60c1511e-e845-44ae-92e0-948ab669353f" providerId="ADAL" clId="{F904AE73-FAFC-4A1D-9909-E2E4EB501A53}" dt="2024-10-23T11:24:54.203" v="947" actId="1076"/>
        <pc:sldMkLst>
          <pc:docMk/>
          <pc:sldMk cId="2660174418" sldId="262"/>
        </pc:sldMkLst>
        <pc:spChg chg="mod">
          <ac:chgData name="Timothy Bjerke" userId="60c1511e-e845-44ae-92e0-948ab669353f" providerId="ADAL" clId="{F904AE73-FAFC-4A1D-9909-E2E4EB501A53}" dt="2024-10-23T11:23:02.496" v="696" actId="20577"/>
          <ac:spMkLst>
            <pc:docMk/>
            <pc:sldMk cId="2660174418" sldId="262"/>
            <ac:spMk id="2" creationId="{B99103CE-D665-EF6F-A497-E0A3F2CA7326}"/>
          </ac:spMkLst>
        </pc:spChg>
        <pc:spChg chg="mod">
          <ac:chgData name="Timothy Bjerke" userId="60c1511e-e845-44ae-92e0-948ab669353f" providerId="ADAL" clId="{F904AE73-FAFC-4A1D-9909-E2E4EB501A53}" dt="2024-10-23T11:24:49.905" v="946" actId="20577"/>
          <ac:spMkLst>
            <pc:docMk/>
            <pc:sldMk cId="2660174418" sldId="262"/>
            <ac:spMk id="3" creationId="{F93EA9B6-2157-883A-080B-A96EA9ACFAD2}"/>
          </ac:spMkLst>
        </pc:spChg>
        <pc:picChg chg="add mod">
          <ac:chgData name="Timothy Bjerke" userId="60c1511e-e845-44ae-92e0-948ab669353f" providerId="ADAL" clId="{F904AE73-FAFC-4A1D-9909-E2E4EB501A53}" dt="2024-10-23T11:24:54.203" v="947" actId="1076"/>
          <ac:picMkLst>
            <pc:docMk/>
            <pc:sldMk cId="2660174418" sldId="262"/>
            <ac:picMk id="5" creationId="{08FBFAAE-BC12-A246-7365-17D794B8454C}"/>
          </ac:picMkLst>
        </pc:picChg>
      </pc:sldChg>
      <pc:sldChg chg="addSp delSp modSp new mod modClrScheme chgLayout">
        <pc:chgData name="Timothy Bjerke" userId="60c1511e-e845-44ae-92e0-948ab669353f" providerId="ADAL" clId="{F904AE73-FAFC-4A1D-9909-E2E4EB501A53}" dt="2024-10-23T11:26:24.210" v="968" actId="700"/>
        <pc:sldMkLst>
          <pc:docMk/>
          <pc:sldMk cId="603800448" sldId="263"/>
        </pc:sldMkLst>
        <pc:spChg chg="mod ord">
          <ac:chgData name="Timothy Bjerke" userId="60c1511e-e845-44ae-92e0-948ab669353f" providerId="ADAL" clId="{F904AE73-FAFC-4A1D-9909-E2E4EB501A53}" dt="2024-10-23T11:26:24.210" v="968" actId="700"/>
          <ac:spMkLst>
            <pc:docMk/>
            <pc:sldMk cId="603800448" sldId="263"/>
            <ac:spMk id="2" creationId="{3334F28A-DF2C-8096-2EB4-D30D434B584A}"/>
          </ac:spMkLst>
        </pc:spChg>
        <pc:spChg chg="del mod ord">
          <ac:chgData name="Timothy Bjerke" userId="60c1511e-e845-44ae-92e0-948ab669353f" providerId="ADAL" clId="{F904AE73-FAFC-4A1D-9909-E2E4EB501A53}" dt="2024-10-23T11:26:24.210" v="968" actId="700"/>
          <ac:spMkLst>
            <pc:docMk/>
            <pc:sldMk cId="603800448" sldId="263"/>
            <ac:spMk id="3" creationId="{F910D0AB-1417-A6B5-9770-77CB057D1336}"/>
          </ac:spMkLst>
        </pc:spChg>
        <pc:spChg chg="add mod ord">
          <ac:chgData name="Timothy Bjerke" userId="60c1511e-e845-44ae-92e0-948ab669353f" providerId="ADAL" clId="{F904AE73-FAFC-4A1D-9909-E2E4EB501A53}" dt="2024-10-23T11:26:24.210" v="968" actId="700"/>
          <ac:spMkLst>
            <pc:docMk/>
            <pc:sldMk cId="603800448" sldId="263"/>
            <ac:spMk id="4" creationId="{AC0709BB-281E-BD70-5016-9F0C1362F3C1}"/>
          </ac:spMkLst>
        </pc:spChg>
      </pc:sldChg>
      <pc:sldMasterChg chg="add addSldLayout">
        <pc:chgData name="Timothy Bjerke" userId="60c1511e-e845-44ae-92e0-948ab669353f" providerId="ADAL" clId="{F904AE73-FAFC-4A1D-9909-E2E4EB501A53}" dt="2024-10-23T11:09:07.724" v="45" actId="27028"/>
        <pc:sldMasterMkLst>
          <pc:docMk/>
          <pc:sldMasterMk cId="2235970313" sldId="2147483672"/>
        </pc:sldMasterMkLst>
        <pc:sldLayoutChg chg="add">
          <pc:chgData name="Timothy Bjerke" userId="60c1511e-e845-44ae-92e0-948ab669353f" providerId="ADAL" clId="{F904AE73-FAFC-4A1D-9909-E2E4EB501A53}" dt="2024-10-23T11:09:07.724" v="45" actId="27028"/>
          <pc:sldLayoutMkLst>
            <pc:docMk/>
            <pc:sldMasterMk cId="2235970313" sldId="2147483672"/>
            <pc:sldLayoutMk cId="1848668869" sldId="214748367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5930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868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81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79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515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462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303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510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839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63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0962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31F-F4A2-4CFB-B7EC-223D0057D36A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E3A9B-ABB3-4093-8560-604DCD9101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668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6F9CB-EB5F-4CC4-A3A7-B538DEC1AA47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2108B-62EC-4547-9C4E-CF66763C4E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28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0031F-F4A2-4CFB-B7EC-223D0057D36A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E3A9B-ABB3-4093-8560-604DCD9101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597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4/IN1000%20ordliste/" TargetMode="External"/><Relationship Id="rId2" Type="http://schemas.openxmlformats.org/officeDocument/2006/relationships/hyperlink" Target="mailto:timothbj@uio.no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F6598-208A-30FF-25B7-FE32637DC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Konseptforståelse Uke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23693-AF23-B5A4-6336-2EAA5BDF25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Gruppe 16 - Språk</a:t>
            </a:r>
          </a:p>
        </p:txBody>
      </p:sp>
    </p:spTree>
    <p:extLst>
      <p:ext uri="{BB962C8B-B14F-4D97-AF65-F5344CB8AC3E}">
        <p14:creationId xmlns:p14="http://schemas.microsoft.com/office/powerpoint/2010/main" val="84579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EC400-E161-3236-FF16-94AAA2523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1BD9A-B4A7-F172-84AD-D245E1028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Epost: </a:t>
            </a:r>
            <a:r>
              <a:rPr lang="nb-NO" dirty="0">
                <a:hlinkClick r:id="rId2"/>
              </a:rPr>
              <a:t>timothbj@uio.no</a:t>
            </a:r>
            <a:endParaRPr lang="nb-NO" dirty="0"/>
          </a:p>
          <a:p>
            <a:r>
              <a:rPr lang="nb-NO" dirty="0"/>
              <a:t>Husk </a:t>
            </a:r>
            <a:r>
              <a:rPr lang="nb-NO" dirty="0" err="1"/>
              <a:t>discourse</a:t>
            </a:r>
            <a:endParaRPr lang="nb-NO" dirty="0"/>
          </a:p>
          <a:p>
            <a:r>
              <a:rPr lang="nb-NO">
                <a:hlinkClick r:id="rId3"/>
              </a:rPr>
              <a:t>IN1000 Ordliste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152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BCD46-87A0-8254-F4DE-E18EB93D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Lenkelister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437AC-399C-2E94-3000-BDAB91886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Lenkelister er en type beholder som går ut på å lagre elementer i Node-objekter.</a:t>
            </a:r>
          </a:p>
          <a:p>
            <a:r>
              <a:rPr lang="nb-NO" dirty="0"/>
              <a:t>Selve lenkelista er en variabel med referanse til én node, og noder skal kunne referere til en annen node</a:t>
            </a:r>
          </a:p>
          <a:p>
            <a:r>
              <a:rPr lang="nb-NO" dirty="0"/>
              <a:t>Lettere å vise med datastrukturer</a:t>
            </a:r>
          </a:p>
          <a:p>
            <a:r>
              <a:rPr lang="nb-NO" dirty="0"/>
              <a:t>Ikke særlig relevant i IN1000, men </a:t>
            </a:r>
            <a:r>
              <a:rPr lang="nb-NO" dirty="0" err="1"/>
              <a:t>kaaaaan</a:t>
            </a:r>
            <a:r>
              <a:rPr lang="nb-NO" dirty="0"/>
              <a:t> komme på eksamen (aldri skjedd før)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E3A5A-6518-DF8D-F4F9-37A854FBB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766" y="3678730"/>
            <a:ext cx="7728778" cy="166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79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03CE-D665-EF6F-A497-E0A3F2CA7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 av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EA9B6-2157-883A-080B-A96EA9ACF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tenkes på som tabeller</a:t>
            </a:r>
          </a:p>
          <a:p>
            <a:r>
              <a:rPr lang="nb-NO" dirty="0"/>
              <a:t>Svært nyttig for å representere ting som sjakkbrett </a:t>
            </a:r>
            <a:r>
              <a:rPr lang="nb-NO" dirty="0" err="1"/>
              <a:t>osv</a:t>
            </a:r>
            <a:endParaRPr lang="nb-NO" dirty="0"/>
          </a:p>
          <a:p>
            <a:r>
              <a:rPr lang="nb-NO" dirty="0"/>
              <a:t>Relevant for innlevering 8</a:t>
            </a:r>
          </a:p>
          <a:p>
            <a:r>
              <a:rPr lang="nb-NO" dirty="0"/>
              <a:t>OBS: Anbefaler alle å gjøre innlevering 8, den er svært relevant for 1010 og veldig god trening.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FBFAAE-BC12-A246-7365-17D794B84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330" y="3188061"/>
            <a:ext cx="4096322" cy="30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7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B47A-C161-B8AA-62E9-835AD07D1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011" y="3066636"/>
            <a:ext cx="3654569" cy="2042725"/>
          </a:xfrm>
        </p:spPr>
        <p:txBody>
          <a:bodyPr vert="horz" lIns="228600" tIns="228600" rIns="228600" bIns="0" rtlCol="0" anchor="b">
            <a:normAutofit fontScale="90000"/>
          </a:bodyPr>
          <a:lstStyle/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nb-NO" sz="5300" u="none" strike="noStrike" normalizeH="0" baseline="0" dirty="0">
                <a:ln>
                  <a:noFill/>
                </a:ln>
              </a:rPr>
              <a:t>Pause &lt;3</a:t>
            </a: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br>
              <a:rPr kumimoji="0" lang="en-US" altLang="nb-NO" sz="1400" u="none" strike="noStrike" normalizeH="0" baseline="0" dirty="0">
                <a:ln>
                  <a:noFill/>
                </a:ln>
              </a:rPr>
            </a:br>
            <a:endParaRPr kumimoji="0" lang="en-US" altLang="nb-NO" sz="1400" u="none" strike="noStrike" normalizeH="0" baseline="0" dirty="0">
              <a:ln>
                <a:noFill/>
              </a:ln>
            </a:endParaRP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nb-NO" sz="3100" u="none" strike="noStrike" normalizeH="0" baseline="0" dirty="0">
                <a:ln>
                  <a:noFill/>
                </a:ln>
              </a:rPr>
              <a:t>Gruppe </a:t>
            </a:r>
            <a:r>
              <a:rPr lang="en-US" altLang="nb-NO" sz="3100" dirty="0"/>
              <a:t>16</a:t>
            </a:r>
            <a:endParaRPr kumimoji="0" lang="en-US" altLang="nb-NO" sz="3100" u="none" strike="noStrike" normalizeH="0" baseline="0" dirty="0">
              <a:ln>
                <a:noFill/>
              </a:ln>
            </a:endParaRP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nb-NO" sz="1400" u="none" strike="noStrike" normalizeH="0" baseline="0" dirty="0">
                <a:ln>
                  <a:noFill/>
                </a:ln>
              </a:rPr>
              <a:t>       </a:t>
            </a:r>
            <a:br>
              <a:rPr kumimoji="0" lang="en-US" altLang="nb-NO" sz="1400" u="none" strike="noStrike" normalizeH="0" baseline="0" dirty="0">
                <a:ln>
                  <a:noFill/>
                </a:ln>
              </a:rPr>
            </a:br>
            <a:endParaRPr kumimoji="0" lang="en-US" altLang="nb-NO" sz="1400" u="none" strike="noStrike" normalizeH="0" baseline="0" dirty="0">
              <a:ln>
                <a:noFill/>
              </a:ln>
            </a:endParaRP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nb-NO" sz="2200" u="none" strike="noStrike" normalizeH="0" baseline="0" dirty="0">
                <a:ln>
                  <a:noFill/>
                </a:ln>
              </a:rPr>
              <a:t>Husk å </a:t>
            </a:r>
            <a:r>
              <a:rPr kumimoji="0" lang="en-US" altLang="nb-NO" sz="2200" u="none" strike="noStrike" normalizeH="0" baseline="0" dirty="0" err="1">
                <a:ln>
                  <a:noFill/>
                </a:ln>
              </a:rPr>
              <a:t>registrere</a:t>
            </a:r>
            <a:r>
              <a:rPr kumimoji="0" lang="en-US" altLang="nb-NO" sz="2200" u="none" strike="noStrike" normalizeH="0" baseline="0" dirty="0">
                <a:ln>
                  <a:noFill/>
                </a:ln>
              </a:rPr>
              <a:t> </a:t>
            </a:r>
            <a:r>
              <a:rPr kumimoji="0" lang="en-US" altLang="nb-NO" sz="2200" u="none" strike="noStrike" normalizeH="0" baseline="0" dirty="0" err="1">
                <a:ln>
                  <a:noFill/>
                </a:ln>
              </a:rPr>
              <a:t>oppmøte</a:t>
            </a:r>
            <a:r>
              <a:rPr kumimoji="0" lang="en-US" altLang="nb-NO" sz="2200" u="none" strike="noStrike" normalizeH="0" baseline="0" dirty="0">
                <a:ln>
                  <a:noFill/>
                </a:ln>
              </a:rPr>
              <a:t> :)</a:t>
            </a: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endParaRPr kumimoji="0" lang="en-US" altLang="nb-NO" sz="1400" u="none" strike="noStrike" normalizeH="0" baseline="0" dirty="0">
              <a:ln>
                <a:noFill/>
              </a:ln>
            </a:endParaRP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br>
              <a:rPr kumimoji="0" lang="en-US" altLang="nb-NO" sz="1400" u="none" strike="noStrike" normalizeH="0" baseline="0" dirty="0">
                <a:ln>
                  <a:noFill/>
                </a:ln>
              </a:rPr>
            </a:br>
            <a:endParaRPr kumimoji="0" lang="en-US" altLang="nb-NO" sz="1400" u="none" strike="noStrike" normalizeH="0" baseline="0" dirty="0">
              <a:ln>
                <a:noFill/>
              </a:ln>
            </a:endParaRP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nb-NO" sz="1800" u="none" strike="noStrike" normalizeH="0" baseline="0" dirty="0">
                <a:ln>
                  <a:noFill/>
                </a:ln>
              </a:rPr>
              <a:t>https://nettskjema.no/a/in1000gruppetime</a:t>
            </a:r>
          </a:p>
          <a:p>
            <a:pPr marL="0" marR="0" lvl="0" indent="0" fontAlgn="base">
              <a:lnSpc>
                <a:spcPct val="80000"/>
              </a:lnSpc>
              <a:spcAft>
                <a:spcPct val="0"/>
              </a:spcAft>
              <a:buClrTx/>
              <a:buSzTx/>
              <a:tabLst/>
            </a:pPr>
            <a:br>
              <a:rPr kumimoji="0" lang="en-US" altLang="nb-NO" sz="1400" u="none" strike="noStrike" normalizeH="0" baseline="0" dirty="0">
                <a:ln>
                  <a:noFill/>
                </a:ln>
              </a:rPr>
            </a:br>
            <a:endParaRPr kumimoji="0" lang="en-US" altLang="nb-NO" sz="1400" u="none" strike="noStrike" normalizeH="0" baseline="0" dirty="0">
              <a:ln>
                <a:noFill/>
              </a:ln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C5DDC5-BA20-3E63-D0CC-E0AF8B23EC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942167"/>
            <a:ext cx="5060018" cy="5060018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14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4F28A-DF2C-8096-2EB4-D30D434B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Bondesjakk livekode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709BB-281E-BD70-5016-9F0C1362F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380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D42BB6-57A1-C798-1BA3-9B821B0DC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277" y="2061838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 err="1"/>
              <a:t>Trix-oppgaver</a:t>
            </a:r>
            <a:r>
              <a:rPr lang="en-US" sz="4800" dirty="0"/>
              <a:t> </a:t>
            </a:r>
            <a:r>
              <a:rPr lang="en-US" sz="4800" dirty="0" err="1"/>
              <a:t>eller</a:t>
            </a:r>
            <a:r>
              <a:rPr lang="en-US" sz="4800" dirty="0"/>
              <a:t> </a:t>
            </a:r>
            <a:r>
              <a:rPr lang="en-US" sz="4800" dirty="0" err="1"/>
              <a:t>jobbe</a:t>
            </a:r>
            <a:r>
              <a:rPr lang="en-US" sz="4800" dirty="0"/>
              <a:t> med </a:t>
            </a:r>
            <a:r>
              <a:rPr lang="en-US" sz="4800" dirty="0" err="1"/>
              <a:t>oblig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3685230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23</TotalTime>
  <Words>148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 Light</vt:lpstr>
      <vt:lpstr>Rockwell</vt:lpstr>
      <vt:lpstr>Wingdings</vt:lpstr>
      <vt:lpstr>Atlas</vt:lpstr>
      <vt:lpstr>Atlas</vt:lpstr>
      <vt:lpstr>Konseptforståelse Uke 8</vt:lpstr>
      <vt:lpstr>Info</vt:lpstr>
      <vt:lpstr>Lenkelister</vt:lpstr>
      <vt:lpstr>Lister av lister</vt:lpstr>
      <vt:lpstr>Pause &lt;3   Gruppe 16          Husk å registrere oppmøte :)    https://nettskjema.no/a/in1000gruppetime  </vt:lpstr>
      <vt:lpstr>Bondesjakk livekode</vt:lpstr>
      <vt:lpstr>Trix-oppgaver eller jobbe med oblig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Timothy Bjerke</dc:creator>
  <cp:lastModifiedBy>Timothy Bjerke</cp:lastModifiedBy>
  <cp:revision>1</cp:revision>
  <dcterms:created xsi:type="dcterms:W3CDTF">2024-10-23T11:03:05Z</dcterms:created>
  <dcterms:modified xsi:type="dcterms:W3CDTF">2024-10-23T11:26:25Z</dcterms:modified>
</cp:coreProperties>
</file>