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3" r:id="rId1"/>
  </p:sldMasterIdLst>
  <p:sldIdLst>
    <p:sldId id="256" r:id="rId2"/>
    <p:sldId id="257" r:id="rId3"/>
    <p:sldId id="258" r:id="rId4"/>
    <p:sldId id="277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79" r:id="rId14"/>
    <p:sldId id="268" r:id="rId15"/>
    <p:sldId id="270" r:id="rId16"/>
    <p:sldId id="278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6"/>
    <p:restoredTop sz="94715"/>
  </p:normalViewPr>
  <p:slideViewPr>
    <p:cSldViewPr snapToGrid="0">
      <p:cViewPr varScale="1">
        <p:scale>
          <a:sx n="53" d="100"/>
          <a:sy n="53" d="100"/>
        </p:scale>
        <p:origin x="192" y="1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1A759-BFF8-4B5B-9ECE-D93AC303B331}" type="datetime1">
              <a:rPr lang="en-US" smtClean="0"/>
              <a:t>8/22/24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8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B316-A2E6-49F2-825C-64AA951E4184}" type="datetime1">
              <a:rPr lang="en-US" smtClean="0"/>
              <a:t>8/22/24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23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48B-ADD6-4C5A-8C2A-A39721276E74}" type="datetime1">
              <a:rPr lang="en-US" smtClean="0"/>
              <a:t>8/22/24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22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FB0F-3C5C-4949-B933-9C7E511ED094}" type="datetime1">
              <a:rPr lang="en-US" smtClean="0"/>
              <a:t>8/22/24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90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C2F01D58-E949-4BCB-829A-BBF80E38D59C}" type="datetime1">
              <a:rPr lang="en-US" smtClean="0"/>
              <a:t>8/22/24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70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0A846-0DA4-4D92-9BF1-DE8C52C1F4DF}" type="datetime1">
              <a:rPr lang="en-US" smtClean="0"/>
              <a:t>8/22/24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22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2331-4A9C-472F-A7FA-968157338839}" type="datetime1">
              <a:rPr lang="en-US" smtClean="0"/>
              <a:t>8/22/24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803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97F3D-ED52-43FD-A26D-318B71534485}" type="datetime1">
              <a:rPr lang="en-US" smtClean="0"/>
              <a:t>8/22/24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40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91FA4-6264-4BB8-B3B5-77711EED2D82}" type="datetime1">
              <a:rPr lang="en-US" smtClean="0"/>
              <a:t>8/22/24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340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F398-5DA3-4937-BE3F-7CA1B9158252}" type="datetime1">
              <a:rPr lang="en-US" smtClean="0"/>
              <a:t>8/22/24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27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91ED9-F929-4A92-90F9-3C9C84ABBE83}" type="datetime1">
              <a:rPr lang="en-US" smtClean="0"/>
              <a:t>8/22/24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0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7F6A1D9-D323-4F4E-8655-25E2D32CE742}" type="datetime1">
              <a:rPr lang="en-US" smtClean="0"/>
              <a:t>8/22/24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F8250-7A81-4A19-87AD-FFB2CE4E39A5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9F38FC-2DEA-2647-C409-EF75720C1017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9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902" r:id="rId6"/>
    <p:sldLayoutId id="2147483897" r:id="rId7"/>
    <p:sldLayoutId id="2147483898" r:id="rId8"/>
    <p:sldLayoutId id="2147483899" r:id="rId9"/>
    <p:sldLayoutId id="2147483901" r:id="rId10"/>
    <p:sldLayoutId id="214748390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thomasdm@ifi.uio.no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00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studieinfo@ifi.uio.no" TargetMode="External"/><Relationship Id="rId2" Type="http://schemas.openxmlformats.org/officeDocument/2006/relationships/hyperlink" Target="https://www.uio.no/studier/emner/matnat/ifi/IN1000/h24/ressurser-per-uke/uke01/index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956C5C09-0043-4549-B800-2101B70D6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7E2F724-2FB3-4D1D-A730-739B8654C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close-up of a colorful background&#10;&#10;Description automatically generated">
            <a:extLst>
              <a:ext uri="{FF2B5EF4-FFF2-40B4-BE49-F238E27FC236}">
                <a16:creationId xmlns:a16="http://schemas.microsoft.com/office/drawing/2014/main" id="{8AC29619-A382-6B0C-886D-1F1ACD60D7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29292" b="14458"/>
          <a:stretch/>
        </p:blipFill>
        <p:spPr>
          <a:xfrm>
            <a:off x="-2" y="-2"/>
            <a:ext cx="1219200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C54E1E-1787-361C-0837-15C1BE126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2" cy="233424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3800" dirty="0">
                <a:solidFill>
                  <a:srgbClr val="FFFFFF"/>
                </a:solidFill>
              </a:rPr>
              <a:t>IN1000: Introduksjon til objektorientert programmering – Gruppe 17 Språk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30605-88CC-A15A-5495-ACB296F63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870" y="4482450"/>
            <a:ext cx="5040785" cy="1724029"/>
          </a:xfrm>
        </p:spPr>
        <p:txBody>
          <a:bodyPr anchor="t"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Velkommen til første gruppetime!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75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A6154-9837-2EDF-54ED-C6A77B815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er jeg?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88264-F8FA-5FE9-3CCF-0F0BBFACB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Thomas Dalen McMahon, 22 år gammel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2. året på Bachelor i Informatikk: Språkteknologi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Første semester jeg er gruppelærer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Min e-post: </a:t>
            </a:r>
            <a:r>
              <a:rPr lang="nb-NO" i="1" dirty="0">
                <a:hlinkClick r:id="rId2"/>
              </a:rPr>
              <a:t>thomasdm@ifi.uio.no</a:t>
            </a:r>
            <a:endParaRPr lang="nb-NO" i="1" dirty="0"/>
          </a:p>
          <a:p>
            <a:pPr marL="617220" lvl="1" indent="-342900"/>
            <a:r>
              <a:rPr lang="nb-NO" dirty="0"/>
              <a:t>Her kan dere sende generelle spørsmål om gruppetimer, retting av innleveringer eller andre spørsmål dere skulle ha.</a:t>
            </a:r>
          </a:p>
          <a:p>
            <a:pPr marL="617220" lvl="1" indent="-342900"/>
            <a:r>
              <a:rPr lang="nb-NO" dirty="0"/>
              <a:t>Dere skal ikke sende henvendelser angående løsning av innleveringer.</a:t>
            </a:r>
          </a:p>
        </p:txBody>
      </p:sp>
    </p:spTree>
    <p:extLst>
      <p:ext uri="{BB962C8B-B14F-4D97-AF65-F5344CB8AC3E}">
        <p14:creationId xmlns:p14="http://schemas.microsoft.com/office/powerpoint/2010/main" val="2235900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AC03B-66FD-7DCE-0EE1-68ADDDEA7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Gruppe 17 Språk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E6A2A-575E-E256-699A-19307A39A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En av to grupper for språkteknologi studenter,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men studenter fra andre program er selvfølgelig velkomne!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Gruppetimer holdes </a:t>
            </a:r>
            <a:r>
              <a:rPr lang="nb-NO" b="1" dirty="0"/>
              <a:t>hver torsdag </a:t>
            </a:r>
            <a:r>
              <a:rPr lang="nb-NO" dirty="0"/>
              <a:t>fra klokken 10:15 – 12:00 i </a:t>
            </a:r>
            <a:r>
              <a:rPr lang="nb-NO" i="1" dirty="0"/>
              <a:t>Datastue </a:t>
            </a:r>
            <a:r>
              <a:rPr lang="nb-NO" i="1" dirty="0" err="1"/>
              <a:t>Modula</a:t>
            </a:r>
            <a:r>
              <a:rPr lang="nb-NO" dirty="0"/>
              <a:t>, og </a:t>
            </a:r>
            <a:r>
              <a:rPr lang="nb-NO" b="1" dirty="0"/>
              <a:t>hver fredag </a:t>
            </a:r>
            <a:r>
              <a:rPr lang="nb-NO" dirty="0"/>
              <a:t>fra klokken 12:15– 14:00 i </a:t>
            </a:r>
            <a:r>
              <a:rPr lang="nb-NO" i="1" dirty="0"/>
              <a:t>Seminarrom </a:t>
            </a:r>
            <a:r>
              <a:rPr lang="nb-NO" i="1" dirty="0" err="1"/>
              <a:t>Caml</a:t>
            </a:r>
            <a:endParaRPr lang="nb-NO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i="1" dirty="0"/>
              <a:t>Fun </a:t>
            </a:r>
            <a:r>
              <a:rPr lang="nb-NO" sz="1400" i="1" dirty="0" err="1"/>
              <a:t>fact</a:t>
            </a:r>
            <a:r>
              <a:rPr lang="nb-NO" sz="1400" i="1" dirty="0"/>
              <a:t>: Alle rom på Ole Johan Dahls Hus (IFI) er oppkalt etter programmeringsspråk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er ikke obligatorisk undervisning, men jeg oppfordrer dere til å komme. Vi skal ha det gøy med IN1000 </a:t>
            </a:r>
            <a:r>
              <a:rPr lang="nb-NO" dirty="0">
                <a:sym typeface="Wingdings" pitchFamily="2" charset="2"/>
              </a:rPr>
              <a:t>;)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165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F6738-5181-5784-DEA7-37D6E0CFC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 oss bli kjent!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0BA0B-959A-44BD-642A-F55C3E50A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 tar en runde der alle sier navnet sitt og hvilket studieprogram dere går på.</a:t>
            </a:r>
          </a:p>
        </p:txBody>
      </p:sp>
    </p:spTree>
    <p:extLst>
      <p:ext uri="{BB962C8B-B14F-4D97-AF65-F5344CB8AC3E}">
        <p14:creationId xmlns:p14="http://schemas.microsoft.com/office/powerpoint/2010/main" val="363068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312DC-F5E8-267E-6284-6A0A6F564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76" y="1090376"/>
            <a:ext cx="5021182" cy="4870457"/>
          </a:xfrm>
        </p:spPr>
        <p:txBody>
          <a:bodyPr/>
          <a:lstStyle/>
          <a:p>
            <a:r>
              <a:rPr lang="nb-NO" dirty="0"/>
              <a:t>Emnesiden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8B84-8EA0-0A4A-9A62-F00C17746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Emnesiden inneholder overordnet informasjon og konkrete læringsmål for emnet: 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https://www.uio.no/studier/emner/matnat/ifi/IN1000/</a:t>
            </a:r>
            <a:endParaRPr lang="nb-NO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1920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9B851-21C6-D8B1-2A9D-E02341056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Semestersiden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4F29D-2FBF-91F6-8C05-CD9952AED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Semestersiden inneholder informasjon og ressurser relevant for semesteret: 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https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://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www.uio.no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/studier/emner/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matnat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ifi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/IN1000/h24/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index.html</a:t>
            </a:r>
            <a:endParaRPr lang="nb-NO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nb-NO" dirty="0"/>
              <a:t>Her finner dere: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Timeplan, pensumliste og informasjon om eksamen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Beskjeder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Informasjon om grupper og kontaktinfo til gruppelærere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Innleveringer og obligatoriske oppgaver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Synkronisert med Mine Studier, tilgjengelig på web og app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677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3D146-562C-913A-F1CB-DC74B9207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705648" cy="4870457"/>
          </a:xfrm>
        </p:spPr>
        <p:txBody>
          <a:bodyPr/>
          <a:lstStyle/>
          <a:p>
            <a:r>
              <a:rPr lang="nb-NO" dirty="0"/>
              <a:t>Kort om IN1000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5E52E-C7F7-5EB2-2121-37540D814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Obligatorisk for alle Bachelor programmer og årsenhet i Informatikk ved UiO. Også relevant for andre studieprogrammer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Stort og viktig emne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Grunnmur for en utdanning innen informatikk, og videre emner. Særlig relevant for </a:t>
            </a:r>
            <a:r>
              <a:rPr lang="nb-NO" i="1" dirty="0"/>
              <a:t>IN1010: Objektorientert Programmering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Innføring i programmering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Pensumbok: </a:t>
            </a:r>
            <a:r>
              <a:rPr lang="nb-NO" i="1" dirty="0"/>
              <a:t>Python for </a:t>
            </a:r>
            <a:r>
              <a:rPr lang="nb-NO" i="1" dirty="0" err="1"/>
              <a:t>Everyone</a:t>
            </a:r>
            <a:r>
              <a:rPr lang="nb-NO" i="1" dirty="0"/>
              <a:t>, 3rd </a:t>
            </a:r>
            <a:r>
              <a:rPr lang="nb-NO" i="1" dirty="0" err="1"/>
              <a:t>edition</a:t>
            </a:r>
            <a:r>
              <a:rPr lang="nb-NO" i="1" dirty="0"/>
              <a:t>, Horstmann Cay og </a:t>
            </a:r>
            <a:r>
              <a:rPr lang="nb-NO" i="1" dirty="0" err="1"/>
              <a:t>Necaise</a:t>
            </a:r>
            <a:r>
              <a:rPr lang="nb-NO" i="1" dirty="0"/>
              <a:t> </a:t>
            </a:r>
            <a:r>
              <a:rPr lang="nb-NO" i="1" dirty="0" err="1"/>
              <a:t>Rance</a:t>
            </a:r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199040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C162A3-2729-A458-F889-92F5F9451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5624" y="976160"/>
            <a:ext cx="5513832" cy="1463040"/>
          </a:xfrm>
        </p:spPr>
        <p:txBody>
          <a:bodyPr>
            <a:normAutofit/>
          </a:bodyPr>
          <a:lstStyle/>
          <a:p>
            <a:r>
              <a:rPr lang="nb-NO" sz="4400" dirty="0"/>
              <a:t>Undervisningstilbud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34212-D761-D188-4799-DCDAA61EB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5624" y="2578608"/>
            <a:ext cx="5513832" cy="376732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800" dirty="0"/>
              <a:t>Forelesning </a:t>
            </a:r>
            <a:r>
              <a:rPr lang="nb-NO" sz="1800" b="1" dirty="0"/>
              <a:t>hver onsdag </a:t>
            </a:r>
            <a:r>
              <a:rPr lang="nb-NO" sz="1800" dirty="0"/>
              <a:t>fra 12:15 – 14:00 i </a:t>
            </a:r>
            <a:r>
              <a:rPr lang="nb-NO" sz="1800" i="1" dirty="0"/>
              <a:t>Sophus Lies auditorium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800" dirty="0"/>
              <a:t>Gruppetimer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800" dirty="0"/>
              <a:t>Fellesøvelser </a:t>
            </a:r>
            <a:r>
              <a:rPr lang="nb-NO" sz="1800" b="1" dirty="0"/>
              <a:t>hver fredag </a:t>
            </a:r>
            <a:r>
              <a:rPr lang="nb-NO" sz="1800" dirty="0"/>
              <a:t>fra 14:15– 18:00. To former:</a:t>
            </a:r>
          </a:p>
          <a:p>
            <a:pPr marL="891540" lvl="3" indent="-342900">
              <a:lnSpc>
                <a:spcPct val="100000"/>
              </a:lnSpc>
            </a:pPr>
            <a:r>
              <a:rPr lang="nb-NO" sz="1800" dirty="0" err="1"/>
              <a:t>Fredagspython</a:t>
            </a:r>
            <a:r>
              <a:rPr lang="nb-NO" sz="1800" dirty="0"/>
              <a:t>: Jobbe med oppgaver, her vil det være flinke gruppelærere tilgjengelig. Holdes i </a:t>
            </a:r>
            <a:r>
              <a:rPr lang="nb-NO" sz="1800" i="1" dirty="0"/>
              <a:t>Seminarrom C</a:t>
            </a:r>
            <a:endParaRPr lang="nb-NO" sz="1800" dirty="0"/>
          </a:p>
          <a:p>
            <a:pPr marL="891540" lvl="3" indent="-342900">
              <a:lnSpc>
                <a:spcPct val="100000"/>
              </a:lnSpc>
            </a:pPr>
            <a:r>
              <a:rPr lang="nb-NO" sz="1800" dirty="0"/>
              <a:t>Fredagsfordypning: Alternativt løp for deg som kan Python fra før, og som kanskje ønsker en utfordring. Holdes i </a:t>
            </a:r>
            <a:r>
              <a:rPr lang="nb-NO" sz="1800" i="1" dirty="0"/>
              <a:t>Seminarrom </a:t>
            </a:r>
            <a:r>
              <a:rPr lang="nb-NO" sz="1800" i="1" dirty="0" err="1"/>
              <a:t>Caml</a:t>
            </a:r>
            <a:endParaRPr lang="nb-NO" sz="1800" i="1" dirty="0"/>
          </a:p>
          <a:p>
            <a:pPr lvl="3" indent="0">
              <a:lnSpc>
                <a:spcPct val="100000"/>
              </a:lnSpc>
              <a:buNone/>
            </a:pPr>
            <a:endParaRPr lang="nb-NO" sz="1800" i="1" dirty="0"/>
          </a:p>
        </p:txBody>
      </p:sp>
      <p:pic>
        <p:nvPicPr>
          <p:cNvPr id="7" name="Graphic 6" descr="Teacher">
            <a:extLst>
              <a:ext uri="{FF2B5EF4-FFF2-40B4-BE49-F238E27FC236}">
                <a16:creationId xmlns:a16="http://schemas.microsoft.com/office/drawing/2014/main" id="{A210CF3A-F769-2E28-A9FC-38E0236F7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7867" y="947138"/>
            <a:ext cx="4959823" cy="4959823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5624" y="508090"/>
            <a:ext cx="5513832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5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7BA86-9EE4-D6FE-1020-88C14C602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Innleveringer og obligatoriske oppgaver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EEFE7-D23D-8CC5-F530-534EC464F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60070" lvl="1" indent="-285750"/>
            <a:r>
              <a:rPr lang="nb-NO" dirty="0"/>
              <a:t>Totalt 8 innleveringer der:</a:t>
            </a:r>
          </a:p>
          <a:p>
            <a:pPr marL="560070" lvl="1" indent="-285750"/>
            <a:r>
              <a:rPr lang="nb-NO" dirty="0"/>
              <a:t>Innlevering 1 og 7 er </a:t>
            </a:r>
            <a:r>
              <a:rPr lang="nb-NO" b="1" dirty="0">
                <a:solidFill>
                  <a:schemeClr val="accent5">
                    <a:lumMod val="75000"/>
                  </a:schemeClr>
                </a:solidFill>
              </a:rPr>
              <a:t>obligatoriske</a:t>
            </a:r>
          </a:p>
          <a:p>
            <a:pPr marL="560070" lvl="1" indent="-285750"/>
            <a:r>
              <a:rPr lang="nb-NO" dirty="0"/>
              <a:t>De andre 6 er </a:t>
            </a:r>
            <a:r>
              <a:rPr lang="nb-NO" b="1" dirty="0"/>
              <a:t>frivillige</a:t>
            </a:r>
            <a:r>
              <a:rPr lang="nb-NO" dirty="0"/>
              <a:t>, men </a:t>
            </a:r>
            <a:r>
              <a:rPr lang="nb-NO" b="1" dirty="0"/>
              <a:t>sterkt</a:t>
            </a:r>
            <a:r>
              <a:rPr lang="nb-NO" b="1" i="1" dirty="0"/>
              <a:t> </a:t>
            </a:r>
            <a:r>
              <a:rPr lang="nb-NO" dirty="0"/>
              <a:t>anbefalt</a:t>
            </a:r>
          </a:p>
          <a:p>
            <a:pPr marL="560070" lvl="1" indent="-285750"/>
            <a:r>
              <a:rPr lang="nb-NO" dirty="0"/>
              <a:t>Begge obligatoriske innleveringer må være bestått for å gå opp til eksamen</a:t>
            </a:r>
          </a:p>
          <a:p>
            <a:pPr marL="560070" lvl="1" indent="-285750"/>
            <a:r>
              <a:rPr lang="nb-NO" dirty="0"/>
              <a:t>Dersom du ikke består en obligatorisk innlevering, så får du ett nytt forsøk</a:t>
            </a:r>
          </a:p>
          <a:p>
            <a:pPr marL="560070" lvl="1" indent="-285750"/>
            <a:r>
              <a:rPr lang="nb-NO" dirty="0"/>
              <a:t>Obligatoriske innleveringer kan utsettes. Dere kan ikke søke om utsettelse fra meg, og jeg har heller ikke mulighet til å innvilge dette.</a:t>
            </a:r>
          </a:p>
          <a:p>
            <a:pPr marL="560070" lvl="1" indent="-285750"/>
            <a:r>
              <a:rPr lang="nb-NO" dirty="0"/>
              <a:t>Utsettelse på 3 dager gis via skjema som ligger lenket til på innleveringssiden. Ved behov for lenger utsettelse må dere kontakte studieadministrasjonen, og fremlegge sykemelding.</a:t>
            </a:r>
          </a:p>
          <a:p>
            <a:pPr marL="560070" lvl="1" indent="-285750"/>
            <a:r>
              <a:rPr lang="nb-NO" dirty="0"/>
              <a:t>Full oversikt over innleveringsfrister, regelverk og utsettelse her: 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https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://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www.uio.no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/studier/emner/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matnat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ifi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/IN1000/h24/innleveringer/</a:t>
            </a:r>
          </a:p>
        </p:txBody>
      </p:sp>
    </p:spTree>
    <p:extLst>
      <p:ext uri="{BB962C8B-B14F-4D97-AF65-F5344CB8AC3E}">
        <p14:creationId xmlns:p14="http://schemas.microsoft.com/office/powerpoint/2010/main" val="211803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38197-B896-371B-1006-34AD3ACEB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Viktig om plagiat og fusk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E1D00-07A8-4063-5538-6F8F405B0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er ikke lov å </a:t>
            </a:r>
            <a:r>
              <a:rPr lang="nb-NO" i="1" dirty="0"/>
              <a:t>samarbeide</a:t>
            </a:r>
            <a:r>
              <a:rPr lang="nb-NO" dirty="0"/>
              <a:t> om innleveringer, med mindre det er eksplisitt gitt beskjed om dette</a:t>
            </a:r>
          </a:p>
          <a:p>
            <a:pPr marL="617220" lvl="1" indent="-342900"/>
            <a:r>
              <a:rPr lang="nb-NO" i="1" dirty="0"/>
              <a:t>Samarbeid</a:t>
            </a:r>
            <a:r>
              <a:rPr lang="nb-NO" dirty="0"/>
              <a:t> om innleveringer er ikke tillatt. Samarbeid om å lære seg pensum, Trix og andre oppgaver er selvfølgelig lov og oppfordret</a:t>
            </a:r>
            <a:endParaRPr lang="nb-NO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FF0000"/>
                </a:solidFill>
              </a:rPr>
              <a:t>Plagiat</a:t>
            </a:r>
            <a:r>
              <a:rPr lang="nb-NO" b="1" dirty="0"/>
              <a:t> </a:t>
            </a:r>
            <a:r>
              <a:rPr lang="nb-NO" dirty="0"/>
              <a:t>er å utgi andre sitt arbeid som sitt eget. Bruk av andre studenter, nettsider, KI, etc. uten henvisning = plagiat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FF0000"/>
                </a:solidFill>
              </a:rPr>
              <a:t>Konsekvenser: </a:t>
            </a:r>
            <a:r>
              <a:rPr lang="nb-NO" dirty="0"/>
              <a:t>Innkalling til samtale, fradratt eksamensrett, og i </a:t>
            </a:r>
            <a:r>
              <a:rPr lang="nb-NO" dirty="0" err="1"/>
              <a:t>worstcase</a:t>
            </a:r>
            <a:r>
              <a:rPr lang="nb-NO" dirty="0"/>
              <a:t> scenario </a:t>
            </a:r>
            <a:r>
              <a:rPr lang="nb-NO" i="1" dirty="0"/>
              <a:t>utestengt fra alle norske universiteter og høyskoler i 1 år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viktigste når man lærer seg å programmere er å skrive kode, feile, skrive kode, feile, skrive kode, og dette på egenhånd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FF0000"/>
                </a:solidFill>
              </a:rPr>
              <a:t>UiO-GPT</a:t>
            </a:r>
          </a:p>
        </p:txBody>
      </p:sp>
    </p:spTree>
    <p:extLst>
      <p:ext uri="{BB962C8B-B14F-4D97-AF65-F5344CB8AC3E}">
        <p14:creationId xmlns:p14="http://schemas.microsoft.com/office/powerpoint/2010/main" val="318146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4FBC7-48EB-0ED8-D4DD-CE4D08619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Devilry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390EF-1B21-EBBE-800D-260E6DE60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Innleveringssystem for alle kurs på IFI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Dere kan levere inn så mange ganger dere vil helt til innleveringsfrist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er kun sist innlevert(e) fil(er) som blir sett på og rettet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Innlogging med Feide eller ID-porten (</a:t>
            </a:r>
            <a:r>
              <a:rPr lang="nb-NO" dirty="0" err="1"/>
              <a:t>BankID</a:t>
            </a:r>
            <a:r>
              <a:rPr lang="nb-NO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Lenke: 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https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://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devilry.ifi.uio.no</a:t>
            </a:r>
            <a:endParaRPr lang="nb-NO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64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3C897-3000-97AC-61FC-B1C53A3D0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24CDB-E825-767C-4A3F-43F9C671B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Oppgavesamling og læringsplattform for en rekke kurs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Her ligger det mange gode øvingsoppgaver som skal dekke alt av pensum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Delt opp i pensum for hver uke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Løs mange oppgaver, og jobb jevnlig med Trix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Jevnlig oppgaveløsning gir mestringsfølelse, og det innleveringer, </a:t>
            </a:r>
            <a:r>
              <a:rPr lang="nb-NO" dirty="0" err="1"/>
              <a:t>obliger</a:t>
            </a:r>
            <a:r>
              <a:rPr lang="nb-NO" dirty="0"/>
              <a:t> og eksamen langt mer overkommelig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Lenke: 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https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://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trix.ifi.uio.no</a:t>
            </a:r>
            <a:endParaRPr lang="nb-NO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9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1DFD3-E1E0-7221-0007-D80500CF9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65DA9-6059-08B0-4437-AD3E0E5D9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Fire timers skriftlig avsluttende eksamen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Teller 100% mot karakteren deres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Alle trykte og skrevne hjelpemidler tillatt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Holdes i Silurveien, UiO sitt eget eksamenslokale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Mer info kommer nærmere!</a:t>
            </a:r>
          </a:p>
        </p:txBody>
      </p:sp>
    </p:spTree>
    <p:extLst>
      <p:ext uri="{BB962C8B-B14F-4D97-AF65-F5344CB8AC3E}">
        <p14:creationId xmlns:p14="http://schemas.microsoft.com/office/powerpoint/2010/main" val="226515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C8747-05F3-0913-CE3F-9C9721A8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som kreves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A9A96-95E7-C913-1401-C20BAC130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IN1000 krever jevnt arbeid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er langt bedre å jobbe litt og litt hver dag, enn masse helt på slutten av semesteret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Gjør alle innleveringer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Benytt dere av undervisningstilbudene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Vær nysgjerrige og still spørsmål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Sett dere et personlig mål i hodet deres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Ta ansvar for egen læring</a:t>
            </a:r>
          </a:p>
        </p:txBody>
      </p:sp>
    </p:spTree>
    <p:extLst>
      <p:ext uri="{BB962C8B-B14F-4D97-AF65-F5344CB8AC3E}">
        <p14:creationId xmlns:p14="http://schemas.microsoft.com/office/powerpoint/2010/main" val="215891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721FD-CDA4-013D-2BF1-0187FE00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408"/>
            <a:ext cx="11415983" cy="4870457"/>
          </a:xfrm>
        </p:spPr>
        <p:txBody>
          <a:bodyPr>
            <a:normAutofit/>
          </a:bodyPr>
          <a:lstStyle/>
          <a:p>
            <a:r>
              <a:rPr lang="nb-NO" sz="4800" dirty="0"/>
              <a:t>Ressurser Uke 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182A5-8AF7-D505-99F4-6179BF062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0" y="1771697"/>
            <a:ext cx="10697526" cy="4870457"/>
          </a:xfrm>
        </p:spPr>
        <p:txBody>
          <a:bodyPr/>
          <a:lstStyle/>
          <a:p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  <a:hlinkClick r:id="rId2"/>
              </a:rPr>
              <a:t>https://www.uio.no/studier/emner/matnat/ifi/IN1000/h24/ressurser-per-uke/uke01/index.html</a:t>
            </a:r>
            <a:endParaRPr lang="nb-NO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2"/>
                </a:solidFill>
              </a:rPr>
              <a:t>Forkurset er nå antatt forkunnskap. Dersom dere ikke har gått gjennom dette anbefaler jeg å sette dere inn i stoffet: 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https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://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www.uio.no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/studier/emner/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matnat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ifi</a:t>
            </a:r>
            <a:r>
              <a:rPr lang="nb-NO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/IN1000/h24/teknisk-praktisk-info/</a:t>
            </a:r>
            <a:r>
              <a:rPr lang="nb-NO" i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index.html</a:t>
            </a:r>
            <a:endParaRPr lang="nb-NO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2"/>
                </a:solidFill>
              </a:rPr>
              <a:t>Det er anbefalt å gjøre dere godt kjent semestersiden, </a:t>
            </a:r>
            <a:r>
              <a:rPr lang="nb-NO" dirty="0" err="1">
                <a:solidFill>
                  <a:schemeClr val="tx2"/>
                </a:solidFill>
              </a:rPr>
              <a:t>Devilry</a:t>
            </a:r>
            <a:r>
              <a:rPr lang="nb-NO" dirty="0">
                <a:solidFill>
                  <a:schemeClr val="tx2"/>
                </a:solidFill>
              </a:rPr>
              <a:t>, Mine Studier og Trix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>
                <a:solidFill>
                  <a:schemeClr val="tx2"/>
                </a:solidFill>
              </a:rPr>
              <a:t>Astro</a:t>
            </a:r>
            <a:r>
              <a:rPr lang="nb-NO" dirty="0">
                <a:solidFill>
                  <a:schemeClr val="tx2"/>
                </a:solidFill>
              </a:rPr>
              <a:t> </a:t>
            </a:r>
            <a:r>
              <a:rPr lang="nb-NO" dirty="0" err="1">
                <a:solidFill>
                  <a:schemeClr val="tx2"/>
                </a:solidFill>
              </a:rPr>
              <a:t>Discourse</a:t>
            </a:r>
            <a:r>
              <a:rPr lang="nb-NO" dirty="0">
                <a:solidFill>
                  <a:schemeClr val="tx2"/>
                </a:solidFill>
              </a:rPr>
              <a:t> er et diskusjonsforum for emner. Her kan det stilles faglige spørsmål og dere kan delta i diskusjoner. </a:t>
            </a:r>
            <a:r>
              <a:rPr lang="nb-NO" b="1" dirty="0">
                <a:solidFill>
                  <a:schemeClr val="tx2"/>
                </a:solidFill>
              </a:rPr>
              <a:t>NB!</a:t>
            </a:r>
            <a:r>
              <a:rPr lang="nb-NO" dirty="0">
                <a:solidFill>
                  <a:schemeClr val="tx2"/>
                </a:solidFill>
              </a:rPr>
              <a:t> </a:t>
            </a:r>
            <a:r>
              <a:rPr lang="nb-NO" i="1" dirty="0">
                <a:solidFill>
                  <a:schemeClr val="tx2"/>
                </a:solidFill>
              </a:rPr>
              <a:t>Ikke spør om eller legg ut svar på deler av, eller hele, innleveringsoppgaver/</a:t>
            </a:r>
            <a:r>
              <a:rPr lang="nb-NO" i="1" dirty="0" err="1">
                <a:solidFill>
                  <a:schemeClr val="tx2"/>
                </a:solidFill>
              </a:rPr>
              <a:t>obliger</a:t>
            </a:r>
            <a:r>
              <a:rPr lang="nb-NO" i="1" dirty="0">
                <a:solidFill>
                  <a:schemeClr val="tx2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2"/>
                </a:solidFill>
              </a:rPr>
              <a:t>Dersom dere </a:t>
            </a:r>
            <a:r>
              <a:rPr lang="nb-NO" b="1" dirty="0">
                <a:solidFill>
                  <a:schemeClr val="tx2"/>
                </a:solidFill>
              </a:rPr>
              <a:t>har ikke-faglige eller ikke emnespesifikke spørsmål </a:t>
            </a:r>
            <a:r>
              <a:rPr lang="nb-NO" dirty="0">
                <a:solidFill>
                  <a:schemeClr val="tx2"/>
                </a:solidFill>
              </a:rPr>
              <a:t>rettes disse til studieadministrasjonen: </a:t>
            </a:r>
            <a:r>
              <a:rPr lang="nb-NO" i="1" dirty="0">
                <a:solidFill>
                  <a:schemeClr val="tx2"/>
                </a:solidFill>
                <a:hlinkClick r:id="rId3"/>
              </a:rPr>
              <a:t>studieinfo@ifi.uio.no</a:t>
            </a:r>
            <a:endParaRPr lang="nb-NO" i="1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900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F66B7-FC71-B3C1-BB49-E3D0EE933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24708-752D-B77A-CA5C-DEE5E3E75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2900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48D3-6312-C18D-D970-A17259BC3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72CD1-34A4-8354-F9D0-06430051C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Dere skal nå skrive ett enkelt Python program som: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Spør brukeren hva favoritt maten deres er.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Lagre denne informasjonen i en </a:t>
            </a:r>
            <a:r>
              <a:rPr lang="nb-NO" b="1" dirty="0"/>
              <a:t>variabel </a:t>
            </a:r>
            <a:r>
              <a:rPr lang="nb-NO" dirty="0"/>
              <a:t>kalt favMat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Hvis favoritt maten deres er:</a:t>
            </a:r>
          </a:p>
          <a:p>
            <a:pPr marL="731520" lvl="1" indent="-457200">
              <a:buFont typeface="+mj-lt"/>
              <a:buAutoNum type="arabicPeriod"/>
            </a:pPr>
            <a:r>
              <a:rPr lang="nb-NO" dirty="0"/>
              <a:t>Pizza, skriv ut «Fantastico!»</a:t>
            </a:r>
          </a:p>
          <a:p>
            <a:pPr marL="731520" lvl="1" indent="-457200">
              <a:buFont typeface="+mj-lt"/>
              <a:buAutoNum type="arabicPeriod"/>
            </a:pPr>
            <a:r>
              <a:rPr lang="nb-NO" dirty="0"/>
              <a:t>Taco, skriv ut «Gran eleccion!»</a:t>
            </a:r>
          </a:p>
          <a:p>
            <a:pPr marL="731520" lvl="1" indent="-457200">
              <a:buFont typeface="+mj-lt"/>
              <a:buAutoNum type="arabicPeriod"/>
            </a:pPr>
            <a:r>
              <a:rPr lang="nb-NO" dirty="0"/>
              <a:t>Annet, skriv ut «Yum!»</a:t>
            </a:r>
          </a:p>
          <a:p>
            <a:pPr marL="731520" lvl="1" indent="-457200">
              <a:buFont typeface="+mj-lt"/>
              <a:buAutoNum type="arabicPeriod"/>
            </a:pPr>
            <a:endParaRPr lang="nb-NO" dirty="0"/>
          </a:p>
          <a:p>
            <a:pPr lvl="1" indent="0">
              <a:buNone/>
            </a:pPr>
            <a:r>
              <a:rPr lang="nb-NO" dirty="0"/>
              <a:t>Til slutt skal dere finne filen og kjøre programmet via terminalen.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9532D9-16DD-7FFD-E012-EFF8718F7B73}"/>
              </a:ext>
            </a:extLst>
          </p:cNvPr>
          <p:cNvSpPr txBox="1"/>
          <p:nvPr/>
        </p:nvSpPr>
        <p:spPr>
          <a:xfrm>
            <a:off x="-2928257" y="-1480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7273011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1087</Words>
  <Application>Microsoft Macintosh PowerPoint</Application>
  <PresentationFormat>Widescreen</PresentationFormat>
  <Paragraphs>100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Bierstadt</vt:lpstr>
      <vt:lpstr>Wingdings</vt:lpstr>
      <vt:lpstr>GestaltVTI</vt:lpstr>
      <vt:lpstr>IN1000: Introduksjon til objektorientert programmering – Gruppe 17 Språk</vt:lpstr>
      <vt:lpstr>Hvem er jeg?</vt:lpstr>
      <vt:lpstr>Gruppe 17 Språk </vt:lpstr>
      <vt:lpstr>La oss bli kjent!</vt:lpstr>
      <vt:lpstr>Emnesiden</vt:lpstr>
      <vt:lpstr>Semestersiden</vt:lpstr>
      <vt:lpstr>Kort om IN1000</vt:lpstr>
      <vt:lpstr>Undervisningstilbud</vt:lpstr>
      <vt:lpstr>Innleveringer og obligatoriske oppgaver</vt:lpstr>
      <vt:lpstr>Viktig om plagiat og fusk</vt:lpstr>
      <vt:lpstr>Devilry</vt:lpstr>
      <vt:lpstr>Trix</vt:lpstr>
      <vt:lpstr>Eksamen </vt:lpstr>
      <vt:lpstr>Hva som kreves</vt:lpstr>
      <vt:lpstr>Ressurser Uke 1 </vt:lpstr>
      <vt:lpstr>Spørsmål?</vt:lpstr>
      <vt:lpstr>Oppgave!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Dalen McMahon</dc:creator>
  <cp:lastModifiedBy>Thomas Dalen McMahon</cp:lastModifiedBy>
  <cp:revision>51</cp:revision>
  <dcterms:created xsi:type="dcterms:W3CDTF">2024-08-20T16:39:21Z</dcterms:created>
  <dcterms:modified xsi:type="dcterms:W3CDTF">2024-08-22T10:13:30Z</dcterms:modified>
</cp:coreProperties>
</file>