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4" r:id="rId3"/>
    <p:sldId id="257" r:id="rId4"/>
    <p:sldId id="265" r:id="rId5"/>
    <p:sldId id="267" r:id="rId6"/>
    <p:sldId id="269" r:id="rId7"/>
    <p:sldId id="268" r:id="rId8"/>
    <p:sldId id="266" r:id="rId9"/>
    <p:sldId id="270" r:id="rId10"/>
    <p:sldId id="259" r:id="rId11"/>
    <p:sldId id="260" r:id="rId12"/>
    <p:sldId id="261" r:id="rId13"/>
    <p:sldId id="262" r:id="rId14"/>
    <p:sldId id="263" r:id="rId15"/>
  </p:sldIdLst>
  <p:sldSz cx="9144000" cy="5143500" type="screen16x9"/>
  <p:notesSz cx="6858000" cy="9144000"/>
  <p:embeddedFontLst>
    <p:embeddedFont>
      <p:font typeface="Cutive" pitchFamily="2" charset="0"/>
      <p:regular r:id="rId17"/>
    </p:embeddedFont>
    <p:embeddedFont>
      <p:font typeface="Play" pitchFamily="2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DD558C-85A8-488B-BF84-E02375414857}">
  <a:tblStyle styleId="{C8DD558C-85A8-488B-BF84-E023754148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91"/>
  </p:normalViewPr>
  <p:slideViewPr>
    <p:cSldViewPr snapToGrid="0">
      <p:cViewPr varScale="1">
        <p:scale>
          <a:sx n="163" d="100"/>
          <a:sy n="163" d="100"/>
        </p:scale>
        <p:origin x="2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6a609704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6a609704a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f6a609704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f6a609704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6a609704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6a609704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6a609704a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6a609704a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6a609704a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6a609704a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f6a609704a_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f6a609704a_2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tutor.com/python-compiler.html#mode=edi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Gruppe 20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Uke 2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3E50-BE07-EFB2-F44B-28490C81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600" b="0" i="0" u="none" strike="noStrike" cap="none"/>
              <a:t>Læringsmål for uke 2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DDB336E-1DA7-1191-BF09-61E1ECE6024C}"/>
              </a:ext>
            </a:extLst>
          </p:cNvPr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rmAutofit/>
          </a:bodyPr>
          <a:lstStyle/>
          <a:p>
            <a:pPr marL="457200" indent="-342900">
              <a:lnSpc>
                <a:spcPct val="115000"/>
              </a:lnSpc>
              <a:spcAft>
                <a:spcPts val="60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Forstå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hvordan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én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enkelt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linje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utføres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457200" indent="-342900">
              <a:lnSpc>
                <a:spcPct val="115000"/>
              </a:lnSpc>
              <a:spcAft>
                <a:spcPts val="60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datatyper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evaluering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av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uttrykk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funksjoner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(input, int, float, str, etc.)</a:t>
            </a:r>
          </a:p>
          <a:p>
            <a:pPr marL="457200" indent="-342900">
              <a:lnSpc>
                <a:spcPct val="115000"/>
              </a:lnSpc>
              <a:spcAft>
                <a:spcPts val="60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 god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forståelse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av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variabler</a:t>
            </a:r>
            <a:endParaRPr lang="en-US"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42900">
              <a:lnSpc>
                <a:spcPct val="115000"/>
              </a:lnSpc>
              <a:spcAft>
                <a:spcPts val="60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Forstå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kunne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bruke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enkle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prosedyrer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uten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parametre</a:t>
            </a:r>
            <a:endParaRPr lang="en-US"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42900">
              <a:lnSpc>
                <a:spcPct val="115000"/>
              </a:lnSpc>
              <a:spcAft>
                <a:spcPts val="60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Forstå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hvordan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helt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program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utføres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kodeflyt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fra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linje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linje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inkludert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beslutninger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prosedyrer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uten</a:t>
            </a:r>
            <a:r>
              <a:rPr lang="en-US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parametere</a:t>
            </a:r>
            <a:endParaRPr lang="en-US"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901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Diskusjonsoppgave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nb-NO" dirty="0"/>
              <a:t>Hvilke datatyper vet vi om? Skriv ned</a:t>
            </a:r>
            <a:r>
              <a:rPr lang="nb-NO" dirty="0">
                <a:sym typeface="Wingdings" pitchFamily="2" charset="2"/>
              </a:rPr>
              <a:t>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21DADA-505A-0E6F-4014-70196721F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600" dirty="0"/>
              <a:t>Evaluering av uttrykk – Forklar til hverandre</a:t>
            </a:r>
          </a:p>
        </p:txBody>
      </p:sp>
      <p:pic>
        <p:nvPicPr>
          <p:cNvPr id="4" name="Bilde 3" descr="Et bilde som inneholder tekst, Font, hvit, skjermbilde&#10;&#10;Automatisk generert beskrivelse">
            <a:extLst>
              <a:ext uri="{FF2B5EF4-FFF2-40B4-BE49-F238E27FC236}">
                <a16:creationId xmlns:a16="http://schemas.microsoft.com/office/drawing/2014/main" id="{9704EBD5-CF1C-8AF7-D438-8576587208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1767"/>
          <a:stretch/>
        </p:blipFill>
        <p:spPr>
          <a:xfrm>
            <a:off x="311700" y="1208225"/>
            <a:ext cx="8520600" cy="3264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13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6824473-52F0-C335-4584-EAEA51F37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247" y="477227"/>
            <a:ext cx="6127505" cy="418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53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033350-FF42-5A74-C352-446EA050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Diskusjonsspørsmål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19777E-71AB-530F-AA2B-1F584A11E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skjer når du blander datatyper i uttrykk? Hvorfor er det viktig å vite hvilken type verdier man arbeider med?</a:t>
            </a:r>
          </a:p>
          <a:p>
            <a:endParaRPr lang="nb-NO" dirty="0"/>
          </a:p>
          <a:p>
            <a:r>
              <a:rPr lang="nb-NO" dirty="0"/>
              <a:t>Oppfølgingsspørsmål: Hvordan kan vi sjekke hvilken datatype vi har?</a:t>
            </a:r>
          </a:p>
        </p:txBody>
      </p:sp>
    </p:spTree>
    <p:extLst>
      <p:ext uri="{BB962C8B-B14F-4D97-AF65-F5344CB8AC3E}">
        <p14:creationId xmlns:p14="http://schemas.microsoft.com/office/powerpoint/2010/main" val="1845019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32DBCC-BA76-42FE-3A94-A24CD56A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Boolske uttrykk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064F7CF-7E91-165A-139A-12F6AC44A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338" y="1292469"/>
            <a:ext cx="6457323" cy="25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55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BCD897-705B-03F4-C4B4-98128E942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Boolske uttrykk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95ADCDC-4592-CBF1-B890-A55C717A1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042" y="1351572"/>
            <a:ext cx="4229588" cy="29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47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2794A0-4427-4BA4-0179-2A392989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Programflyt og prosedyrer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8244A9-001E-8E2F-6E6A-5EB601E41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egentlig prosedyrer? - Diskuter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D2C5F85-8D73-6385-20DA-96A9DC5C9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50" y="2035175"/>
            <a:ext cx="3949700" cy="1651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B00F73D-6B3C-B7FE-A9D8-875F175C87EA}"/>
              </a:ext>
            </a:extLst>
          </p:cNvPr>
          <p:cNvSpPr txBox="1"/>
          <p:nvPr/>
        </p:nvSpPr>
        <p:spPr>
          <a:xfrm>
            <a:off x="354135" y="4173415"/>
            <a:ext cx="2243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Programflytsoppgave</a:t>
            </a:r>
          </a:p>
        </p:txBody>
      </p:sp>
    </p:spTree>
    <p:extLst>
      <p:ext uri="{BB962C8B-B14F-4D97-AF65-F5344CB8AC3E}">
        <p14:creationId xmlns:p14="http://schemas.microsoft.com/office/powerpoint/2010/main" val="1371075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1912751" y="437128"/>
            <a:ext cx="53190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Pause</a:t>
            </a:r>
            <a:endParaRPr sz="6000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845944" y="2454961"/>
            <a:ext cx="24033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Husk å registrere oppmøte&lt;3</a:t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4240" y="1693614"/>
            <a:ext cx="2595580" cy="259557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0" y="437015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i="0" u="none" strike="noStrike" cap="none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https://nettskjema.no/a/in1000gruppetime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2285273" y="1147540"/>
            <a:ext cx="4573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Gruppe (</a:t>
            </a:r>
            <a:r>
              <a:rPr lang="no" sz="1800" i="1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gruppenummer</a:t>
            </a:r>
            <a:r>
              <a:rPr lang="no" sz="1800">
                <a:latin typeface="Gentium Basic"/>
                <a:ea typeface="Gentium Basic"/>
                <a:cs typeface="Gentium Basic"/>
                <a:sym typeface="Gentium Basic"/>
              </a:rPr>
              <a:t>)</a:t>
            </a:r>
            <a:endParaRPr sz="1800">
              <a:solidFill>
                <a:srgbClr val="000000"/>
              </a:solidFill>
              <a:latin typeface="Gentium Basic"/>
              <a:ea typeface="Gentium Basic"/>
              <a:cs typeface="Gentium Basic"/>
              <a:sym typeface="Gentium Bas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7DEA99C-355D-B245-EB0E-3E09F427E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05304"/>
            <a:ext cx="7772400" cy="21328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F0134C9-9FFA-3B0C-B080-BAC809BD3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4" y="963667"/>
            <a:ext cx="9058031" cy="32161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 dirty="0">
                <a:solidFill>
                  <a:schemeClr val="dk1"/>
                </a:solidFill>
              </a:rPr>
              <a:t>Oppgave 3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50" dirty="0">
                <a:solidFill>
                  <a:schemeClr val="dk1"/>
                </a:solidFill>
              </a:rPr>
              <a:t>Dere skal lage et program som simulerer en bankkonto. Brukeren skal kunne sette inn og ta ut penger fra en konto. I tillegg skal vedkommende kunne få vite saldo. Bruk én eller flere prosedyrer i programmet. Husk beskrivende utskriftssetninger underveis. Diskuter og lag en plan for hva dere trenger i programmet før dere programmerer. Se også kjøringen steg for steg i </a:t>
            </a:r>
            <a:r>
              <a:rPr lang="no" sz="1150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Python Tutor</a:t>
            </a:r>
            <a:r>
              <a:rPr lang="no" sz="1150" dirty="0">
                <a:solidFill>
                  <a:schemeClr val="dk1"/>
                </a:solidFill>
              </a:rPr>
              <a:t>. Det er viktig at dere forstår i detalj hva som skjer i hver programlinje samt i hvilken rekkefølge linjene kjøres.</a:t>
            </a:r>
            <a:endParaRPr sz="115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chemeClr val="dk1"/>
                </a:solidFill>
              </a:rPr>
              <a:t>Oppgave 4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no" sz="1150">
                <a:solidFill>
                  <a:schemeClr val="dk1"/>
                </a:solidFill>
              </a:rPr>
              <a:t>Ta utgangspunkt i oppgave 2 eller 3. Dere skal nå bevisst legge inn feil i programmet dere tar utgangspunkt i. Feilene som legges inn skal være syntaksfeil, logiske feil og kjøretidsfeil. Ta for dere én feiltype av gangen, og diskuter i detalj hvorfor valgene dere har gjort fører til de ulike feilene. Hva skiller feiltypene deres fra hverandre?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312</Words>
  <Application>Microsoft Macintosh PowerPoint</Application>
  <PresentationFormat>Skjermfremvisning (16:9)</PresentationFormat>
  <Paragraphs>28</Paragraphs>
  <Slides>14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0" baseType="lpstr">
      <vt:lpstr>Play</vt:lpstr>
      <vt:lpstr>Gentium Basic</vt:lpstr>
      <vt:lpstr>Arial</vt:lpstr>
      <vt:lpstr>Cutive</vt:lpstr>
      <vt:lpstr>Wingdings</vt:lpstr>
      <vt:lpstr>Simple Light</vt:lpstr>
      <vt:lpstr>Gruppe 20</vt:lpstr>
      <vt:lpstr>Læringsmål for uke 2</vt:lpstr>
      <vt:lpstr>Diskusjonsoppgave</vt:lpstr>
      <vt:lpstr>Evaluering av uttrykk – Forklar til hverandre</vt:lpstr>
      <vt:lpstr>PowerPoint-presentasjon</vt:lpstr>
      <vt:lpstr>Diskusjonsspørsmål</vt:lpstr>
      <vt:lpstr>Boolske uttrykk</vt:lpstr>
      <vt:lpstr>Boolske uttrykk</vt:lpstr>
      <vt:lpstr>Programflyt og prosedyrer 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Simon Karlsen</cp:lastModifiedBy>
  <cp:revision>6</cp:revision>
  <dcterms:modified xsi:type="dcterms:W3CDTF">2024-08-29T08:14:57Z</dcterms:modified>
</cp:coreProperties>
</file>