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526"/>
  </p:normalViewPr>
  <p:slideViewPr>
    <p:cSldViewPr snapToGrid="0">
      <p:cViewPr varScale="1">
        <p:scale>
          <a:sx n="123" d="100"/>
          <a:sy n="123" d="100"/>
        </p:scale>
        <p:origin x="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67ECB-EE26-894B-A7FF-B114EC3313F5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E5D46-45F0-3544-B435-24E0159367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316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6a609704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f6a609704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883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69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9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148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65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8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13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3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2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9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no" smtClean="0"/>
              <a:pPr algn="r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95595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9/16/24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9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  <p:sldLayoutId id="2147483700" r:id="rId12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F55FD1-95FA-98DA-84AA-145D29A53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t bilde som inneholder vev&#10;&#10;Automatisk generert beskrivelse">
            <a:extLst>
              <a:ext uri="{FF2B5EF4-FFF2-40B4-BE49-F238E27FC236}">
                <a16:creationId xmlns:a16="http://schemas.microsoft.com/office/drawing/2014/main" id="{13C2CC12-4684-8B84-5DDB-2E57246ABB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7500" b="2139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C9EE06-57AF-0FF5-450C-2A606C23B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375140"/>
            <a:ext cx="12192000" cy="448838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1814">
                <a:schemeClr val="accent1">
                  <a:lumMod val="60000"/>
                  <a:lumOff val="40000"/>
                  <a:alpha val="89000"/>
                </a:schemeClr>
              </a:gs>
              <a:gs pos="94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52CA872-49EA-3127-77A4-65A58A66E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3404558"/>
            <a:ext cx="7355457" cy="1560167"/>
          </a:xfrm>
        </p:spPr>
        <p:txBody>
          <a:bodyPr>
            <a:normAutofit/>
          </a:bodyPr>
          <a:lstStyle/>
          <a:p>
            <a:r>
              <a:rPr lang="nb-NO"/>
              <a:t>Uke 4 - Problemløsning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12ABC1-6654-DEF2-D230-E0A957BDF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5610250"/>
            <a:ext cx="7172325" cy="756045"/>
          </a:xfrm>
        </p:spPr>
        <p:txBody>
          <a:bodyPr>
            <a:normAutofit/>
          </a:bodyPr>
          <a:lstStyle/>
          <a:p>
            <a:r>
              <a:rPr lang="nb-NO"/>
              <a:t>simokar@uio.no</a:t>
            </a:r>
            <a:endParaRPr lang="nb-NO" dirty="0"/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6825" y="529252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5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A20163-CFD4-E0E4-402B-FA438C9E7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Læringsmålene for uke 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FB9C44-68E2-2CC8-FCD6-25DF7DCAE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Kjenne til skrivemåte for </a:t>
            </a:r>
            <a:r>
              <a:rPr lang="nb-NO" dirty="0" err="1"/>
              <a:t>while</a:t>
            </a:r>
            <a:r>
              <a:rPr lang="nb-NO" dirty="0"/>
              <a:t>-løkker og for-løkker</a:t>
            </a:r>
          </a:p>
          <a:p>
            <a:r>
              <a:rPr lang="nb-NO" dirty="0"/>
              <a:t>Kunne bruke løkker for å løse problemer</a:t>
            </a:r>
          </a:p>
          <a:p>
            <a:r>
              <a:rPr lang="nb-NO" dirty="0"/>
              <a:t>Kunne bruke løkker sammen med samlinger</a:t>
            </a:r>
          </a:p>
        </p:txBody>
      </p:sp>
    </p:spTree>
    <p:extLst>
      <p:ext uri="{BB962C8B-B14F-4D97-AF65-F5344CB8AC3E}">
        <p14:creationId xmlns:p14="http://schemas.microsoft.com/office/powerpoint/2010/main" val="355038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89B9E3CA-EDE1-2557-889E-F4158FF7B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375" y="1848908"/>
            <a:ext cx="10775250" cy="316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6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3F566809-F197-D78D-853C-39673D250F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393" y="1310137"/>
            <a:ext cx="7513214" cy="423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99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A6958582-288B-B93D-F513-21B6B01279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428" y="1231848"/>
            <a:ext cx="8403143" cy="439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66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D69C35B9-15AE-BB41-843B-66C26001E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7922" y="1010365"/>
            <a:ext cx="8876156" cy="483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91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/>
        </p:nvSpPr>
        <p:spPr>
          <a:xfrm>
            <a:off x="2550335" y="582837"/>
            <a:ext cx="7092000" cy="10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b" anchorCtr="0"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no" sz="800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Pause</a:t>
            </a:r>
            <a:endParaRPr sz="8000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1" name="Google Shape;91;p19"/>
          <p:cNvSpPr txBox="1"/>
          <p:nvPr/>
        </p:nvSpPr>
        <p:spPr>
          <a:xfrm>
            <a:off x="1127925" y="3273281"/>
            <a:ext cx="3204400" cy="1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no" sz="2667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Husk å registrere oppmøte&lt;3</a:t>
            </a:r>
            <a:endParaRPr sz="3200">
              <a:solidFill>
                <a:srgbClr val="000000"/>
              </a:solidFill>
            </a:endParaRPr>
          </a:p>
        </p:txBody>
      </p:sp>
      <p:pic>
        <p:nvPicPr>
          <p:cNvPr id="92" name="Google Shape;9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5654" y="2258153"/>
            <a:ext cx="3460773" cy="346076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 txBox="1"/>
          <p:nvPr/>
        </p:nvSpPr>
        <p:spPr>
          <a:xfrm>
            <a:off x="0" y="5826867"/>
            <a:ext cx="121920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no" sz="2400" b="1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https://nettskjema.no/a/in1000gruppetime</a:t>
            </a:r>
            <a:endParaRPr sz="2400"/>
          </a:p>
        </p:txBody>
      </p:sp>
      <p:sp>
        <p:nvSpPr>
          <p:cNvPr id="94" name="Google Shape;94;p19"/>
          <p:cNvSpPr txBox="1"/>
          <p:nvPr/>
        </p:nvSpPr>
        <p:spPr>
          <a:xfrm>
            <a:off x="3047031" y="1530053"/>
            <a:ext cx="60980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no" sz="2400" dirty="0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Gruppe </a:t>
            </a:r>
            <a:r>
              <a:rPr lang="no" sz="2400" dirty="0">
                <a:latin typeface="Gentium Basic"/>
                <a:ea typeface="Gentium Basic"/>
                <a:cs typeface="Gentium Basic"/>
                <a:sym typeface="Gentium Basic"/>
              </a:rPr>
              <a:t>20</a:t>
            </a:r>
            <a:endParaRPr sz="2400" dirty="0">
              <a:solidFill>
                <a:srgbClr val="000000"/>
              </a:solidFill>
              <a:latin typeface="Gentium Basic"/>
              <a:ea typeface="Gentium Basic"/>
              <a:cs typeface="Gentium Basic"/>
              <a:sym typeface="Gentium Bas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Blue">
      <a:dk1>
        <a:srgbClr val="000000"/>
      </a:dk1>
      <a:lt1>
        <a:srgbClr val="FFFFFF"/>
      </a:lt1>
      <a:dk2>
        <a:srgbClr val="153A63"/>
      </a:dk2>
      <a:lt2>
        <a:srgbClr val="DBEFF9"/>
      </a:lt2>
      <a:accent1>
        <a:srgbClr val="0F6FC6"/>
      </a:accent1>
      <a:accent2>
        <a:srgbClr val="009DD9"/>
      </a:accent2>
      <a:accent3>
        <a:srgbClr val="09B8C0"/>
      </a:accent3>
      <a:accent4>
        <a:srgbClr val="0EBC8C"/>
      </a:accent4>
      <a:accent5>
        <a:srgbClr val="71B959"/>
      </a:accent5>
      <a:accent6>
        <a:srgbClr val="96B042"/>
      </a:accent6>
      <a:hlink>
        <a:srgbClr val="C37400"/>
      </a:hlink>
      <a:folHlink>
        <a:srgbClr val="4F9085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51</Words>
  <Application>Microsoft Macintosh PowerPoint</Application>
  <PresentationFormat>Widescreen</PresentationFormat>
  <Paragraphs>10</Paragraphs>
  <Slides>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5" baseType="lpstr">
      <vt:lpstr>Aptos</vt:lpstr>
      <vt:lpstr>Arial</vt:lpstr>
      <vt:lpstr>Cutive</vt:lpstr>
      <vt:lpstr>Gentium Basic</vt:lpstr>
      <vt:lpstr>Play</vt:lpstr>
      <vt:lpstr>Trade Gothic Next Cond</vt:lpstr>
      <vt:lpstr>Trade Gothic Next Light</vt:lpstr>
      <vt:lpstr>AfterglowVTI</vt:lpstr>
      <vt:lpstr>Uke 4 - Problemløsning</vt:lpstr>
      <vt:lpstr>Læringsmålene for uke 4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Karlsen</dc:creator>
  <cp:lastModifiedBy>Simon Karlsen</cp:lastModifiedBy>
  <cp:revision>2</cp:revision>
  <dcterms:created xsi:type="dcterms:W3CDTF">2024-09-16T07:57:33Z</dcterms:created>
  <dcterms:modified xsi:type="dcterms:W3CDTF">2024-09-17T06:13:59Z</dcterms:modified>
</cp:coreProperties>
</file>