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99" r:id="rId1"/>
  </p:sldMasterIdLst>
  <p:notesMasterIdLst>
    <p:notesMasterId r:id="rId12"/>
  </p:notesMasterIdLst>
  <p:sldIdLst>
    <p:sldId id="256" r:id="rId2"/>
    <p:sldId id="257" r:id="rId3"/>
    <p:sldId id="261" r:id="rId4"/>
    <p:sldId id="258" r:id="rId5"/>
    <p:sldId id="259" r:id="rId6"/>
    <p:sldId id="260" r:id="rId7"/>
    <p:sldId id="263" r:id="rId8"/>
    <p:sldId id="264" r:id="rId9"/>
    <p:sldId id="265" r:id="rId10"/>
    <p:sldId id="262" r:id="rId11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31"/>
    <p:restoredTop sz="94509"/>
  </p:normalViewPr>
  <p:slideViewPr>
    <p:cSldViewPr snapToGrid="0">
      <p:cViewPr varScale="1">
        <p:scale>
          <a:sx n="113" d="100"/>
          <a:sy n="113" d="100"/>
        </p:scale>
        <p:origin x="624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EB67ECB-EE26-894B-A7FF-B114EC3313F5}" type="datetimeFigureOut">
              <a:rPr lang="nb-NO" smtClean="0"/>
              <a:t>23.09.2024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90E5D46-45F0-3544-B435-24E01593674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173160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g2f6a609704a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" name="Google Shape;88;g2f6a609704a_0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AD96F2-02BD-E71F-EFBD-14FECCF2D33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2"/>
            <a:ext cx="7172325" cy="3152251"/>
          </a:xfrm>
        </p:spPr>
        <p:txBody>
          <a:bodyPr anchor="b">
            <a:normAutofit/>
          </a:bodyPr>
          <a:lstStyle>
            <a:lvl1pPr algn="l">
              <a:defRPr sz="28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BE90113-E8E1-4E48-41BC-583802BFC95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920137"/>
            <a:ext cx="7172325" cy="1122363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FAC7EE5-BFF0-D779-4261-E239DB450A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D92BC-42A9-434B-8530-ADBF4485E407}" type="datetimeFigureOut">
              <a:rPr lang="en-US" smtClean="0"/>
              <a:t>9/23/24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3789492-34ED-FE24-4F29-E4C8F5497B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FB0C886-7F1E-7BC1-9A9E-B24C2AC2F0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289F9E-9962-4B7B-BA18-A15907CCC6BF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1C74AEE6-9CA7-5247-DC34-99634247DF50}"/>
              </a:ext>
            </a:extLst>
          </p:cNvPr>
          <p:cNvCxnSpPr>
            <a:cxnSpLocks/>
          </p:cNvCxnSpPr>
          <p:nvPr/>
        </p:nvCxnSpPr>
        <p:spPr>
          <a:xfrm>
            <a:off x="1638300" y="4596637"/>
            <a:ext cx="971155" cy="0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298839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4532FD-157B-437C-E9D5-B66E8B3B19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790A51-A7E8-7A6A-5FD0-F9B250BE41A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78C8B8-F999-7D95-435D-17CE6ACCDC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D92BC-42A9-434B-8530-ADBF4485E407}" type="datetimeFigureOut">
              <a:rPr lang="en-US" smtClean="0"/>
              <a:t>9/23/24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E427265-C89C-937F-1DA3-F377F68770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76EB89E-4530-3632-3485-F481DB042E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289F9E-9962-4B7B-BA18-A15907CCC6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8919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18056A-761D-1DBC-276A-2A46D153C0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71613" y="1355763"/>
            <a:ext cx="6972300" cy="2255794"/>
          </a:xfrm>
        </p:spPr>
        <p:txBody>
          <a:bodyPr anchor="t">
            <a:normAutofit/>
          </a:bodyPr>
          <a:lstStyle>
            <a:lvl1pPr>
              <a:lnSpc>
                <a:spcPct val="110000"/>
              </a:lnSpc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93904B3-6AC1-19D5-3EAE-2009A3B4CE6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524000" y="4921820"/>
            <a:ext cx="5524500" cy="1150934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FA2A86D-493D-5BF6-8AA6-F1231E3BAE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D92BC-42A9-434B-8530-ADBF4485E407}" type="datetimeFigureOut">
              <a:rPr lang="en-US" smtClean="0"/>
              <a:t>9/23/24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CCCD76-6623-164A-7BFA-207AFA0576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DA64312-1F20-5486-62B0-A8BB8829D6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289F9E-9962-4B7B-BA18-A15907CCC6BF}" type="slidenum">
              <a:rPr lang="en-US" smtClean="0"/>
              <a:t>‹#›</a:t>
            </a:fld>
            <a:endParaRPr lang="en-US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4703F1C9-9114-4426-6F07-F7FF9CCD5FC4}"/>
              </a:ext>
            </a:extLst>
          </p:cNvPr>
          <p:cNvCxnSpPr>
            <a:cxnSpLocks/>
          </p:cNvCxnSpPr>
          <p:nvPr/>
        </p:nvCxnSpPr>
        <p:spPr>
          <a:xfrm>
            <a:off x="1638300" y="4596637"/>
            <a:ext cx="971155" cy="0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856942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BCFC4C-4D16-E5A8-F934-8B158F6F27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79BDE54-F935-945D-3E4F-B659695E84D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52500" y="2286002"/>
            <a:ext cx="5067300" cy="3890961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28F3710-E06B-05DE-937A-C92E52569E3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2286001"/>
            <a:ext cx="5067300" cy="3890962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7302EFD-42D3-11C1-677E-0E478B93F7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D92BC-42A9-434B-8530-ADBF4485E407}" type="datetimeFigureOut">
              <a:rPr lang="en-US" smtClean="0"/>
              <a:t>9/23/24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24C2F08-0D93-B14B-6106-2925DF3E16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9A5DE81-F2AB-CCB9-8B68-5E4F31011F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289F9E-9962-4B7B-BA18-A15907CCC6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63956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F2D81B-4E36-1511-E9A7-8FB931B41F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2500" y="1004888"/>
            <a:ext cx="10287000" cy="900112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7FA73DE-183B-9473-20AD-2D3BFED8439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52501" y="2085959"/>
            <a:ext cx="4886325" cy="590566"/>
          </a:xfrm>
        </p:spPr>
        <p:txBody>
          <a:bodyPr anchor="b">
            <a:normAutofit/>
          </a:bodyPr>
          <a:lstStyle>
            <a:lvl1pPr marL="0" indent="0">
              <a:buNone/>
              <a:defRPr sz="1800" b="0" cap="all" spc="300" baseline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D70FB3D-60AC-DEF2-4472-31B4E076CBC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52501" y="3048001"/>
            <a:ext cx="4886325" cy="322263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16E5BDB-B29C-788F-E2FB-6C154E8FE82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353174" y="2085959"/>
            <a:ext cx="4886325" cy="590566"/>
          </a:xfrm>
        </p:spPr>
        <p:txBody>
          <a:bodyPr anchor="b">
            <a:normAutofit/>
          </a:bodyPr>
          <a:lstStyle>
            <a:lvl1pPr marL="0" indent="0">
              <a:buNone/>
              <a:defRPr sz="1800" b="0" cap="all" spc="300" baseline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513FF49-3276-24CA-BC81-FA92C0A9309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353174" y="3048000"/>
            <a:ext cx="4886325" cy="322263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E8FA1C8-C196-9BE1-F603-3FC17EDD91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D92BC-42A9-434B-8530-ADBF4485E407}" type="datetimeFigureOut">
              <a:rPr lang="en-US" smtClean="0"/>
              <a:t>9/23/24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FB79692-E142-E1D7-AD17-30C5F13657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C90FCF2-7B78-2A2A-F878-58335FEA39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289F9E-9962-4B7B-BA18-A15907CCC6BF}" type="slidenum">
              <a:rPr lang="en-US" smtClean="0"/>
              <a:t>‹#›</a:t>
            </a:fld>
            <a:endParaRPr lang="en-US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BC2D0356-1ECF-682B-F87A-811BDD28B2CB}"/>
              </a:ext>
            </a:extLst>
          </p:cNvPr>
          <p:cNvCxnSpPr>
            <a:cxnSpLocks/>
          </p:cNvCxnSpPr>
          <p:nvPr/>
        </p:nvCxnSpPr>
        <p:spPr>
          <a:xfrm>
            <a:off x="1052513" y="2876817"/>
            <a:ext cx="971155" cy="0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B906CA06-9701-E645-C0A5-594B227B288F}"/>
              </a:ext>
            </a:extLst>
          </p:cNvPr>
          <p:cNvCxnSpPr>
            <a:cxnSpLocks/>
          </p:cNvCxnSpPr>
          <p:nvPr/>
        </p:nvCxnSpPr>
        <p:spPr>
          <a:xfrm>
            <a:off x="6435725" y="2876817"/>
            <a:ext cx="971155" cy="0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291481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4214DA-C0D4-E152-7F42-F6352C961E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0" y="914400"/>
            <a:ext cx="9715500" cy="99060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EC2AA04-1E84-460C-F560-A228F930F0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D92BC-42A9-434B-8530-ADBF4485E407}" type="datetimeFigureOut">
              <a:rPr lang="en-US" smtClean="0"/>
              <a:t>9/23/24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4AB260E-3910-7D1B-5074-24F5F0AB53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C2020F1-A878-9B80-6B4F-7D71406BBF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289F9E-9962-4B7B-BA18-A15907CCC6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07659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B7652D6-7AE9-3E3B-5C1B-2B4399B150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D92BC-42A9-434B-8530-ADBF4485E407}" type="datetimeFigureOut">
              <a:rPr lang="en-US" smtClean="0"/>
              <a:t>9/23/24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9A7127E-2A63-6F45-4C40-8358436307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C56FB79-D9D1-5381-0019-E24F8B4DAA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289F9E-9962-4B7B-BA18-A15907CCC6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04885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DC23B5-7DA9-0E4F-DA39-4624DB8A25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0" y="1369065"/>
            <a:ext cx="3266536" cy="2312979"/>
          </a:xfrm>
        </p:spPr>
        <p:txBody>
          <a:bodyPr anchor="b">
            <a:noAutofit/>
          </a:bodyPr>
          <a:lstStyle>
            <a:lvl1pPr>
              <a:defRPr sz="28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4A5E77-518A-1FB9-B473-E19CADE0466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24423" y="987425"/>
            <a:ext cx="5615077" cy="4873625"/>
          </a:xfrm>
        </p:spPr>
        <p:txBody>
          <a:bodyPr anchor="ctr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365344F-7D06-2406-D113-D24587835D6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524000" y="3947801"/>
            <a:ext cx="3266536" cy="2382838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22BE708-BAD0-A0A6-9332-9D2179E673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D92BC-42A9-434B-8530-ADBF4485E407}" type="datetimeFigureOut">
              <a:rPr lang="en-US" smtClean="0"/>
              <a:t>9/23/24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8A70050-9362-4EC4-6B73-3A38445B71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6CDA991-8608-CAB4-33FA-03D380D2F0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289F9E-9962-4B7B-BA18-A15907CCC6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51391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07B837-332D-9100-E007-7DE2794814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3999" y="1385457"/>
            <a:ext cx="3312543" cy="2304288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E0DE983-0B0E-07CC-8C57-4EA529E27D1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624423" y="957263"/>
            <a:ext cx="5372189" cy="49625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4CAB867-3FC6-5007-61B0-D9B7E5B0CED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524000" y="3958315"/>
            <a:ext cx="3312542" cy="1961473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6FC7E0F-BFE1-7134-163B-B777970B76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D92BC-42A9-434B-8530-ADBF4485E407}" type="datetimeFigureOut">
              <a:rPr lang="en-US" smtClean="0"/>
              <a:t>9/23/24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D395D0B-4F98-F3BE-FB23-22D8C5D41F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2FB2E3D-2188-B7A9-0ECE-9781473584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289F9E-9962-4B7B-BA18-A15907CCC6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97365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2F4143-3C41-D626-8F64-36A9C9F1A6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2500" y="914400"/>
            <a:ext cx="9962791" cy="9906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452C4FB-B560-A0FC-6435-952981BC9A1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952500" y="2285997"/>
            <a:ext cx="9962791" cy="3890965"/>
          </a:xfrm>
        </p:spPr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87CEC4F-0A90-11E2-E43E-B9E765AFBD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D92BC-42A9-434B-8530-ADBF4485E407}" type="datetimeFigureOut">
              <a:rPr lang="en-US" smtClean="0"/>
              <a:t>9/23/24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B2A5B4-1D77-B0AC-49E7-CAE9556B1C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1396EF9-2FDA-8E87-D546-8840CEBF03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289F9E-9962-4B7B-BA18-A15907CCC6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27289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4085AB7-38B3-7F80-0B2D-7960F563752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224513" y="1052423"/>
            <a:ext cx="1771292" cy="4917056"/>
          </a:xfrm>
        </p:spPr>
        <p:txBody>
          <a:bodyPr vert="eaVert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5ADBDC3-E9EA-8699-B2E4-4C7784455BA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006414" y="1052424"/>
            <a:ext cx="7873043" cy="4917056"/>
          </a:xfrm>
        </p:spPr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E1DBEDE-3A67-6FCA-25F3-B91F7C82ED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D92BC-42A9-434B-8530-ADBF4485E407}" type="datetimeFigureOut">
              <a:rPr lang="en-US" smtClean="0"/>
              <a:t>9/23/24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B9EFF51-4318-20EA-3A3A-8FE203B1A7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DCD9703-5BAD-DE95-98D9-0F30E7C093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289F9E-9962-4B7B-BA18-A15907CCC6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73979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113608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609585" lvl="0" indent="-457189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1219170" lvl="1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algn="r"/>
            <a:fld id="{00000000-1234-1234-1234-123412341234}" type="slidenum">
              <a:rPr lang="no" smtClean="0"/>
              <a:pPr algn="r"/>
              <a:t>‹#›</a:t>
            </a:fld>
            <a:endParaRPr lang="no"/>
          </a:p>
        </p:txBody>
      </p:sp>
    </p:spTree>
    <p:extLst>
      <p:ext uri="{BB962C8B-B14F-4D97-AF65-F5344CB8AC3E}">
        <p14:creationId xmlns:p14="http://schemas.microsoft.com/office/powerpoint/2010/main" val="9559508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F5258B98-3BD5-0A20-B0E7-944EAEB2654A}"/>
              </a:ext>
            </a:extLst>
          </p:cNvPr>
          <p:cNvSpPr/>
          <p:nvPr/>
        </p:nvSpPr>
        <p:spPr>
          <a:xfrm>
            <a:off x="0" y="3510612"/>
            <a:ext cx="12192000" cy="3347388"/>
          </a:xfrm>
          <a:prstGeom prst="rect">
            <a:avLst/>
          </a:prstGeom>
          <a:gradFill>
            <a:gsLst>
              <a:gs pos="14000">
                <a:schemeClr val="accent1">
                  <a:lumMod val="60000"/>
                  <a:lumOff val="40000"/>
                  <a:alpha val="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0D404C1-E8A5-65FC-C068-21EA0397ED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2500" y="757238"/>
            <a:ext cx="10287000" cy="114776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6DCFD78-F171-BA47-AAF3-C6EB75F94C7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52500" y="2285997"/>
            <a:ext cx="10287000" cy="389096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5965A77-B1AB-D608-A6C5-F0F99B6913D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5400000">
            <a:off x="10568087" y="4756249"/>
            <a:ext cx="247630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00" b="1" cap="all" spc="300" baseline="0">
                <a:solidFill>
                  <a:schemeClr val="tx1"/>
                </a:solidFill>
              </a:defRPr>
            </a:lvl1pPr>
          </a:lstStyle>
          <a:p>
            <a:fld id="{9D0D92BC-42A9-434B-8530-ADBF4485E407}" type="datetimeFigureOut">
              <a:rPr lang="en-US" smtClean="0"/>
              <a:pPr/>
              <a:t>9/23/24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5DE34E5-5E9B-7786-05B5-B93241EE2F4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5400000">
            <a:off x="10589519" y="1758059"/>
            <a:ext cx="243344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00" b="1" cap="all" spc="300" baseline="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525CD4B-611E-32FA-419D-326099EEF34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39542" y="3246437"/>
            <a:ext cx="5333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1" cap="all" baseline="0">
                <a:solidFill>
                  <a:schemeClr val="tx1"/>
                </a:solidFill>
                <a:latin typeface="+mj-lt"/>
              </a:defRPr>
            </a:lvl1pPr>
          </a:lstStyle>
          <a:p>
            <a:fld id="{A0289F9E-9962-4B7B-BA18-A15907CCC6B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93915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8" r:id="rId6"/>
    <p:sldLayoutId id="2147483693" r:id="rId7"/>
    <p:sldLayoutId id="2147483694" r:id="rId8"/>
    <p:sldLayoutId id="2147483695" r:id="rId9"/>
    <p:sldLayoutId id="2147483697" r:id="rId10"/>
    <p:sldLayoutId id="2147483696" r:id="rId11"/>
    <p:sldLayoutId id="2147483700" r:id="rId12"/>
  </p:sldLayoutIdLst>
  <p:txStyles>
    <p:titleStyle>
      <a:lvl1pPr algn="l" defTabSz="914400" rtl="0" eaLnBrk="1" latinLnBrk="0" hangingPunct="1">
        <a:lnSpc>
          <a:spcPct val="120000"/>
        </a:lnSpc>
        <a:spcBef>
          <a:spcPct val="0"/>
        </a:spcBef>
        <a:buNone/>
        <a:defRPr sz="2800" b="1" kern="1200" cap="all" spc="6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256032" indent="0" algn="l" defTabSz="914400" rtl="0" eaLnBrk="1" latinLnBrk="0" hangingPunct="1">
        <a:lnSpc>
          <a:spcPct val="120000"/>
        </a:lnSpc>
        <a:spcBef>
          <a:spcPts val="500"/>
        </a:spcBef>
        <a:buFontTx/>
        <a:buNone/>
        <a:defRPr sz="1600" b="1" kern="1200">
          <a:solidFill>
            <a:schemeClr val="tx1"/>
          </a:solidFill>
          <a:latin typeface="+mn-lt"/>
          <a:ea typeface="+mn-ea"/>
          <a:cs typeface="+mn-cs"/>
        </a:defRPr>
      </a:lvl2pPr>
      <a:lvl3pPr marL="521208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539496" indent="0" algn="l" defTabSz="914400" rtl="0" eaLnBrk="1" latinLnBrk="0" hangingPunct="1">
        <a:lnSpc>
          <a:spcPct val="120000"/>
        </a:lnSpc>
        <a:spcBef>
          <a:spcPts val="500"/>
        </a:spcBef>
        <a:buFontTx/>
        <a:buNone/>
        <a:defRPr sz="1200" b="1" kern="1200">
          <a:solidFill>
            <a:schemeClr val="tx1"/>
          </a:solidFill>
          <a:latin typeface="+mn-lt"/>
          <a:ea typeface="+mn-ea"/>
          <a:cs typeface="+mn-cs"/>
        </a:defRPr>
      </a:lvl4pPr>
      <a:lvl5pPr marL="832104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09F55FD1-95FA-98DA-84AA-145D29A533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Et bilde som inneholder vev&#10;&#10;Automatisk generert beskrivelse">
            <a:extLst>
              <a:ext uri="{FF2B5EF4-FFF2-40B4-BE49-F238E27FC236}">
                <a16:creationId xmlns:a16="http://schemas.microsoft.com/office/drawing/2014/main" id="{13C2CC12-4684-8B84-5DDB-2E57246ABB50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rcRect t="7500" b="2139"/>
          <a:stretch/>
        </p:blipFill>
        <p:spPr>
          <a:xfrm>
            <a:off x="-1" y="10"/>
            <a:ext cx="12192001" cy="685799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3AC9EE06-57AF-0FF5-450C-2A606C23B8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2375140"/>
            <a:ext cx="12192000" cy="4488388"/>
          </a:xfrm>
          <a:prstGeom prst="rect">
            <a:avLst/>
          </a:prstGeom>
          <a:gradFill>
            <a:gsLst>
              <a:gs pos="0">
                <a:schemeClr val="accent1">
                  <a:lumMod val="60000"/>
                  <a:lumOff val="40000"/>
                  <a:alpha val="0"/>
                </a:schemeClr>
              </a:gs>
              <a:gs pos="61814">
                <a:schemeClr val="accent1">
                  <a:lumMod val="60000"/>
                  <a:lumOff val="40000"/>
                  <a:alpha val="89000"/>
                </a:schemeClr>
              </a:gs>
              <a:gs pos="94000">
                <a:schemeClr val="accent1">
                  <a:lumMod val="60000"/>
                  <a:lumOff val="4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A52CA872-49EA-3127-77A4-65A58A66E74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52500" y="3404558"/>
            <a:ext cx="7355457" cy="1560167"/>
          </a:xfrm>
        </p:spPr>
        <p:txBody>
          <a:bodyPr>
            <a:normAutofit/>
          </a:bodyPr>
          <a:lstStyle/>
          <a:p>
            <a:r>
              <a:rPr lang="nb-NO" dirty="0"/>
              <a:t>Uke 5 - Problemløsning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F012ABC1-6654-DEF2-D230-E0A957BDFF2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52500" y="5610250"/>
            <a:ext cx="7172325" cy="756045"/>
          </a:xfrm>
        </p:spPr>
        <p:txBody>
          <a:bodyPr>
            <a:normAutofit/>
          </a:bodyPr>
          <a:lstStyle/>
          <a:p>
            <a:r>
              <a:rPr lang="nb-NO"/>
              <a:t>simokar@uio.no</a:t>
            </a:r>
            <a:endParaRPr lang="nb-NO" dirty="0"/>
          </a:p>
        </p:txBody>
      </p:sp>
      <p:cxnSp>
        <p:nvCxnSpPr>
          <p:cNvPr id="18" name="Straight Connector 12">
            <a:extLst>
              <a:ext uri="{FF2B5EF4-FFF2-40B4-BE49-F238E27FC236}">
                <a16:creationId xmlns:a16="http://schemas.microsoft.com/office/drawing/2014/main" id="{313FECB8-44EE-4A45-9F7B-66ECF1C3C8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046825" y="5292529"/>
            <a:ext cx="971155" cy="0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38589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BA20163-CFD4-E0E4-402B-FA438C9E70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Læringsmålene for uke 5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C1FB9C44-68E2-2CC8-FCD6-25DF7DCAE90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b-NO" dirty="0"/>
              <a:t>● Ha kjennskap til </a:t>
            </a:r>
            <a:r>
              <a:rPr lang="nb-NO" b="1" dirty="0" err="1"/>
              <a:t>parametre</a:t>
            </a:r>
            <a:r>
              <a:rPr lang="nb-NO" dirty="0"/>
              <a:t> i prosedyrer og </a:t>
            </a:r>
            <a:r>
              <a:rPr lang="nb-NO" b="1" dirty="0"/>
              <a:t>parameteroverføring</a:t>
            </a:r>
          </a:p>
          <a:p>
            <a:pPr marL="0" indent="0">
              <a:buNone/>
            </a:pPr>
            <a:r>
              <a:rPr lang="nb-NO" dirty="0"/>
              <a:t>● Kjenne til </a:t>
            </a:r>
            <a:r>
              <a:rPr lang="nb-NO" b="1" dirty="0"/>
              <a:t>funksjoner</a:t>
            </a:r>
            <a:r>
              <a:rPr lang="nb-NO" dirty="0"/>
              <a:t> og kunne bruke de for å få unngå </a:t>
            </a:r>
            <a:r>
              <a:rPr lang="nb-NO" b="1" dirty="0"/>
              <a:t>redundans</a:t>
            </a:r>
            <a:r>
              <a:rPr lang="nb-NO" dirty="0"/>
              <a:t> og få mer</a:t>
            </a:r>
          </a:p>
          <a:p>
            <a:pPr marL="0" indent="0">
              <a:buNone/>
            </a:pPr>
            <a:r>
              <a:rPr lang="nb-NO" dirty="0"/>
              <a:t>strukturerte programmer</a:t>
            </a:r>
          </a:p>
          <a:p>
            <a:pPr marL="0" indent="0">
              <a:buNone/>
            </a:pPr>
            <a:r>
              <a:rPr lang="nb-NO" dirty="0"/>
              <a:t>● Kjenne til </a:t>
            </a:r>
            <a:r>
              <a:rPr lang="nb-NO" b="1" dirty="0"/>
              <a:t>innlesing</a:t>
            </a:r>
            <a:r>
              <a:rPr lang="nb-NO" dirty="0"/>
              <a:t> fra og </a:t>
            </a:r>
            <a:r>
              <a:rPr lang="nb-NO" b="1" dirty="0"/>
              <a:t>utskrift</a:t>
            </a:r>
            <a:r>
              <a:rPr lang="nb-NO" dirty="0"/>
              <a:t> til </a:t>
            </a:r>
            <a:r>
              <a:rPr lang="nb-NO" b="1" dirty="0"/>
              <a:t>fil</a:t>
            </a:r>
            <a:r>
              <a:rPr lang="nb-NO" dirty="0"/>
              <a:t>, inkludert organisering av informasjon</a:t>
            </a:r>
          </a:p>
          <a:p>
            <a:pPr marL="0" indent="0">
              <a:buNone/>
            </a:pPr>
            <a:r>
              <a:rPr lang="nb-NO" dirty="0"/>
              <a:t>innad på linjer</a:t>
            </a:r>
          </a:p>
          <a:p>
            <a:pPr marL="0" indent="0">
              <a:buNone/>
            </a:pPr>
            <a:r>
              <a:rPr lang="nb-NO" dirty="0"/>
              <a:t>● Kunne bruke </a:t>
            </a:r>
            <a:r>
              <a:rPr lang="nb-NO" b="1" dirty="0"/>
              <a:t>filer</a:t>
            </a:r>
            <a:r>
              <a:rPr lang="nb-NO" dirty="0"/>
              <a:t>, </a:t>
            </a:r>
            <a:r>
              <a:rPr lang="nb-NO" b="1" dirty="0"/>
              <a:t>løkker</a:t>
            </a:r>
            <a:r>
              <a:rPr lang="nb-NO" dirty="0"/>
              <a:t>, </a:t>
            </a:r>
            <a:r>
              <a:rPr lang="nb-NO" b="1" dirty="0"/>
              <a:t>samlinger</a:t>
            </a:r>
            <a:r>
              <a:rPr lang="nb-NO" dirty="0"/>
              <a:t> og </a:t>
            </a:r>
            <a:r>
              <a:rPr lang="nb-NO" b="1" dirty="0"/>
              <a:t>funksjoner</a:t>
            </a:r>
            <a:r>
              <a:rPr lang="nb-NO" dirty="0"/>
              <a:t> for å løse mer</a:t>
            </a:r>
          </a:p>
          <a:p>
            <a:pPr marL="0" indent="0">
              <a:buNone/>
            </a:pPr>
            <a:r>
              <a:rPr lang="nb-NO" dirty="0"/>
              <a:t>sammensatte problemer</a:t>
            </a:r>
          </a:p>
        </p:txBody>
      </p:sp>
    </p:spTree>
    <p:extLst>
      <p:ext uri="{BB962C8B-B14F-4D97-AF65-F5344CB8AC3E}">
        <p14:creationId xmlns:p14="http://schemas.microsoft.com/office/powerpoint/2010/main" val="35503889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lassholder for innhold 4">
            <a:extLst>
              <a:ext uri="{FF2B5EF4-FFF2-40B4-BE49-F238E27FC236}">
                <a16:creationId xmlns:a16="http://schemas.microsoft.com/office/drawing/2014/main" id="{01940AC2-BF33-71DC-D79A-DB5FAEE52E0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122871" y="1256731"/>
            <a:ext cx="5946258" cy="43445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47912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lassholder for innhold 4">
            <a:extLst>
              <a:ext uri="{FF2B5EF4-FFF2-40B4-BE49-F238E27FC236}">
                <a16:creationId xmlns:a16="http://schemas.microsoft.com/office/drawing/2014/main" id="{BEF48076-86BC-BDF2-7105-7CD6B05E7C6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067591" y="1568161"/>
            <a:ext cx="8056817" cy="37216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005613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lassholder for innhold 4">
            <a:extLst>
              <a:ext uri="{FF2B5EF4-FFF2-40B4-BE49-F238E27FC236}">
                <a16:creationId xmlns:a16="http://schemas.microsoft.com/office/drawing/2014/main" id="{A7663BC0-C5A5-E7E8-B947-02071B6A0D2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072409" y="1417204"/>
            <a:ext cx="8047182" cy="40235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069948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lassholder for innhold 4">
            <a:extLst>
              <a:ext uri="{FF2B5EF4-FFF2-40B4-BE49-F238E27FC236}">
                <a16:creationId xmlns:a16="http://schemas.microsoft.com/office/drawing/2014/main" id="{AF672098-D7BA-DB13-A900-750219B5D7B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136758" y="1282087"/>
            <a:ext cx="7918484" cy="42938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536682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lassholder for innhold 3">
            <a:extLst>
              <a:ext uri="{FF2B5EF4-FFF2-40B4-BE49-F238E27FC236}">
                <a16:creationId xmlns:a16="http://schemas.microsoft.com/office/drawing/2014/main" id="{634CE976-9642-753B-0A51-14C4E61CA91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892004" y="1055275"/>
            <a:ext cx="6407991" cy="47474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791478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lassholder for innhold 3">
            <a:extLst>
              <a:ext uri="{FF2B5EF4-FFF2-40B4-BE49-F238E27FC236}">
                <a16:creationId xmlns:a16="http://schemas.microsoft.com/office/drawing/2014/main" id="{4929C72A-EE33-5284-7046-427C5DCA432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686489" y="1321613"/>
            <a:ext cx="6819022" cy="42147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400132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lassholder for innhold 3">
            <a:extLst>
              <a:ext uri="{FF2B5EF4-FFF2-40B4-BE49-F238E27FC236}">
                <a16:creationId xmlns:a16="http://schemas.microsoft.com/office/drawing/2014/main" id="{A61BE499-E494-5A83-61A4-24BB345E8D8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948182" y="1263325"/>
            <a:ext cx="8295635" cy="43313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391651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9"/>
          <p:cNvSpPr txBox="1"/>
          <p:nvPr/>
        </p:nvSpPr>
        <p:spPr>
          <a:xfrm>
            <a:off x="2550335" y="582837"/>
            <a:ext cx="7092000" cy="107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b" anchorCtr="0">
            <a:normAutofit fontScale="92500" lnSpcReduction="10000"/>
          </a:bodyPr>
          <a:lstStyle/>
          <a:p>
            <a:pPr algn="ctr">
              <a:lnSpc>
                <a:spcPct val="90000"/>
              </a:lnSpc>
            </a:pPr>
            <a:r>
              <a:rPr lang="no" sz="8000">
                <a:solidFill>
                  <a:srgbClr val="000000"/>
                </a:solidFill>
                <a:latin typeface="Cutive"/>
                <a:ea typeface="Cutive"/>
                <a:cs typeface="Cutive"/>
                <a:sym typeface="Cutive"/>
              </a:rPr>
              <a:t>Pause</a:t>
            </a:r>
            <a:endParaRPr sz="8000">
              <a:solidFill>
                <a:srgbClr val="000000"/>
              </a:solidFill>
              <a:latin typeface="Play"/>
              <a:ea typeface="Play"/>
              <a:cs typeface="Play"/>
              <a:sym typeface="Play"/>
            </a:endParaRPr>
          </a:p>
        </p:txBody>
      </p:sp>
      <p:sp>
        <p:nvSpPr>
          <p:cNvPr id="91" name="Google Shape;91;p19"/>
          <p:cNvSpPr txBox="1"/>
          <p:nvPr/>
        </p:nvSpPr>
        <p:spPr>
          <a:xfrm>
            <a:off x="1127925" y="3273281"/>
            <a:ext cx="3204400" cy="122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t" anchorCtr="0">
            <a:normAutofit/>
          </a:bodyPr>
          <a:lstStyle/>
          <a:p>
            <a:pPr algn="ctr">
              <a:lnSpc>
                <a:spcPct val="90000"/>
              </a:lnSpc>
            </a:pPr>
            <a:r>
              <a:rPr lang="no" sz="2667">
                <a:solidFill>
                  <a:srgbClr val="000000"/>
                </a:solidFill>
                <a:latin typeface="Gentium Basic"/>
                <a:ea typeface="Gentium Basic"/>
                <a:cs typeface="Gentium Basic"/>
                <a:sym typeface="Gentium Basic"/>
              </a:rPr>
              <a:t>Husk å registrere oppmøte&lt;3</a:t>
            </a:r>
            <a:endParaRPr sz="3200">
              <a:solidFill>
                <a:srgbClr val="000000"/>
              </a:solidFill>
            </a:endParaRPr>
          </a:p>
        </p:txBody>
      </p:sp>
      <p:pic>
        <p:nvPicPr>
          <p:cNvPr id="92" name="Google Shape;92;p1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365654" y="2258153"/>
            <a:ext cx="3460773" cy="3460769"/>
          </a:xfrm>
          <a:prstGeom prst="rect">
            <a:avLst/>
          </a:prstGeom>
          <a:noFill/>
          <a:ln>
            <a:noFill/>
          </a:ln>
        </p:spPr>
      </p:pic>
      <p:sp>
        <p:nvSpPr>
          <p:cNvPr id="93" name="Google Shape;93;p19"/>
          <p:cNvSpPr txBox="1"/>
          <p:nvPr/>
        </p:nvSpPr>
        <p:spPr>
          <a:xfrm>
            <a:off x="0" y="5826867"/>
            <a:ext cx="12192000" cy="4923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t" anchorCtr="0">
            <a:spAutoFit/>
          </a:bodyPr>
          <a:lstStyle/>
          <a:p>
            <a:pPr algn="ctr"/>
            <a:r>
              <a:rPr lang="no" sz="2400" b="1">
                <a:solidFill>
                  <a:srgbClr val="000000"/>
                </a:solidFill>
                <a:latin typeface="Gentium Basic"/>
                <a:ea typeface="Gentium Basic"/>
                <a:cs typeface="Gentium Basic"/>
                <a:sym typeface="Gentium Basic"/>
              </a:rPr>
              <a:t>https://nettskjema.no/a/in1000gruppetime</a:t>
            </a:r>
            <a:endParaRPr sz="2400"/>
          </a:p>
        </p:txBody>
      </p:sp>
      <p:sp>
        <p:nvSpPr>
          <p:cNvPr id="94" name="Google Shape;94;p19"/>
          <p:cNvSpPr txBox="1"/>
          <p:nvPr/>
        </p:nvSpPr>
        <p:spPr>
          <a:xfrm>
            <a:off x="3047031" y="1530053"/>
            <a:ext cx="6098000" cy="4923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t" anchorCtr="0">
            <a:spAutoFit/>
          </a:bodyPr>
          <a:lstStyle/>
          <a:p>
            <a:pPr algn="ctr"/>
            <a:r>
              <a:rPr lang="no" sz="2400" dirty="0">
                <a:solidFill>
                  <a:srgbClr val="000000"/>
                </a:solidFill>
                <a:latin typeface="Gentium Basic"/>
                <a:ea typeface="Gentium Basic"/>
                <a:cs typeface="Gentium Basic"/>
                <a:sym typeface="Gentium Basic"/>
              </a:rPr>
              <a:t>Gruppe </a:t>
            </a:r>
            <a:r>
              <a:rPr lang="no" sz="2400" dirty="0">
                <a:latin typeface="Gentium Basic"/>
                <a:ea typeface="Gentium Basic"/>
                <a:cs typeface="Gentium Basic"/>
                <a:sym typeface="Gentium Basic"/>
              </a:rPr>
              <a:t>20</a:t>
            </a:r>
            <a:endParaRPr sz="2400" dirty="0">
              <a:solidFill>
                <a:srgbClr val="000000"/>
              </a:solidFill>
              <a:latin typeface="Gentium Basic"/>
              <a:ea typeface="Gentium Basic"/>
              <a:cs typeface="Gentium Basic"/>
              <a:sym typeface="Gentium Basic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AfterglowVTI">
  <a:themeElements>
    <a:clrScheme name="Blue">
      <a:dk1>
        <a:srgbClr val="000000"/>
      </a:dk1>
      <a:lt1>
        <a:srgbClr val="FFFFFF"/>
      </a:lt1>
      <a:dk2>
        <a:srgbClr val="153A63"/>
      </a:dk2>
      <a:lt2>
        <a:srgbClr val="DBEFF9"/>
      </a:lt2>
      <a:accent1>
        <a:srgbClr val="0F6FC6"/>
      </a:accent1>
      <a:accent2>
        <a:srgbClr val="009DD9"/>
      </a:accent2>
      <a:accent3>
        <a:srgbClr val="09B8C0"/>
      </a:accent3>
      <a:accent4>
        <a:srgbClr val="0EBC8C"/>
      </a:accent4>
      <a:accent5>
        <a:srgbClr val="71B959"/>
      </a:accent5>
      <a:accent6>
        <a:srgbClr val="96B042"/>
      </a:accent6>
      <a:hlink>
        <a:srgbClr val="C37400"/>
      </a:hlink>
      <a:folHlink>
        <a:srgbClr val="4F9085"/>
      </a:folHlink>
    </a:clrScheme>
    <a:fontScheme name="Trade Gothic">
      <a:majorFont>
        <a:latin typeface="Trade Gothic Next Cond"/>
        <a:ea typeface=""/>
        <a:cs typeface=""/>
      </a:majorFont>
      <a:minorFont>
        <a:latin typeface="Trade Gothic Next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fterglowVTI" id="{804DBEB7-1920-4C72-A0CB-091339F1875F}" vid="{D4C59F5A-9ECA-4C96-BDFD-0606A75324E3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1345</TotalTime>
  <Words>91</Words>
  <Application>Microsoft Macintosh PowerPoint</Application>
  <PresentationFormat>Widescreen</PresentationFormat>
  <Paragraphs>14</Paragraphs>
  <Slides>10</Slides>
  <Notes>1</Notes>
  <HiddenSlides>0</HiddenSlides>
  <MMClips>0</MMClips>
  <ScaleCrop>false</ScaleCrop>
  <HeadingPairs>
    <vt:vector size="6" baseType="variant">
      <vt:variant>
        <vt:lpstr>Brukte skrifter</vt:lpstr>
      </vt:variant>
      <vt:variant>
        <vt:i4>7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10</vt:i4>
      </vt:variant>
    </vt:vector>
  </HeadingPairs>
  <TitlesOfParts>
    <vt:vector size="18" baseType="lpstr">
      <vt:lpstr>Aptos</vt:lpstr>
      <vt:lpstr>Arial</vt:lpstr>
      <vt:lpstr>Cutive</vt:lpstr>
      <vt:lpstr>Gentium Basic</vt:lpstr>
      <vt:lpstr>Play</vt:lpstr>
      <vt:lpstr>Trade Gothic Next Cond</vt:lpstr>
      <vt:lpstr>Trade Gothic Next Light</vt:lpstr>
      <vt:lpstr>AfterglowVTI</vt:lpstr>
      <vt:lpstr>Uke 5 - Problemløsning</vt:lpstr>
      <vt:lpstr>Læringsmålene for uke 5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Simon Karlsen</dc:creator>
  <cp:lastModifiedBy>Simon Karlsen</cp:lastModifiedBy>
  <cp:revision>3</cp:revision>
  <dcterms:created xsi:type="dcterms:W3CDTF">2024-09-16T07:57:33Z</dcterms:created>
  <dcterms:modified xsi:type="dcterms:W3CDTF">2024-09-23T06:37:15Z</dcterms:modified>
</cp:coreProperties>
</file>