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4"/>
    <p:restoredTop sz="94710"/>
  </p:normalViewPr>
  <p:slideViewPr>
    <p:cSldViewPr snapToGrid="0">
      <p:cViewPr varScale="1">
        <p:scale>
          <a:sx n="147" d="100"/>
          <a:sy n="147" d="100"/>
        </p:scale>
        <p:origin x="22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10/8/25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10/8/25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10/8/25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F04FA4-93C1-07B6-F10C-8827B919F7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Mer OOP: Referanser, </a:t>
            </a:r>
            <a:r>
              <a:rPr lang="nb-NO" dirty="0" err="1"/>
              <a:t>mutability</a:t>
            </a:r>
            <a:r>
              <a:rPr lang="nb-NO" dirty="0"/>
              <a:t> (og None)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FE34E21-E820-234E-E23F-F57ACB05B1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Konseptforståelse uke 8</a:t>
            </a:r>
          </a:p>
        </p:txBody>
      </p:sp>
    </p:spTree>
    <p:extLst>
      <p:ext uri="{BB962C8B-B14F-4D97-AF65-F5344CB8AC3E}">
        <p14:creationId xmlns:p14="http://schemas.microsoft.com/office/powerpoint/2010/main" val="945422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79D848-F2E3-935C-6B2D-3D4B76748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BE7069-55BD-7E95-C4B5-F2F809F76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Forstå (mer av) hva som skjer bak kulissene når vi oppretter og bruker objekter</a:t>
            </a:r>
          </a:p>
          <a:p>
            <a:r>
              <a:rPr lang="nb-NO" dirty="0"/>
              <a:t>• Kjenne til forskjellen på å endre en referansevariabel og å endre objektet den refererer til</a:t>
            </a:r>
          </a:p>
          <a:p>
            <a:r>
              <a:rPr lang="nb-NO" dirty="0"/>
              <a:t>• Kunne skrive programmer med samlinger av (referanser til) objekter</a:t>
            </a:r>
          </a:p>
          <a:p>
            <a:r>
              <a:rPr lang="nb-NO" dirty="0"/>
              <a:t>• Kunne forstå og tegne datastruktur-tegninger</a:t>
            </a:r>
          </a:p>
          <a:p>
            <a:r>
              <a:rPr lang="nb-NO" dirty="0"/>
              <a:t>• (Kunne sette seg inn i og skrive enkle programmer med flere klasser, og med objekter som refererer til andre objekter</a:t>
            </a:r>
          </a:p>
        </p:txBody>
      </p:sp>
    </p:spTree>
    <p:extLst>
      <p:ext uri="{BB962C8B-B14F-4D97-AF65-F5344CB8AC3E}">
        <p14:creationId xmlns:p14="http://schemas.microsoft.com/office/powerpoint/2010/main" val="1105175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579AFC-4A33-2E96-B64C-4987459FD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033C61-ECAE-D75E-F03B-2F67C66B6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None</a:t>
            </a:r>
          </a:p>
          <a:p>
            <a:r>
              <a:rPr lang="nb-NO" dirty="0"/>
              <a:t>Referanser</a:t>
            </a:r>
          </a:p>
          <a:p>
            <a:pPr lvl="1"/>
            <a:r>
              <a:rPr lang="nb-NO" dirty="0" err="1"/>
              <a:t>Mutability</a:t>
            </a:r>
            <a:r>
              <a:rPr lang="nb-NO" dirty="0"/>
              <a:t> vs. </a:t>
            </a:r>
            <a:r>
              <a:rPr lang="nb-NO" dirty="0" err="1"/>
              <a:t>Immutability</a:t>
            </a:r>
            <a:r>
              <a:rPr lang="nb-NO" dirty="0"/>
              <a:t> (foranderlig vs. Uforanderlig)</a:t>
            </a:r>
          </a:p>
          <a:p>
            <a:r>
              <a:rPr lang="nb-NO" dirty="0"/>
              <a:t>Trekke linjer til OOP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1020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48E3DD-0F35-036A-D891-84B263BAF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None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656A44-5410-9F8B-B1E5-C316D3928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«Ingenting»</a:t>
            </a:r>
          </a:p>
          <a:p>
            <a:r>
              <a:rPr lang="nb-NO"/>
              <a:t>Egen datatype</a:t>
            </a:r>
          </a:p>
          <a:p>
            <a:r>
              <a:rPr lang="nb-NO"/>
              <a:t>Brukes som en plassholder</a:t>
            </a:r>
          </a:p>
          <a:p>
            <a:endParaRPr lang="nb-NO" dirty="0"/>
          </a:p>
        </p:txBody>
      </p:sp>
      <p:pic>
        <p:nvPicPr>
          <p:cNvPr id="5" name="Bilde 4" descr="Et bilde som inneholder tekst, Font, skjermbilde, Grafikk&#10;&#10;KI-generert innhold kan være feil.">
            <a:extLst>
              <a:ext uri="{FF2B5EF4-FFF2-40B4-BE49-F238E27FC236}">
                <a16:creationId xmlns:a16="http://schemas.microsoft.com/office/drawing/2014/main" id="{04BD988F-69FF-D3DE-434B-3BCE30071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889" y="2308718"/>
            <a:ext cx="2850250" cy="1503117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FEEC9D0-A720-EFFB-E807-F7B64954A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9198" y="4298164"/>
            <a:ext cx="1771631" cy="126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26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4A4F65-7B1B-BE32-8E92-E125588C7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None som instansvariabel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7352274-6F26-7F74-E789-F5CE4381A5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93518" y="2052115"/>
            <a:ext cx="3891960" cy="3997828"/>
          </a:xfrm>
        </p:spPr>
        <p:txBody>
          <a:bodyPr/>
          <a:lstStyle/>
          <a:p>
            <a:r>
              <a:rPr lang="nb-NO" dirty="0"/>
              <a:t>Noen ganger ønsker vi ikke å sette en verdi på alle instansvariabler med en gang</a:t>
            </a:r>
          </a:p>
          <a:p>
            <a:r>
              <a:rPr lang="nb-NO" dirty="0"/>
              <a:t>Da bruker vi None som plassholder </a:t>
            </a:r>
          </a:p>
        </p:txBody>
      </p:sp>
      <p:pic>
        <p:nvPicPr>
          <p:cNvPr id="11" name="Plassholder for innhold 7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55C6E2FB-FCEF-FD25-2945-03C95F6DB8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85478" y="1887522"/>
            <a:ext cx="6063833" cy="2945290"/>
          </a:xfrm>
        </p:spPr>
      </p:pic>
    </p:spTree>
    <p:extLst>
      <p:ext uri="{BB962C8B-B14F-4D97-AF65-F5344CB8AC3E}">
        <p14:creationId xmlns:p14="http://schemas.microsoft.com/office/powerpoint/2010/main" val="911993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E12C3864-7941-0794-90FE-977EAA095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Referanser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D9A629E-A393-9FAC-9A0C-258C8298A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Referanser er pekere til objekter</a:t>
            </a:r>
          </a:p>
          <a:p>
            <a:pPr lvl="1"/>
            <a:r>
              <a:rPr lang="nb-NO" dirty="0"/>
              <a:t>De refererer til hvor i minnet objektet er lagret</a:t>
            </a:r>
          </a:p>
          <a:p>
            <a:r>
              <a:rPr lang="nb-NO" dirty="0"/>
              <a:t>Variabler er navngitte referanser, de holder på en referanse, og referansen holder på objektet</a:t>
            </a:r>
          </a:p>
          <a:p>
            <a:r>
              <a:rPr lang="nb-NO" dirty="0"/>
              <a:t>Alle variabler har en referanse, men ikke alle referanser er knyttet til en variabel</a:t>
            </a:r>
          </a:p>
          <a:p>
            <a:pPr lvl="1"/>
            <a:r>
              <a:rPr lang="nb-NO" dirty="0"/>
              <a:t>Eks: liste[0] (indeksen refererer til en verdi, men har ikke nødvendigvis en variabel</a:t>
            </a:r>
          </a:p>
        </p:txBody>
      </p:sp>
    </p:spTree>
    <p:extLst>
      <p:ext uri="{BB962C8B-B14F-4D97-AF65-F5344CB8AC3E}">
        <p14:creationId xmlns:p14="http://schemas.microsoft.com/office/powerpoint/2010/main" val="652909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DD0DDB-0F17-4A9C-BEBF-CA96C273F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Mutable vs. immutable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05FD32-EBC5-3BC5-B886-4F4D1CA8F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i="1" dirty="0"/>
              <a:t>Immutable: </a:t>
            </a:r>
            <a:r>
              <a:rPr lang="nb-NO" dirty="0"/>
              <a:t>Uforanderlig. Kan ikke endres på immutable klasser kan ikke endre innhold etter </a:t>
            </a:r>
            <a:r>
              <a:rPr lang="nb-NO" dirty="0" err="1"/>
              <a:t>instansiering</a:t>
            </a:r>
            <a:endParaRPr lang="nb-NO" dirty="0"/>
          </a:p>
          <a:p>
            <a:pPr lvl="1"/>
            <a:r>
              <a:rPr lang="nb-NO" i="1" dirty="0"/>
              <a:t>Eks: </a:t>
            </a:r>
            <a:r>
              <a:rPr lang="nb-NO" i="1" dirty="0" err="1"/>
              <a:t>String</a:t>
            </a:r>
            <a:r>
              <a:rPr lang="nb-NO" i="1" dirty="0"/>
              <a:t>, </a:t>
            </a:r>
            <a:r>
              <a:rPr lang="nb-NO" i="1" dirty="0" err="1"/>
              <a:t>int</a:t>
            </a:r>
            <a:r>
              <a:rPr lang="nb-NO" i="1" dirty="0"/>
              <a:t>, </a:t>
            </a:r>
            <a:r>
              <a:rPr lang="nb-NO" i="1" dirty="0" err="1"/>
              <a:t>tuppel</a:t>
            </a:r>
            <a:endParaRPr lang="nb-NO" i="1" dirty="0"/>
          </a:p>
          <a:p>
            <a:r>
              <a:rPr lang="nb-NO" i="1" dirty="0"/>
              <a:t>Mutable: </a:t>
            </a:r>
            <a:r>
              <a:rPr lang="nb-NO" dirty="0"/>
              <a:t>Foranderlig – kan endres på. Mutable klasser </a:t>
            </a:r>
            <a:r>
              <a:rPr lang="nb-NO" u="sng" dirty="0"/>
              <a:t>kan</a:t>
            </a:r>
            <a:r>
              <a:rPr lang="nb-NO" dirty="0"/>
              <a:t> endre innhold etter </a:t>
            </a:r>
            <a:r>
              <a:rPr lang="nb-NO" dirty="0" err="1"/>
              <a:t>instansiering</a:t>
            </a:r>
            <a:endParaRPr lang="nb-NO" dirty="0"/>
          </a:p>
          <a:p>
            <a:pPr lvl="1"/>
            <a:r>
              <a:rPr lang="nb-NO" i="1" dirty="0"/>
              <a:t>Eks: Liste, ordbok, de fleste egendefinerte klasser</a:t>
            </a:r>
          </a:p>
        </p:txBody>
      </p:sp>
    </p:spTree>
    <p:extLst>
      <p:ext uri="{BB962C8B-B14F-4D97-AF65-F5344CB8AC3E}">
        <p14:creationId xmlns:p14="http://schemas.microsoft.com/office/powerpoint/2010/main" val="1409129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1195</TotalTime>
  <Words>257</Words>
  <Application>Microsoft Macintosh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2" baseType="lpstr">
      <vt:lpstr>Arial</vt:lpstr>
      <vt:lpstr>MS Shell Dlg 2</vt:lpstr>
      <vt:lpstr>Wingdings</vt:lpstr>
      <vt:lpstr>Wingdings 3</vt:lpstr>
      <vt:lpstr>Madison</vt:lpstr>
      <vt:lpstr>Mer OOP: Referanser, mutability (og None)</vt:lpstr>
      <vt:lpstr>Læringsmål</vt:lpstr>
      <vt:lpstr>Plan for dagen</vt:lpstr>
      <vt:lpstr>None</vt:lpstr>
      <vt:lpstr>None som instansvariabel</vt:lpstr>
      <vt:lpstr>Referanser</vt:lpstr>
      <vt:lpstr>Mutable vs. immutable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Uribarri</dc:creator>
  <cp:lastModifiedBy>Nicholas Uribarri</cp:lastModifiedBy>
  <cp:revision>2</cp:revision>
  <dcterms:created xsi:type="dcterms:W3CDTF">2025-10-08T16:02:46Z</dcterms:created>
  <dcterms:modified xsi:type="dcterms:W3CDTF">2025-10-09T11:58:07Z</dcterms:modified>
</cp:coreProperties>
</file>