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8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3"/>
    <p:restoredTop sz="94710"/>
  </p:normalViewPr>
  <p:slideViewPr>
    <p:cSldViewPr snapToGrid="0">
      <p:cViewPr varScale="1">
        <p:scale>
          <a:sx n="147" d="100"/>
          <a:sy n="147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10/15/25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96EF04-4030-B5A2-9C43-E77B793FA7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Magiske metoder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A041E1-6B34-3DBF-C210-2856297BBF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Konsepttime Uke 9</a:t>
            </a:r>
          </a:p>
        </p:txBody>
      </p:sp>
    </p:spTree>
    <p:extLst>
      <p:ext uri="{BB962C8B-B14F-4D97-AF65-F5344CB8AC3E}">
        <p14:creationId xmlns:p14="http://schemas.microsoft.com/office/powerpoint/2010/main" val="1155667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302042-227F-6BD3-1EC8-A04884B73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830688-1887-FAEE-A895-9B2D5A149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Magiske metoder</a:t>
            </a:r>
          </a:p>
          <a:p>
            <a:r>
              <a:rPr lang="nb-NO" dirty="0"/>
              <a:t>Datastrukturer</a:t>
            </a:r>
          </a:p>
          <a:p>
            <a:r>
              <a:rPr lang="nb-NO" dirty="0"/>
              <a:t>Demo</a:t>
            </a:r>
          </a:p>
          <a:p>
            <a:r>
              <a:rPr lang="nb-NO" dirty="0"/>
              <a:t>Repetisjon</a:t>
            </a:r>
          </a:p>
        </p:txBody>
      </p:sp>
    </p:spTree>
    <p:extLst>
      <p:ext uri="{BB962C8B-B14F-4D97-AF65-F5344CB8AC3E}">
        <p14:creationId xmlns:p14="http://schemas.microsoft.com/office/powerpoint/2010/main" val="389203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DF3F02-1A36-FBD0-5C53-F42BC82FC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Magiske metoder (dunder- metoder)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64189F-51E0-EDB0-E14E-354C978AA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Magiske metoder er metoder som kalles på uten at vi eksplisitt kaller på metoden</a:t>
            </a:r>
          </a:p>
          <a:p>
            <a:pPr lvl="1"/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</a:t>
            </a:r>
          </a:p>
          <a:p>
            <a:pPr lvl="1"/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</a:t>
            </a:r>
          </a:p>
          <a:p>
            <a:pPr lvl="1"/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</a:t>
            </a:r>
          </a:p>
          <a:p>
            <a:pPr lvl="1"/>
            <a:r>
              <a:rPr lang="nb-NO" dirty="0"/>
              <a:t>(__</a:t>
            </a:r>
            <a:r>
              <a:rPr lang="nb-NO" dirty="0" err="1"/>
              <a:t>repr</a:t>
            </a:r>
            <a:r>
              <a:rPr lang="nb-NO" dirty="0"/>
              <a:t>__)</a:t>
            </a:r>
          </a:p>
          <a:p>
            <a:r>
              <a:rPr lang="nb-NO" dirty="0"/>
              <a:t>Dette er de viktigste dere må klare å implementere selv</a:t>
            </a:r>
          </a:p>
        </p:txBody>
      </p:sp>
    </p:spTree>
    <p:extLst>
      <p:ext uri="{BB962C8B-B14F-4D97-AF65-F5344CB8AC3E}">
        <p14:creationId xmlns:p14="http://schemas.microsoft.com/office/powerpoint/2010/main" val="340465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7F14FE-10DA-FBE9-50AA-408A7C3D3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5B4A8-9E5B-B55B-E1D5-C446CEAB2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1042" y="2052114"/>
            <a:ext cx="3891960" cy="3997828"/>
          </a:xfrm>
        </p:spPr>
        <p:txBody>
          <a:bodyPr>
            <a:normAutofit fontScale="92500"/>
          </a:bodyPr>
          <a:lstStyle/>
          <a:p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 er konstruktøren til en klasse</a:t>
            </a:r>
          </a:p>
          <a:p>
            <a:pPr lvl="1"/>
            <a:r>
              <a:rPr lang="nb-NO" dirty="0"/>
              <a:t>Oppretter og initierer instansvariablene til et objekt</a:t>
            </a:r>
          </a:p>
          <a:p>
            <a:pPr lvl="1"/>
            <a:r>
              <a:rPr lang="nb-NO" dirty="0"/>
              <a:t>Returnerer referansen til objektet</a:t>
            </a:r>
          </a:p>
          <a:p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__() kalles på automatisk hver gang vi oppretter et objekt – vi trenger ikke kalle på __</a:t>
            </a:r>
            <a:r>
              <a:rPr lang="nb-NO" dirty="0" err="1"/>
              <a:t>init</a:t>
            </a:r>
            <a:r>
              <a:rPr lang="nb-NO" dirty="0"/>
              <a:t>__() selv</a:t>
            </a:r>
          </a:p>
        </p:txBody>
      </p:sp>
      <p:pic>
        <p:nvPicPr>
          <p:cNvPr id="6" name="Plassholder for innhold 5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790EFAC7-2EFB-A828-3E6B-F8A39BB528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72358" y="2052114"/>
            <a:ext cx="4669259" cy="1219896"/>
          </a:xfrm>
        </p:spPr>
      </p:pic>
      <p:pic>
        <p:nvPicPr>
          <p:cNvPr id="8" name="Bilde 7" descr="Et bilde som inneholder Font, Grafikk, skjermbilde, tekst&#10;&#10;KI-generert innhold kan være feil.">
            <a:extLst>
              <a:ext uri="{FF2B5EF4-FFF2-40B4-BE49-F238E27FC236}">
                <a16:creationId xmlns:a16="http://schemas.microsoft.com/office/drawing/2014/main" id="{59EC197E-58BE-4E04-1BA4-B88C6A8B6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358" y="4759915"/>
            <a:ext cx="4688499" cy="73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C0A015-01A8-AA3A-37C8-2E033A11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4B6DA1-B3A2-CFD8-9C70-A7704E20E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2002" y="2052114"/>
            <a:ext cx="3891960" cy="3997828"/>
          </a:xfrm>
        </p:spPr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 kalles på når vi bruker </a:t>
            </a:r>
            <a:r>
              <a:rPr lang="nb-NO" dirty="0" err="1"/>
              <a:t>str</a:t>
            </a:r>
            <a:r>
              <a:rPr lang="nb-NO" dirty="0"/>
              <a:t>() eller </a:t>
            </a:r>
            <a:r>
              <a:rPr lang="nb-NO" dirty="0" err="1"/>
              <a:t>print</a:t>
            </a:r>
            <a:r>
              <a:rPr lang="nb-NO" dirty="0"/>
              <a:t>()</a:t>
            </a:r>
          </a:p>
          <a:p>
            <a:r>
              <a:rPr lang="nb-NO" dirty="0"/>
              <a:t>Den </a:t>
            </a:r>
            <a:r>
              <a:rPr lang="nb-NO" b="1" dirty="0"/>
              <a:t>returnerer </a:t>
            </a:r>
            <a:r>
              <a:rPr lang="nb-NO" dirty="0"/>
              <a:t>innholdet til et objekt som en streng</a:t>
            </a:r>
          </a:p>
          <a:p>
            <a:pPr lvl="1"/>
            <a:r>
              <a:rPr lang="nb-NO" dirty="0"/>
              <a:t>Return, IKKE </a:t>
            </a:r>
            <a:r>
              <a:rPr lang="nb-NO" dirty="0" err="1"/>
              <a:t>print</a:t>
            </a:r>
            <a:r>
              <a:rPr lang="nb-NO" dirty="0"/>
              <a:t>(!)</a:t>
            </a:r>
          </a:p>
          <a:p>
            <a:r>
              <a:rPr lang="nb-NO" dirty="0"/>
              <a:t>Hensikt: </a:t>
            </a:r>
            <a:r>
              <a:rPr lang="nb-NO" dirty="0" err="1"/>
              <a:t>Printe</a:t>
            </a:r>
            <a:r>
              <a:rPr lang="nb-NO" dirty="0"/>
              <a:t> en leselig streng av innholdet til et objekt</a:t>
            </a:r>
          </a:p>
          <a:p>
            <a:pPr lvl="1"/>
            <a:endParaRPr lang="nb-NO" dirty="0"/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59865154-B512-3CF6-48B4-1B65C1B2BE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66859" y="2052113"/>
            <a:ext cx="5813602" cy="2328297"/>
          </a:xfr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311797DE-F602-8664-BC0F-2C8C4923C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859" y="5144951"/>
            <a:ext cx="56007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2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FB556A-2A27-BA9E-85B4-F56945D6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repr</a:t>
            </a:r>
            <a:r>
              <a:rPr lang="nb-NO" dirty="0"/>
              <a:t>__()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CDD59E-E09E-C437-07AD-B08D6E2A1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6209" y="2052114"/>
            <a:ext cx="3891960" cy="3997828"/>
          </a:xfrm>
        </p:spPr>
        <p:txBody>
          <a:bodyPr>
            <a:normAutofit/>
          </a:bodyPr>
          <a:lstStyle/>
          <a:p>
            <a:r>
              <a:rPr lang="nb-NO" dirty="0"/>
              <a:t>Veldig lik __</a:t>
            </a:r>
            <a:r>
              <a:rPr lang="nb-NO" dirty="0" err="1"/>
              <a:t>str</a:t>
            </a:r>
            <a:r>
              <a:rPr lang="nb-NO" dirty="0"/>
              <a:t>__, men brukes til et annet formål</a:t>
            </a:r>
          </a:p>
          <a:p>
            <a:r>
              <a:rPr lang="nb-NO" dirty="0"/>
              <a:t>Returnerer også en streng</a:t>
            </a:r>
          </a:p>
          <a:p>
            <a:pPr lvl="1"/>
            <a:r>
              <a:rPr lang="nb-NO" dirty="0"/>
              <a:t>(RETURN, IKKE PRINT)</a:t>
            </a:r>
          </a:p>
          <a:p>
            <a:r>
              <a:rPr lang="nb-NO" dirty="0"/>
              <a:t>Hensikt: Fortelle andre utviklere hvordan en kodelinje må se ut for å lage et objekt med samme verdier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6FD39C9F-0FDD-53E7-D55C-67DEAF667E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132" y="2052114"/>
            <a:ext cx="3895725" cy="2066313"/>
          </a:xfrm>
        </p:spPr>
      </p:pic>
      <p:pic>
        <p:nvPicPr>
          <p:cNvPr id="8" name="Bilde 7" descr="Et bilde som inneholder Font, tekst, Grafikk, skjermbilde&#10;&#10;KI-generert innhold kan være feil.">
            <a:extLst>
              <a:ext uri="{FF2B5EF4-FFF2-40B4-BE49-F238E27FC236}">
                <a16:creationId xmlns:a16="http://schemas.microsoft.com/office/drawing/2014/main" id="{4C70563F-9F41-2EA3-79FC-2B0D17F59D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82" b="8441"/>
          <a:stretch>
            <a:fillRect/>
          </a:stretch>
        </p:blipFill>
        <p:spPr>
          <a:xfrm>
            <a:off x="6423870" y="4876800"/>
            <a:ext cx="4136987" cy="46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8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D75268-57EC-C7EB-9121-B38C2A9F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/>
              <a:t>Printe</a:t>
            </a:r>
            <a:r>
              <a:rPr lang="nb-NO" sz="2800" dirty="0"/>
              <a:t> objekter uten __</a:t>
            </a:r>
            <a:r>
              <a:rPr lang="nb-NO" sz="2800" dirty="0" err="1"/>
              <a:t>str</a:t>
            </a:r>
            <a:r>
              <a:rPr lang="nb-NO" sz="2800" dirty="0"/>
              <a:t>__() og __</a:t>
            </a:r>
            <a:r>
              <a:rPr lang="nb-NO" sz="2800" dirty="0" err="1"/>
              <a:t>repr</a:t>
            </a:r>
            <a:r>
              <a:rPr lang="nb-NO" sz="2800" dirty="0"/>
              <a:t>__()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EEF789B-7E39-89FF-1ED9-CFF9241915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Hvis __</a:t>
            </a:r>
            <a:r>
              <a:rPr lang="nb-NO" dirty="0" err="1"/>
              <a:t>str</a:t>
            </a:r>
            <a:r>
              <a:rPr lang="nb-NO" dirty="0"/>
              <a:t>__ og __</a:t>
            </a:r>
            <a:r>
              <a:rPr lang="nb-NO" dirty="0" err="1"/>
              <a:t>repr</a:t>
            </a:r>
            <a:r>
              <a:rPr lang="nb-NO" dirty="0"/>
              <a:t>__ ikke er implementert, får vi denne utskriften</a:t>
            </a:r>
          </a:p>
          <a:p>
            <a:endParaRPr lang="nb-NO" dirty="0"/>
          </a:p>
        </p:txBody>
      </p:sp>
      <p:pic>
        <p:nvPicPr>
          <p:cNvPr id="9" name="Plassholder for innhold 5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02B0F2A1-A2FB-EA92-321A-069FCDBE93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132" y="2188490"/>
            <a:ext cx="4318777" cy="1931818"/>
          </a:xfr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8E1EB72-3827-F50E-3CF8-F98A66877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091" y="4672317"/>
            <a:ext cx="5045817" cy="298162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BB88362-C3AC-A443-8F31-0A29E7E0CC30}"/>
              </a:ext>
            </a:extLst>
          </p:cNvPr>
          <p:cNvSpPr txBox="1"/>
          <p:nvPr/>
        </p:nvSpPr>
        <p:spPr>
          <a:xfrm>
            <a:off x="8247018" y="5625738"/>
            <a:ext cx="206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Dette er et kall på __</a:t>
            </a:r>
            <a:r>
              <a:rPr lang="nb-NO" dirty="0" err="1"/>
              <a:t>repr</a:t>
            </a:r>
            <a:r>
              <a:rPr lang="nb-NO" dirty="0"/>
              <a:t>__()</a:t>
            </a:r>
          </a:p>
        </p:txBody>
      </p:sp>
      <p:cxnSp>
        <p:nvCxnSpPr>
          <p:cNvPr id="19" name="Rett pil 18">
            <a:extLst>
              <a:ext uri="{FF2B5EF4-FFF2-40B4-BE49-F238E27FC236}">
                <a16:creationId xmlns:a16="http://schemas.microsoft.com/office/drawing/2014/main" id="{AC478800-2E1F-8FCE-3329-5A4EB6036B5D}"/>
              </a:ext>
            </a:extLst>
          </p:cNvPr>
          <p:cNvCxnSpPr/>
          <p:nvPr/>
        </p:nvCxnSpPr>
        <p:spPr>
          <a:xfrm flipH="1" flipV="1">
            <a:off x="8460999" y="5103223"/>
            <a:ext cx="465287" cy="4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702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DCE647-68F4-B565-44B4-FB2258AD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__</a:t>
            </a:r>
            <a:r>
              <a:rPr lang="nb-NO" dirty="0" err="1"/>
              <a:t>eq</a:t>
            </a:r>
            <a:r>
              <a:rPr lang="nb-NO" dirty="0"/>
              <a:t>__()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81D0D2-74A9-3D56-930F-5E02C3529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0083" y="2052114"/>
            <a:ext cx="3891960" cy="4496732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Endrer adferden til operatoren ==</a:t>
            </a:r>
          </a:p>
          <a:p>
            <a:r>
              <a:rPr lang="nb-NO" dirty="0"/>
              <a:t>Uten __</a:t>
            </a:r>
            <a:r>
              <a:rPr lang="nb-NO" dirty="0" err="1"/>
              <a:t>eq</a:t>
            </a:r>
            <a:r>
              <a:rPr lang="nb-NO" dirty="0"/>
              <a:t>__:</a:t>
            </a:r>
          </a:p>
          <a:p>
            <a:pPr lvl="1"/>
            <a:r>
              <a:rPr lang="nb-NO" dirty="0"/>
              <a:t>== sjekker om to referanser peker på samme objekt</a:t>
            </a:r>
          </a:p>
          <a:p>
            <a:r>
              <a:rPr lang="nb-NO" dirty="0"/>
              <a:t>Å implementere __</a:t>
            </a:r>
            <a:r>
              <a:rPr lang="nb-NO" dirty="0" err="1"/>
              <a:t>eq</a:t>
            </a:r>
            <a:r>
              <a:rPr lang="nb-NO" dirty="0"/>
              <a:t>__ lar oss sette andre definisjoner for hva likhet (==) skal være</a:t>
            </a:r>
          </a:p>
          <a:p>
            <a:endParaRPr lang="nb-NO" dirty="0"/>
          </a:p>
          <a:p>
            <a:r>
              <a:rPr lang="nb-NO" dirty="0"/>
              <a:t>Lignende metoder: </a:t>
            </a:r>
          </a:p>
          <a:p>
            <a:pPr lvl="1"/>
            <a:r>
              <a:rPr lang="nb-NO" dirty="0"/>
              <a:t>__ne__ : !=</a:t>
            </a:r>
          </a:p>
          <a:p>
            <a:pPr lvl="1"/>
            <a:r>
              <a:rPr lang="nb-NO" dirty="0"/>
              <a:t>__</a:t>
            </a:r>
            <a:r>
              <a:rPr lang="nb-NO" dirty="0" err="1"/>
              <a:t>lt</a:t>
            </a:r>
            <a:r>
              <a:rPr lang="nb-NO" dirty="0"/>
              <a:t>__/ __</a:t>
            </a:r>
            <a:r>
              <a:rPr lang="nb-NO" dirty="0" err="1"/>
              <a:t>gt</a:t>
            </a:r>
            <a:r>
              <a:rPr lang="nb-NO" dirty="0"/>
              <a:t>__ : &lt; / &gt;</a:t>
            </a:r>
          </a:p>
          <a:p>
            <a:pPr lvl="1"/>
            <a:r>
              <a:rPr lang="nb-NO" dirty="0"/>
              <a:t>__le__ / __</a:t>
            </a:r>
            <a:r>
              <a:rPr lang="nb-NO" dirty="0" err="1"/>
              <a:t>ge</a:t>
            </a:r>
            <a:r>
              <a:rPr lang="nb-NO" dirty="0"/>
              <a:t>__ : &lt;= / &gt;=</a:t>
            </a:r>
          </a:p>
        </p:txBody>
      </p:sp>
      <p:pic>
        <p:nvPicPr>
          <p:cNvPr id="15" name="Plassholder for innhold 1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DDA3CFEC-F05B-A1EF-06E6-57C9E42654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84705" y="2444244"/>
            <a:ext cx="5053204" cy="3009502"/>
          </a:xfr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934D713-F0BB-8991-496F-683B9412B70A}"/>
              </a:ext>
            </a:extLst>
          </p:cNvPr>
          <p:cNvSpPr txBox="1"/>
          <p:nvPr/>
        </p:nvSpPr>
        <p:spPr>
          <a:xfrm>
            <a:off x="5684705" y="6037243"/>
            <a:ext cx="5053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NB: Om vi endrer </a:t>
            </a:r>
            <a:r>
              <a:rPr lang="nb-NO" sz="1600" dirty="0" err="1"/>
              <a:t>eq</a:t>
            </a:r>
            <a:r>
              <a:rPr lang="nb-NO" sz="1600" dirty="0"/>
              <a:t>, kan vi fortsatt bruke «is» til å sjekke om to referanser peker på samme objekt</a:t>
            </a:r>
          </a:p>
        </p:txBody>
      </p: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DF7F1566-66E5-5346-D23C-D0EA009B662E}"/>
              </a:ext>
            </a:extLst>
          </p:cNvPr>
          <p:cNvCxnSpPr/>
          <p:nvPr/>
        </p:nvCxnSpPr>
        <p:spPr>
          <a:xfrm flipV="1">
            <a:off x="6191794" y="5338354"/>
            <a:ext cx="748937" cy="627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304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2E56561-107B-B2EF-D53D-D2B0DFA6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8" name="Plassholder for innhold 7" descr="Et bilde som inneholder tekst, skjermbilde, Font, Nettside&#10;&#10;KI-generert innhold kan være feil.">
            <a:extLst>
              <a:ext uri="{FF2B5EF4-FFF2-40B4-BE49-F238E27FC236}">
                <a16:creationId xmlns:a16="http://schemas.microsoft.com/office/drawing/2014/main" id="{C64EED07-12C2-81BC-0987-3EE55DA7F0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9504" y="1738262"/>
            <a:ext cx="5226380" cy="4557888"/>
          </a:xfrm>
        </p:spPr>
      </p:pic>
      <p:pic>
        <p:nvPicPr>
          <p:cNvPr id="11" name="Plassholder for innhold 10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D898F4F1-E44A-1A08-D03F-64A5386E85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84614" y="1738128"/>
            <a:ext cx="3604292" cy="4557754"/>
          </a:xfrm>
        </p:spPr>
      </p:pic>
    </p:spTree>
    <p:extLst>
      <p:ext uri="{BB962C8B-B14F-4D97-AF65-F5344CB8AC3E}">
        <p14:creationId xmlns:p14="http://schemas.microsoft.com/office/powerpoint/2010/main" val="2921492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058B9F-CBD9-66EE-FC6A-B7270FE79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584404-3702-A48A-D5D6-817A864DF3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1A33E4-02B1-9942-E0A6-79FB531CA4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5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552ACA51-505D-241E-62A3-EF9C4A356B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Datastrukturer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EF3D4313-12FB-FFFE-8E82-0E4F76E1CF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9780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3E497CE-2F52-F397-5ED1-F711B005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C0594E0-4C9C-DF1A-1A4E-5E790D05E5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Markeres som et avrundet rektangel</a:t>
            </a:r>
          </a:p>
          <a:p>
            <a:r>
              <a:rPr lang="nb-NO" dirty="0"/>
              <a:t>Eventuelle verdier settes inne i objektets «kropp»</a:t>
            </a:r>
          </a:p>
          <a:p>
            <a:r>
              <a:rPr lang="nb-NO" dirty="0"/>
              <a:t>Verdier markeres som et rektangel med harde kanter</a:t>
            </a:r>
          </a:p>
          <a:p>
            <a:pPr lvl="1"/>
            <a:r>
              <a:rPr lang="nb-NO" dirty="0" err="1"/>
              <a:t>Strings</a:t>
            </a:r>
            <a:r>
              <a:rPr lang="nb-NO" dirty="0"/>
              <a:t>/ </a:t>
            </a:r>
            <a:r>
              <a:rPr lang="nb-NO" dirty="0" err="1"/>
              <a:t>ints</a:t>
            </a:r>
            <a:r>
              <a:rPr lang="nb-NO" dirty="0"/>
              <a:t> </a:t>
            </a:r>
            <a:r>
              <a:rPr lang="nb-NO" dirty="0" err="1"/>
              <a:t>osv</a:t>
            </a:r>
            <a:r>
              <a:rPr lang="nb-NO" dirty="0"/>
              <a:t> kan tegnes direkte inne i rektangelet</a:t>
            </a:r>
          </a:p>
          <a:p>
            <a:pPr lvl="1"/>
            <a:r>
              <a:rPr lang="nb-NO" dirty="0"/>
              <a:t>Er verdien en referanse til et «større» objekt (liste, film, person </a:t>
            </a:r>
            <a:r>
              <a:rPr lang="nb-NO" dirty="0" err="1"/>
              <a:t>etc</a:t>
            </a:r>
            <a:r>
              <a:rPr lang="nb-NO" dirty="0"/>
              <a:t>), så tegn det objektet og trekk en pil fra rektangelet til objektet</a:t>
            </a:r>
          </a:p>
        </p:txBody>
      </p:sp>
      <p:pic>
        <p:nvPicPr>
          <p:cNvPr id="8" name="Plassholder for innhold 7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FC121D4B-389E-5D0C-2576-92DDD61040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5365" y="1982477"/>
            <a:ext cx="3895725" cy="1965982"/>
          </a:xfrm>
        </p:spPr>
      </p:pic>
    </p:spTree>
    <p:extLst>
      <p:ext uri="{BB962C8B-B14F-4D97-AF65-F5344CB8AC3E}">
        <p14:creationId xmlns:p14="http://schemas.microsoft.com/office/powerpoint/2010/main" val="49704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C7456A8-13AC-7588-9099-A6FA1895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0B8CEB8-088E-22A2-4EF3-D4499F7BE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7F7964F-3555-F3C5-2105-99814FA35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182" y="2052116"/>
            <a:ext cx="6044663" cy="385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528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1256</TotalTime>
  <Words>372</Words>
  <Application>Microsoft Macintosh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MS Shell Dlg 2</vt:lpstr>
      <vt:lpstr>Wingdings</vt:lpstr>
      <vt:lpstr>Wingdings 3</vt:lpstr>
      <vt:lpstr>Madison</vt:lpstr>
      <vt:lpstr>Magiske metoder</vt:lpstr>
      <vt:lpstr>Plan for dagen</vt:lpstr>
      <vt:lpstr>Magiske metoder (dunder- metoder)</vt:lpstr>
      <vt:lpstr>__init__()</vt:lpstr>
      <vt:lpstr>__str__()</vt:lpstr>
      <vt:lpstr>__repr__()</vt:lpstr>
      <vt:lpstr>Printe objekter uten __str__() og __repr__()</vt:lpstr>
      <vt:lpstr>__eq__()</vt:lpstr>
      <vt:lpstr>Oppgave</vt:lpstr>
      <vt:lpstr>PowerPoint-presentasjon</vt:lpstr>
      <vt:lpstr>Datastrukturer</vt:lpstr>
      <vt:lpstr>Datastruktur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2025-10-15T11:00:55Z</dcterms:created>
  <dcterms:modified xsi:type="dcterms:W3CDTF">2025-10-16T07:57:15Z</dcterms:modified>
</cp:coreProperties>
</file>