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16"/>
  </p:notesMasterIdLst>
  <p:sldIdLst>
    <p:sldId id="257" r:id="rId2"/>
    <p:sldId id="258" r:id="rId3"/>
    <p:sldId id="265" r:id="rId4"/>
    <p:sldId id="414" r:id="rId5"/>
    <p:sldId id="415" r:id="rId6"/>
    <p:sldId id="417" r:id="rId7"/>
    <p:sldId id="418" r:id="rId8"/>
    <p:sldId id="419" r:id="rId9"/>
    <p:sldId id="420" r:id="rId10"/>
    <p:sldId id="421" r:id="rId11"/>
    <p:sldId id="422" r:id="rId12"/>
    <p:sldId id="423" r:id="rId13"/>
    <p:sldId id="424" r:id="rId14"/>
    <p:sldId id="41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425115-8C44-4BA3-AB70-7E271AF058D8}" v="3392" dt="2021-03-22T13:51:01.0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 varScale="1">
        <p:scale>
          <a:sx n="81" d="100"/>
          <a:sy n="81" d="100"/>
        </p:scale>
        <p:origin x="7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0F425115-8C44-4BA3-AB70-7E271AF058D8}"/>
    <pc:docChg chg="undo redo custSel addSld delSld modSld sldOrd">
      <pc:chgData name="Jessie Usagi" userId="9cd9acdb6ac7286c" providerId="LiveId" clId="{0F425115-8C44-4BA3-AB70-7E271AF058D8}" dt="2021-03-22T13:51:01.092" v="4085" actId="20577"/>
      <pc:docMkLst>
        <pc:docMk/>
      </pc:docMkLst>
      <pc:sldChg chg="modSp mod">
        <pc:chgData name="Jessie Usagi" userId="9cd9acdb6ac7286c" providerId="LiveId" clId="{0F425115-8C44-4BA3-AB70-7E271AF058D8}" dt="2021-03-21T20:25:29.331" v="3" actId="20577"/>
        <pc:sldMkLst>
          <pc:docMk/>
          <pc:sldMk cId="3328120091" sldId="257"/>
        </pc:sldMkLst>
        <pc:spChg chg="mod">
          <ac:chgData name="Jessie Usagi" userId="9cd9acdb6ac7286c" providerId="LiveId" clId="{0F425115-8C44-4BA3-AB70-7E271AF058D8}" dt="2021-03-21T20:25:29.331" v="3" actId="20577"/>
          <ac:spMkLst>
            <pc:docMk/>
            <pc:sldMk cId="3328120091" sldId="257"/>
            <ac:spMk id="3" creationId="{63CFF459-B25B-4C8D-BED4-90B9C358ADAF}"/>
          </ac:spMkLst>
        </pc:spChg>
      </pc:sldChg>
      <pc:sldChg chg="addSp delSp modSp mod modAnim">
        <pc:chgData name="Jessie Usagi" userId="9cd9acdb6ac7286c" providerId="LiveId" clId="{0F425115-8C44-4BA3-AB70-7E271AF058D8}" dt="2021-03-21T21:43:05.351" v="4082" actId="1076"/>
        <pc:sldMkLst>
          <pc:docMk/>
          <pc:sldMk cId="1042409334" sldId="258"/>
        </pc:sldMkLst>
        <pc:spChg chg="mod">
          <ac:chgData name="Jessie Usagi" userId="9cd9acdb6ac7286c" providerId="LiveId" clId="{0F425115-8C44-4BA3-AB70-7E271AF058D8}" dt="2021-03-21T21:29:21.834" v="3981" actId="20577"/>
          <ac:spMkLst>
            <pc:docMk/>
            <pc:sldMk cId="1042409334" sldId="258"/>
            <ac:spMk id="3" creationId="{A00EAB3B-4FB1-4905-AAA6-E905CFDDCE44}"/>
          </ac:spMkLst>
        </pc:spChg>
        <pc:spChg chg="add del">
          <ac:chgData name="Jessie Usagi" userId="9cd9acdb6ac7286c" providerId="LiveId" clId="{0F425115-8C44-4BA3-AB70-7E271AF058D8}" dt="2021-03-21T21:41:31.574" v="4077" actId="22"/>
          <ac:spMkLst>
            <pc:docMk/>
            <pc:sldMk cId="1042409334" sldId="258"/>
            <ac:spMk id="5" creationId="{D86BAB77-A7BA-4D66-B82B-E412058A7270}"/>
          </ac:spMkLst>
        </pc:spChg>
        <pc:picChg chg="add mod">
          <ac:chgData name="Jessie Usagi" userId="9cd9acdb6ac7286c" providerId="LiveId" clId="{0F425115-8C44-4BA3-AB70-7E271AF058D8}" dt="2021-03-21T21:43:05.351" v="4082" actId="1076"/>
          <ac:picMkLst>
            <pc:docMk/>
            <pc:sldMk cId="1042409334" sldId="258"/>
            <ac:picMk id="7" creationId="{D87ED216-3A1A-4AE1-9329-DBC5405168E1}"/>
          </ac:picMkLst>
        </pc:picChg>
      </pc:sldChg>
      <pc:sldChg chg="addSp delSp modSp mod setBg modClrScheme modAnim chgLayout">
        <pc:chgData name="Jessie Usagi" userId="9cd9acdb6ac7286c" providerId="LiveId" clId="{0F425115-8C44-4BA3-AB70-7E271AF058D8}" dt="2021-03-21T20:35:13.384" v="736" actId="1076"/>
        <pc:sldMkLst>
          <pc:docMk/>
          <pc:sldMk cId="52742329" sldId="265"/>
        </pc:sldMkLst>
        <pc:spChg chg="mod ord">
          <ac:chgData name="Jessie Usagi" userId="9cd9acdb6ac7286c" providerId="LiveId" clId="{0F425115-8C44-4BA3-AB70-7E271AF058D8}" dt="2021-03-21T20:34:39.405" v="728" actId="26606"/>
          <ac:spMkLst>
            <pc:docMk/>
            <pc:sldMk cId="52742329" sldId="265"/>
            <ac:spMk id="2" creationId="{70BD5515-6C5D-43F1-9299-06A773134882}"/>
          </ac:spMkLst>
        </pc:spChg>
        <pc:spChg chg="mod ord">
          <ac:chgData name="Jessie Usagi" userId="9cd9acdb6ac7286c" providerId="LiveId" clId="{0F425115-8C44-4BA3-AB70-7E271AF058D8}" dt="2021-03-21T20:34:39.405" v="728" actId="26606"/>
          <ac:spMkLst>
            <pc:docMk/>
            <pc:sldMk cId="52742329" sldId="265"/>
            <ac:spMk id="3" creationId="{F4D28409-48BC-4348-B285-C5E1841F3B4D}"/>
          </ac:spMkLst>
        </pc:spChg>
        <pc:spChg chg="add del mod ord">
          <ac:chgData name="Jessie Usagi" userId="9cd9acdb6ac7286c" providerId="LiveId" clId="{0F425115-8C44-4BA3-AB70-7E271AF058D8}" dt="2021-03-21T20:29:18.447" v="360" actId="478"/>
          <ac:spMkLst>
            <pc:docMk/>
            <pc:sldMk cId="52742329" sldId="265"/>
            <ac:spMk id="4" creationId="{751FFB55-15D1-4373-8D0F-8AA8B610B101}"/>
          </ac:spMkLst>
        </pc:spChg>
        <pc:spChg chg="add mod">
          <ac:chgData name="Jessie Usagi" userId="9cd9acdb6ac7286c" providerId="LiveId" clId="{0F425115-8C44-4BA3-AB70-7E271AF058D8}" dt="2021-03-21T20:26:49.327" v="118" actId="571"/>
          <ac:spMkLst>
            <pc:docMk/>
            <pc:sldMk cId="52742329" sldId="265"/>
            <ac:spMk id="5" creationId="{1C748A45-13C2-4267-AA9C-2B9F0448A5D6}"/>
          </ac:spMkLst>
        </pc:spChg>
        <pc:spChg chg="add del">
          <ac:chgData name="Jessie Usagi" userId="9cd9acdb6ac7286c" providerId="LiveId" clId="{0F425115-8C44-4BA3-AB70-7E271AF058D8}" dt="2021-03-21T20:33:03.027" v="713" actId="26606"/>
          <ac:spMkLst>
            <pc:docMk/>
            <pc:sldMk cId="52742329" sldId="265"/>
            <ac:spMk id="71" creationId="{53576798-7F98-4C7F-B6C7-6D41B5A7E927}"/>
          </ac:spMkLst>
        </pc:spChg>
        <pc:spChg chg="add">
          <ac:chgData name="Jessie Usagi" userId="9cd9acdb6ac7286c" providerId="LiveId" clId="{0F425115-8C44-4BA3-AB70-7E271AF058D8}" dt="2021-03-21T20:34:39.405" v="728" actId="26606"/>
          <ac:spMkLst>
            <pc:docMk/>
            <pc:sldMk cId="52742329" sldId="265"/>
            <ac:spMk id="73" creationId="{DA9A1ACB-4ECA-4EAE-AEAB-CE9C8C01EE60}"/>
          </ac:spMkLst>
        </pc:spChg>
        <pc:spChg chg="add">
          <ac:chgData name="Jessie Usagi" userId="9cd9acdb6ac7286c" providerId="LiveId" clId="{0F425115-8C44-4BA3-AB70-7E271AF058D8}" dt="2021-03-21T20:34:39.405" v="728" actId="26606"/>
          <ac:spMkLst>
            <pc:docMk/>
            <pc:sldMk cId="52742329" sldId="265"/>
            <ac:spMk id="75" creationId="{1C524A27-B6C0-41EA-ABCB-AA2E61FC0F8A}"/>
          </ac:spMkLst>
        </pc:spChg>
        <pc:spChg chg="add">
          <ac:chgData name="Jessie Usagi" userId="9cd9acdb6ac7286c" providerId="LiveId" clId="{0F425115-8C44-4BA3-AB70-7E271AF058D8}" dt="2021-03-21T20:34:39.405" v="728" actId="26606"/>
          <ac:spMkLst>
            <pc:docMk/>
            <pc:sldMk cId="52742329" sldId="265"/>
            <ac:spMk id="77" creationId="{F3FCE8DC-E7A6-4A8F-BB57-A87EC4B846BB}"/>
          </ac:spMkLst>
        </pc:spChg>
        <pc:spChg chg="add del">
          <ac:chgData name="Jessie Usagi" userId="9cd9acdb6ac7286c" providerId="LiveId" clId="{0F425115-8C44-4BA3-AB70-7E271AF058D8}" dt="2021-03-21T20:34:39.405" v="728" actId="26606"/>
          <ac:spMkLst>
            <pc:docMk/>
            <pc:sldMk cId="52742329" sldId="265"/>
            <ac:spMk id="1028" creationId="{DA9A1ACB-4ECA-4EAE-AEAB-CE9C8C01EE60}"/>
          </ac:spMkLst>
        </pc:spChg>
        <pc:picChg chg="add mod">
          <ac:chgData name="Jessie Usagi" userId="9cd9acdb6ac7286c" providerId="LiveId" clId="{0F425115-8C44-4BA3-AB70-7E271AF058D8}" dt="2021-03-21T20:26:49.327" v="118" actId="571"/>
          <ac:picMkLst>
            <pc:docMk/>
            <pc:sldMk cId="52742329" sldId="265"/>
            <ac:picMk id="6" creationId="{1A3C275E-02EE-4E2C-9D40-7948B888375C}"/>
          </ac:picMkLst>
        </pc:picChg>
        <pc:picChg chg="add mod">
          <ac:chgData name="Jessie Usagi" userId="9cd9acdb6ac7286c" providerId="LiveId" clId="{0F425115-8C44-4BA3-AB70-7E271AF058D8}" dt="2021-03-21T20:35:13.384" v="736" actId="1076"/>
          <ac:picMkLst>
            <pc:docMk/>
            <pc:sldMk cId="52742329" sldId="265"/>
            <ac:picMk id="7" creationId="{70F71AD6-4D1C-47B0-8355-399AD04401B6}"/>
          </ac:picMkLst>
        </pc:picChg>
        <pc:picChg chg="add del mod">
          <ac:chgData name="Jessie Usagi" userId="9cd9acdb6ac7286c" providerId="LiveId" clId="{0F425115-8C44-4BA3-AB70-7E271AF058D8}" dt="2021-03-21T20:34:45.836" v="730" actId="478"/>
          <ac:picMkLst>
            <pc:docMk/>
            <pc:sldMk cId="52742329" sldId="265"/>
            <ac:picMk id="1026" creationId="{604EBF49-4A59-43F4-A7EF-3CCA6C7BA38D}"/>
          </ac:picMkLst>
        </pc:picChg>
      </pc:sldChg>
      <pc:sldChg chg="del">
        <pc:chgData name="Jessie Usagi" userId="9cd9acdb6ac7286c" providerId="LiveId" clId="{0F425115-8C44-4BA3-AB70-7E271AF058D8}" dt="2021-03-21T20:30:37.062" v="470" actId="47"/>
        <pc:sldMkLst>
          <pc:docMk/>
          <pc:sldMk cId="3212191538" sldId="275"/>
        </pc:sldMkLst>
      </pc:sldChg>
      <pc:sldChg chg="del">
        <pc:chgData name="Jessie Usagi" userId="9cd9acdb6ac7286c" providerId="LiveId" clId="{0F425115-8C44-4BA3-AB70-7E271AF058D8}" dt="2021-03-21T20:30:37.062" v="470" actId="47"/>
        <pc:sldMkLst>
          <pc:docMk/>
          <pc:sldMk cId="2411024459" sldId="276"/>
        </pc:sldMkLst>
      </pc:sldChg>
      <pc:sldChg chg="del">
        <pc:chgData name="Jessie Usagi" userId="9cd9acdb6ac7286c" providerId="LiveId" clId="{0F425115-8C44-4BA3-AB70-7E271AF058D8}" dt="2021-03-21T20:30:37.062" v="470" actId="47"/>
        <pc:sldMkLst>
          <pc:docMk/>
          <pc:sldMk cId="3603174969" sldId="405"/>
        </pc:sldMkLst>
      </pc:sldChg>
      <pc:sldChg chg="del">
        <pc:chgData name="Jessie Usagi" userId="9cd9acdb6ac7286c" providerId="LiveId" clId="{0F425115-8C44-4BA3-AB70-7E271AF058D8}" dt="2021-03-21T20:30:33.365" v="469" actId="47"/>
        <pc:sldMkLst>
          <pc:docMk/>
          <pc:sldMk cId="492011799" sldId="406"/>
        </pc:sldMkLst>
      </pc:sldChg>
      <pc:sldChg chg="del">
        <pc:chgData name="Jessie Usagi" userId="9cd9acdb6ac7286c" providerId="LiveId" clId="{0F425115-8C44-4BA3-AB70-7E271AF058D8}" dt="2021-03-21T20:30:33.365" v="469" actId="47"/>
        <pc:sldMkLst>
          <pc:docMk/>
          <pc:sldMk cId="1574739885" sldId="407"/>
        </pc:sldMkLst>
      </pc:sldChg>
      <pc:sldChg chg="del">
        <pc:chgData name="Jessie Usagi" userId="9cd9acdb6ac7286c" providerId="LiveId" clId="{0F425115-8C44-4BA3-AB70-7E271AF058D8}" dt="2021-03-21T20:30:33.365" v="469" actId="47"/>
        <pc:sldMkLst>
          <pc:docMk/>
          <pc:sldMk cId="4271877249" sldId="408"/>
        </pc:sldMkLst>
      </pc:sldChg>
      <pc:sldChg chg="del">
        <pc:chgData name="Jessie Usagi" userId="9cd9acdb6ac7286c" providerId="LiveId" clId="{0F425115-8C44-4BA3-AB70-7E271AF058D8}" dt="2021-03-21T20:30:37.062" v="470" actId="47"/>
        <pc:sldMkLst>
          <pc:docMk/>
          <pc:sldMk cId="3244507206" sldId="409"/>
        </pc:sldMkLst>
      </pc:sldChg>
      <pc:sldChg chg="del">
        <pc:chgData name="Jessie Usagi" userId="9cd9acdb6ac7286c" providerId="LiveId" clId="{0F425115-8C44-4BA3-AB70-7E271AF058D8}" dt="2021-03-21T20:30:37.062" v="470" actId="47"/>
        <pc:sldMkLst>
          <pc:docMk/>
          <pc:sldMk cId="1594760145" sldId="410"/>
        </pc:sldMkLst>
      </pc:sldChg>
      <pc:sldChg chg="del">
        <pc:chgData name="Jessie Usagi" userId="9cd9acdb6ac7286c" providerId="LiveId" clId="{0F425115-8C44-4BA3-AB70-7E271AF058D8}" dt="2021-03-21T20:30:37.062" v="470" actId="47"/>
        <pc:sldMkLst>
          <pc:docMk/>
          <pc:sldMk cId="2161235611" sldId="411"/>
        </pc:sldMkLst>
      </pc:sldChg>
      <pc:sldChg chg="del">
        <pc:chgData name="Jessie Usagi" userId="9cd9acdb6ac7286c" providerId="LiveId" clId="{0F425115-8C44-4BA3-AB70-7E271AF058D8}" dt="2021-03-21T20:30:33.365" v="469" actId="47"/>
        <pc:sldMkLst>
          <pc:docMk/>
          <pc:sldMk cId="3487014842" sldId="412"/>
        </pc:sldMkLst>
      </pc:sldChg>
      <pc:sldChg chg="addSp delSp modSp add mod setBg modAnim">
        <pc:chgData name="Jessie Usagi" userId="9cd9acdb6ac7286c" providerId="LiveId" clId="{0F425115-8C44-4BA3-AB70-7E271AF058D8}" dt="2021-03-21T20:41:21.967" v="922" actId="1076"/>
        <pc:sldMkLst>
          <pc:docMk/>
          <pc:sldMk cId="3673162439" sldId="414"/>
        </pc:sldMkLst>
        <pc:spChg chg="mod">
          <ac:chgData name="Jessie Usagi" userId="9cd9acdb6ac7286c" providerId="LiveId" clId="{0F425115-8C44-4BA3-AB70-7E271AF058D8}" dt="2021-03-21T20:33:58.609" v="727" actId="26606"/>
          <ac:spMkLst>
            <pc:docMk/>
            <pc:sldMk cId="3673162439" sldId="414"/>
            <ac:spMk id="2" creationId="{70BD5515-6C5D-43F1-9299-06A773134882}"/>
          </ac:spMkLst>
        </pc:spChg>
        <pc:spChg chg="mod">
          <ac:chgData name="Jessie Usagi" userId="9cd9acdb6ac7286c" providerId="LiveId" clId="{0F425115-8C44-4BA3-AB70-7E271AF058D8}" dt="2021-03-21T20:33:58.609" v="727" actId="26606"/>
          <ac:spMkLst>
            <pc:docMk/>
            <pc:sldMk cId="3673162439" sldId="414"/>
            <ac:spMk id="3" creationId="{F4D28409-48BC-4348-B285-C5E1841F3B4D}"/>
          </ac:spMkLst>
        </pc:spChg>
        <pc:spChg chg="add del">
          <ac:chgData name="Jessie Usagi" userId="9cd9acdb6ac7286c" providerId="LiveId" clId="{0F425115-8C44-4BA3-AB70-7E271AF058D8}" dt="2021-03-21T20:32:50.364" v="709" actId="26606"/>
          <ac:spMkLst>
            <pc:docMk/>
            <pc:sldMk cId="3673162439" sldId="414"/>
            <ac:spMk id="135" creationId="{1FCF5244-C62C-4E27-B395-14F26DFB1373}"/>
          </ac:spMkLst>
        </pc:spChg>
        <pc:spChg chg="add del">
          <ac:chgData name="Jessie Usagi" userId="9cd9acdb6ac7286c" providerId="LiveId" clId="{0F425115-8C44-4BA3-AB70-7E271AF058D8}" dt="2021-03-21T20:32:50.364" v="709" actId="26606"/>
          <ac:spMkLst>
            <pc:docMk/>
            <pc:sldMk cId="3673162439" sldId="414"/>
            <ac:spMk id="137" creationId="{598490DA-2A6A-48DE-914C-B395C9EFAB99}"/>
          </ac:spMkLst>
        </pc:spChg>
        <pc:spChg chg="add">
          <ac:chgData name="Jessie Usagi" userId="9cd9acdb6ac7286c" providerId="LiveId" clId="{0F425115-8C44-4BA3-AB70-7E271AF058D8}" dt="2021-03-21T20:33:58.609" v="727" actId="26606"/>
          <ac:spMkLst>
            <pc:docMk/>
            <pc:sldMk cId="3673162439" sldId="414"/>
            <ac:spMk id="139" creationId="{7E208927-059F-4490-B5EF-CB5E5489C3AF}"/>
          </ac:spMkLst>
        </pc:spChg>
        <pc:spChg chg="add">
          <ac:chgData name="Jessie Usagi" userId="9cd9acdb6ac7286c" providerId="LiveId" clId="{0F425115-8C44-4BA3-AB70-7E271AF058D8}" dt="2021-03-21T20:33:58.609" v="727" actId="26606"/>
          <ac:spMkLst>
            <pc:docMk/>
            <pc:sldMk cId="3673162439" sldId="414"/>
            <ac:spMk id="141" creationId="{213B7486-DF7A-442F-A63D-381813E60525}"/>
          </ac:spMkLst>
        </pc:spChg>
        <pc:spChg chg="add del">
          <ac:chgData name="Jessie Usagi" userId="9cd9acdb6ac7286c" providerId="LiveId" clId="{0F425115-8C44-4BA3-AB70-7E271AF058D8}" dt="2021-03-21T20:33:58.609" v="727" actId="26606"/>
          <ac:spMkLst>
            <pc:docMk/>
            <pc:sldMk cId="3673162439" sldId="414"/>
            <ac:spMk id="192" creationId="{1FCF5244-C62C-4E27-B395-14F26DFB1373}"/>
          </ac:spMkLst>
        </pc:spChg>
        <pc:spChg chg="add del">
          <ac:chgData name="Jessie Usagi" userId="9cd9acdb6ac7286c" providerId="LiveId" clId="{0F425115-8C44-4BA3-AB70-7E271AF058D8}" dt="2021-03-21T20:33:58.609" v="727" actId="26606"/>
          <ac:spMkLst>
            <pc:docMk/>
            <pc:sldMk cId="3673162439" sldId="414"/>
            <ac:spMk id="193" creationId="{598490DA-2A6A-48DE-914C-B395C9EFAB99}"/>
          </ac:spMkLst>
        </pc:spChg>
        <pc:spChg chg="add">
          <ac:chgData name="Jessie Usagi" userId="9cd9acdb6ac7286c" providerId="LiveId" clId="{0F425115-8C44-4BA3-AB70-7E271AF058D8}" dt="2021-03-21T20:33:58.609" v="727" actId="26606"/>
          <ac:spMkLst>
            <pc:docMk/>
            <pc:sldMk cId="3673162439" sldId="414"/>
            <ac:spMk id="2054" creationId="{F5D8CBC8-202F-4F3E-98DD-70D6FCB78AA9}"/>
          </ac:spMkLst>
        </pc:spChg>
        <pc:picChg chg="del mod">
          <ac:chgData name="Jessie Usagi" userId="9cd9acdb6ac7286c" providerId="LiveId" clId="{0F425115-8C44-4BA3-AB70-7E271AF058D8}" dt="2021-03-21T20:32:45.235" v="707" actId="478"/>
          <ac:picMkLst>
            <pc:docMk/>
            <pc:sldMk cId="3673162439" sldId="414"/>
            <ac:picMk id="1026" creationId="{604EBF49-4A59-43F4-A7EF-3CCA6C7BA38D}"/>
          </ac:picMkLst>
        </pc:picChg>
        <pc:picChg chg="add mod ord">
          <ac:chgData name="Jessie Usagi" userId="9cd9acdb6ac7286c" providerId="LiveId" clId="{0F425115-8C44-4BA3-AB70-7E271AF058D8}" dt="2021-03-21T20:41:21.967" v="922" actId="1076"/>
          <ac:picMkLst>
            <pc:docMk/>
            <pc:sldMk cId="3673162439" sldId="414"/>
            <ac:picMk id="2050" creationId="{294FB5B1-AEAE-4CD0-AA93-32277ADC54B7}"/>
          </ac:picMkLst>
        </pc:picChg>
        <pc:picChg chg="add mod ord modCrop">
          <ac:chgData name="Jessie Usagi" userId="9cd9acdb6ac7286c" providerId="LiveId" clId="{0F425115-8C44-4BA3-AB70-7E271AF058D8}" dt="2021-03-21T20:38:25.348" v="758" actId="14861"/>
          <ac:picMkLst>
            <pc:docMk/>
            <pc:sldMk cId="3673162439" sldId="414"/>
            <ac:picMk id="2052" creationId="{4963034F-7549-4527-8A15-80A695928605}"/>
          </ac:picMkLst>
        </pc:picChg>
      </pc:sldChg>
      <pc:sldChg chg="addSp delSp modSp add mod modClrScheme delAnim modAnim delDesignElem chgLayout">
        <pc:chgData name="Jessie Usagi" userId="9cd9acdb6ac7286c" providerId="LiveId" clId="{0F425115-8C44-4BA3-AB70-7E271AF058D8}" dt="2021-03-21T21:21:19.756" v="3284"/>
        <pc:sldMkLst>
          <pc:docMk/>
          <pc:sldMk cId="3944022971" sldId="415"/>
        </pc:sldMkLst>
        <pc:spChg chg="mod ord">
          <ac:chgData name="Jessie Usagi" userId="9cd9acdb6ac7286c" providerId="LiveId" clId="{0F425115-8C44-4BA3-AB70-7E271AF058D8}" dt="2021-03-21T20:47:03.004" v="1765" actId="700"/>
          <ac:spMkLst>
            <pc:docMk/>
            <pc:sldMk cId="3944022971" sldId="415"/>
            <ac:spMk id="2" creationId="{70BD5515-6C5D-43F1-9299-06A773134882}"/>
          </ac:spMkLst>
        </pc:spChg>
        <pc:spChg chg="del mod">
          <ac:chgData name="Jessie Usagi" userId="9cd9acdb6ac7286c" providerId="LiveId" clId="{0F425115-8C44-4BA3-AB70-7E271AF058D8}" dt="2021-03-21T20:43:29" v="1348" actId="21"/>
          <ac:spMkLst>
            <pc:docMk/>
            <pc:sldMk cId="3944022971" sldId="415"/>
            <ac:spMk id="3" creationId="{F4D28409-48BC-4348-B285-C5E1841F3B4D}"/>
          </ac:spMkLst>
        </pc:spChg>
        <pc:spChg chg="add mod ord">
          <ac:chgData name="Jessie Usagi" userId="9cd9acdb6ac7286c" providerId="LiveId" clId="{0F425115-8C44-4BA3-AB70-7E271AF058D8}" dt="2021-03-21T20:47:03.004" v="1765" actId="700"/>
          <ac:spMkLst>
            <pc:docMk/>
            <pc:sldMk cId="3944022971" sldId="415"/>
            <ac:spMk id="5" creationId="{4E1C29CC-7F93-4D55-9AD3-7ACA85C74F57}"/>
          </ac:spMkLst>
        </pc:spChg>
        <pc:spChg chg="add del">
          <ac:chgData name="Jessie Usagi" userId="9cd9acdb6ac7286c" providerId="LiveId" clId="{0F425115-8C44-4BA3-AB70-7E271AF058D8}" dt="2021-03-21T20:47:03.004" v="1765" actId="700"/>
          <ac:spMkLst>
            <pc:docMk/>
            <pc:sldMk cId="3944022971" sldId="415"/>
            <ac:spMk id="139" creationId="{7E208927-059F-4490-B5EF-CB5E5489C3AF}"/>
          </ac:spMkLst>
        </pc:spChg>
        <pc:spChg chg="add del">
          <ac:chgData name="Jessie Usagi" userId="9cd9acdb6ac7286c" providerId="LiveId" clId="{0F425115-8C44-4BA3-AB70-7E271AF058D8}" dt="2021-03-21T20:47:03.004" v="1765" actId="700"/>
          <ac:spMkLst>
            <pc:docMk/>
            <pc:sldMk cId="3944022971" sldId="415"/>
            <ac:spMk id="141" creationId="{213B7486-DF7A-442F-A63D-381813E60525}"/>
          </ac:spMkLst>
        </pc:spChg>
        <pc:spChg chg="add del">
          <ac:chgData name="Jessie Usagi" userId="9cd9acdb6ac7286c" providerId="LiveId" clId="{0F425115-8C44-4BA3-AB70-7E271AF058D8}" dt="2021-03-21T20:47:03.004" v="1765" actId="700"/>
          <ac:spMkLst>
            <pc:docMk/>
            <pc:sldMk cId="3944022971" sldId="415"/>
            <ac:spMk id="2054" creationId="{F5D8CBC8-202F-4F3E-98DD-70D6FCB78AA9}"/>
          </ac:spMkLst>
        </pc:spChg>
        <pc:picChg chg="add mod modCrop">
          <ac:chgData name="Jessie Usagi" userId="9cd9acdb6ac7286c" providerId="LiveId" clId="{0F425115-8C44-4BA3-AB70-7E271AF058D8}" dt="2021-03-21T20:52:24.467" v="1774" actId="1076"/>
          <ac:picMkLst>
            <pc:docMk/>
            <pc:sldMk cId="3944022971" sldId="415"/>
            <ac:picMk id="7" creationId="{F6B9D7CA-63DF-4596-9994-D1D6AA18EF07}"/>
          </ac:picMkLst>
        </pc:picChg>
        <pc:picChg chg="del">
          <ac:chgData name="Jessie Usagi" userId="9cd9acdb6ac7286c" providerId="LiveId" clId="{0F425115-8C44-4BA3-AB70-7E271AF058D8}" dt="2021-03-21T20:41:28.901" v="923" actId="478"/>
          <ac:picMkLst>
            <pc:docMk/>
            <pc:sldMk cId="3944022971" sldId="415"/>
            <ac:picMk id="2050" creationId="{294FB5B1-AEAE-4CD0-AA93-32277ADC54B7}"/>
          </ac:picMkLst>
        </pc:picChg>
        <pc:picChg chg="del">
          <ac:chgData name="Jessie Usagi" userId="9cd9acdb6ac7286c" providerId="LiveId" clId="{0F425115-8C44-4BA3-AB70-7E271AF058D8}" dt="2021-03-21T20:41:29.326" v="924" actId="478"/>
          <ac:picMkLst>
            <pc:docMk/>
            <pc:sldMk cId="3944022971" sldId="415"/>
            <ac:picMk id="2052" creationId="{4963034F-7549-4527-8A15-80A695928605}"/>
          </ac:picMkLst>
        </pc:picChg>
      </pc:sldChg>
      <pc:sldChg chg="addSp delSp modSp add del mod modClrScheme delDesignElem chgLayout">
        <pc:chgData name="Jessie Usagi" userId="9cd9acdb6ac7286c" providerId="LiveId" clId="{0F425115-8C44-4BA3-AB70-7E271AF058D8}" dt="2021-03-21T20:54:04.703" v="1823" actId="47"/>
        <pc:sldMkLst>
          <pc:docMk/>
          <pc:sldMk cId="4292913742" sldId="416"/>
        </pc:sldMkLst>
        <pc:spChg chg="mod ord">
          <ac:chgData name="Jessie Usagi" userId="9cd9acdb6ac7286c" providerId="LiveId" clId="{0F425115-8C44-4BA3-AB70-7E271AF058D8}" dt="2021-03-21T20:53:57.052" v="1819" actId="700"/>
          <ac:spMkLst>
            <pc:docMk/>
            <pc:sldMk cId="4292913742" sldId="416"/>
            <ac:spMk id="2" creationId="{70BD5515-6C5D-43F1-9299-06A773134882}"/>
          </ac:spMkLst>
        </pc:spChg>
        <pc:spChg chg="mod ord">
          <ac:chgData name="Jessie Usagi" userId="9cd9acdb6ac7286c" providerId="LiveId" clId="{0F425115-8C44-4BA3-AB70-7E271AF058D8}" dt="2021-03-21T20:53:57.052" v="1819" actId="700"/>
          <ac:spMkLst>
            <pc:docMk/>
            <pc:sldMk cId="4292913742" sldId="416"/>
            <ac:spMk id="5" creationId="{4E1C29CC-7F93-4D55-9AD3-7ACA85C74F57}"/>
          </ac:spMkLst>
        </pc:spChg>
        <pc:spChg chg="add del">
          <ac:chgData name="Jessie Usagi" userId="9cd9acdb6ac7286c" providerId="LiveId" clId="{0F425115-8C44-4BA3-AB70-7E271AF058D8}" dt="2021-03-21T20:53:57.052" v="1819" actId="700"/>
          <ac:spMkLst>
            <pc:docMk/>
            <pc:sldMk cId="4292913742" sldId="416"/>
            <ac:spMk id="139" creationId="{7E208927-059F-4490-B5EF-CB5E5489C3AF}"/>
          </ac:spMkLst>
        </pc:spChg>
        <pc:spChg chg="add del">
          <ac:chgData name="Jessie Usagi" userId="9cd9acdb6ac7286c" providerId="LiveId" clId="{0F425115-8C44-4BA3-AB70-7E271AF058D8}" dt="2021-03-21T20:53:57.052" v="1819" actId="700"/>
          <ac:spMkLst>
            <pc:docMk/>
            <pc:sldMk cId="4292913742" sldId="416"/>
            <ac:spMk id="141" creationId="{213B7486-DF7A-442F-A63D-381813E60525}"/>
          </ac:spMkLst>
        </pc:spChg>
        <pc:spChg chg="add del">
          <ac:chgData name="Jessie Usagi" userId="9cd9acdb6ac7286c" providerId="LiveId" clId="{0F425115-8C44-4BA3-AB70-7E271AF058D8}" dt="2021-03-21T20:53:57.052" v="1819" actId="700"/>
          <ac:spMkLst>
            <pc:docMk/>
            <pc:sldMk cId="4292913742" sldId="416"/>
            <ac:spMk id="2054" creationId="{F5D8CBC8-202F-4F3E-98DD-70D6FCB78AA9}"/>
          </ac:spMkLst>
        </pc:spChg>
        <pc:picChg chg="add del mod">
          <ac:chgData name="Jessie Usagi" userId="9cd9acdb6ac7286c" providerId="LiveId" clId="{0F425115-8C44-4BA3-AB70-7E271AF058D8}" dt="2021-03-21T20:53:57.048" v="1818" actId="1076"/>
          <ac:picMkLst>
            <pc:docMk/>
            <pc:sldMk cId="4292913742" sldId="416"/>
            <ac:picMk id="7" creationId="{F6B9D7CA-63DF-4596-9994-D1D6AA18EF07}"/>
          </ac:picMkLst>
        </pc:picChg>
      </pc:sldChg>
      <pc:sldChg chg="addSp delSp modSp add mod ord setBg addAnim delAnim modAnim setClrOvrMap">
        <pc:chgData name="Jessie Usagi" userId="9cd9acdb6ac7286c" providerId="LiveId" clId="{0F425115-8C44-4BA3-AB70-7E271AF058D8}" dt="2021-03-21T21:21:46.242" v="3285"/>
        <pc:sldMkLst>
          <pc:docMk/>
          <pc:sldMk cId="3442729619" sldId="417"/>
        </pc:sldMkLst>
        <pc:spChg chg="mod">
          <ac:chgData name="Jessie Usagi" userId="9cd9acdb6ac7286c" providerId="LiveId" clId="{0F425115-8C44-4BA3-AB70-7E271AF058D8}" dt="2021-03-21T21:09:28.392" v="2702" actId="26606"/>
          <ac:spMkLst>
            <pc:docMk/>
            <pc:sldMk cId="3442729619" sldId="417"/>
            <ac:spMk id="2" creationId="{70BD5515-6C5D-43F1-9299-06A773134882}"/>
          </ac:spMkLst>
        </pc:spChg>
        <pc:spChg chg="mod">
          <ac:chgData name="Jessie Usagi" userId="9cd9acdb6ac7286c" providerId="LiveId" clId="{0F425115-8C44-4BA3-AB70-7E271AF058D8}" dt="2021-03-21T21:13:05.285" v="2904" actId="20577"/>
          <ac:spMkLst>
            <pc:docMk/>
            <pc:sldMk cId="3442729619" sldId="417"/>
            <ac:spMk id="3" creationId="{F4D28409-48BC-4348-B285-C5E1841F3B4D}"/>
          </ac:spMkLst>
        </pc:spChg>
        <pc:spChg chg="add del">
          <ac:chgData name="Jessie Usagi" userId="9cd9acdb6ac7286c" providerId="LiveId" clId="{0F425115-8C44-4BA3-AB70-7E271AF058D8}" dt="2021-03-21T21:09:28.392" v="2702" actId="26606"/>
          <ac:spMkLst>
            <pc:docMk/>
            <pc:sldMk cId="3442729619" sldId="417"/>
            <ac:spMk id="73" creationId="{DA9A1ACB-4ECA-4EAE-AEAB-CE9C8C01EE60}"/>
          </ac:spMkLst>
        </pc:spChg>
        <pc:spChg chg="add del">
          <ac:chgData name="Jessie Usagi" userId="9cd9acdb6ac7286c" providerId="LiveId" clId="{0F425115-8C44-4BA3-AB70-7E271AF058D8}" dt="2021-03-21T21:09:28.392" v="2702" actId="26606"/>
          <ac:spMkLst>
            <pc:docMk/>
            <pc:sldMk cId="3442729619" sldId="417"/>
            <ac:spMk id="75" creationId="{1C524A27-B6C0-41EA-ABCB-AA2E61FC0F8A}"/>
          </ac:spMkLst>
        </pc:spChg>
        <pc:spChg chg="add del">
          <ac:chgData name="Jessie Usagi" userId="9cd9acdb6ac7286c" providerId="LiveId" clId="{0F425115-8C44-4BA3-AB70-7E271AF058D8}" dt="2021-03-21T21:09:28.392" v="2702" actId="26606"/>
          <ac:spMkLst>
            <pc:docMk/>
            <pc:sldMk cId="3442729619" sldId="417"/>
            <ac:spMk id="77" creationId="{F3FCE8DC-E7A6-4A8F-BB57-A87EC4B846BB}"/>
          </ac:spMkLst>
        </pc:spChg>
        <pc:spChg chg="add del">
          <ac:chgData name="Jessie Usagi" userId="9cd9acdb6ac7286c" providerId="LiveId" clId="{0F425115-8C44-4BA3-AB70-7E271AF058D8}" dt="2021-03-21T21:09:09.297" v="2697" actId="26606"/>
          <ac:spMkLst>
            <pc:docMk/>
            <pc:sldMk cId="3442729619" sldId="417"/>
            <ac:spMk id="82" creationId="{8EE457FF-670E-4EC1-ACD4-1173DA9A7975}"/>
          </ac:spMkLst>
        </pc:spChg>
        <pc:spChg chg="add del">
          <ac:chgData name="Jessie Usagi" userId="9cd9acdb6ac7286c" providerId="LiveId" clId="{0F425115-8C44-4BA3-AB70-7E271AF058D8}" dt="2021-03-21T21:09:09.297" v="2697" actId="26606"/>
          <ac:spMkLst>
            <pc:docMk/>
            <pc:sldMk cId="3442729619" sldId="417"/>
            <ac:spMk id="84" creationId="{089A69AF-D57B-49B4-886C-D4A5DC194421}"/>
          </ac:spMkLst>
        </pc:spChg>
        <pc:spChg chg="add del">
          <ac:chgData name="Jessie Usagi" userId="9cd9acdb6ac7286c" providerId="LiveId" clId="{0F425115-8C44-4BA3-AB70-7E271AF058D8}" dt="2021-03-21T21:09:09.297" v="2697" actId="26606"/>
          <ac:spMkLst>
            <pc:docMk/>
            <pc:sldMk cId="3442729619" sldId="417"/>
            <ac:spMk id="86" creationId="{CABDC08D-6093-4397-92D4-54D00E2BB1C2}"/>
          </ac:spMkLst>
        </pc:spChg>
        <pc:spChg chg="add del">
          <ac:chgData name="Jessie Usagi" userId="9cd9acdb6ac7286c" providerId="LiveId" clId="{0F425115-8C44-4BA3-AB70-7E271AF058D8}" dt="2021-03-21T21:09:17.176" v="2699" actId="26606"/>
          <ac:spMkLst>
            <pc:docMk/>
            <pc:sldMk cId="3442729619" sldId="417"/>
            <ac:spMk id="88" creationId="{8EE457FF-670E-4EC1-ACD4-1173DA9A7975}"/>
          </ac:spMkLst>
        </pc:spChg>
        <pc:spChg chg="add del">
          <ac:chgData name="Jessie Usagi" userId="9cd9acdb6ac7286c" providerId="LiveId" clId="{0F425115-8C44-4BA3-AB70-7E271AF058D8}" dt="2021-03-21T21:09:17.176" v="2699" actId="26606"/>
          <ac:spMkLst>
            <pc:docMk/>
            <pc:sldMk cId="3442729619" sldId="417"/>
            <ac:spMk id="89" creationId="{089A69AF-D57B-49B4-886C-D4A5DC194421}"/>
          </ac:spMkLst>
        </pc:spChg>
        <pc:spChg chg="add del">
          <ac:chgData name="Jessie Usagi" userId="9cd9acdb6ac7286c" providerId="LiveId" clId="{0F425115-8C44-4BA3-AB70-7E271AF058D8}" dt="2021-03-21T21:09:17.176" v="2699" actId="26606"/>
          <ac:spMkLst>
            <pc:docMk/>
            <pc:sldMk cId="3442729619" sldId="417"/>
            <ac:spMk id="90" creationId="{CABDC08D-6093-4397-92D4-54D00E2BB1C2}"/>
          </ac:spMkLst>
        </pc:spChg>
        <pc:spChg chg="add del">
          <ac:chgData name="Jessie Usagi" userId="9cd9acdb6ac7286c" providerId="LiveId" clId="{0F425115-8C44-4BA3-AB70-7E271AF058D8}" dt="2021-03-21T21:09:28.365" v="2701" actId="26606"/>
          <ac:spMkLst>
            <pc:docMk/>
            <pc:sldMk cId="3442729619" sldId="417"/>
            <ac:spMk id="92" creationId="{8EE457FF-670E-4EC1-ACD4-1173DA9A7975}"/>
          </ac:spMkLst>
        </pc:spChg>
        <pc:spChg chg="add del">
          <ac:chgData name="Jessie Usagi" userId="9cd9acdb6ac7286c" providerId="LiveId" clId="{0F425115-8C44-4BA3-AB70-7E271AF058D8}" dt="2021-03-21T21:09:28.365" v="2701" actId="26606"/>
          <ac:spMkLst>
            <pc:docMk/>
            <pc:sldMk cId="3442729619" sldId="417"/>
            <ac:spMk id="93" creationId="{089A69AF-D57B-49B4-886C-D4A5DC194421}"/>
          </ac:spMkLst>
        </pc:spChg>
        <pc:spChg chg="add del">
          <ac:chgData name="Jessie Usagi" userId="9cd9acdb6ac7286c" providerId="LiveId" clId="{0F425115-8C44-4BA3-AB70-7E271AF058D8}" dt="2021-03-21T21:09:28.365" v="2701" actId="26606"/>
          <ac:spMkLst>
            <pc:docMk/>
            <pc:sldMk cId="3442729619" sldId="417"/>
            <ac:spMk id="94" creationId="{68F2977E-E0AE-4EB4-A059-59E908EB862A}"/>
          </ac:spMkLst>
        </pc:spChg>
        <pc:spChg chg="add">
          <ac:chgData name="Jessie Usagi" userId="9cd9acdb6ac7286c" providerId="LiveId" clId="{0F425115-8C44-4BA3-AB70-7E271AF058D8}" dt="2021-03-21T21:09:28.392" v="2702" actId="26606"/>
          <ac:spMkLst>
            <pc:docMk/>
            <pc:sldMk cId="3442729619" sldId="417"/>
            <ac:spMk id="96" creationId="{8EE457FF-670E-4EC1-ACD4-1173DA9A7975}"/>
          </ac:spMkLst>
        </pc:spChg>
        <pc:spChg chg="add">
          <ac:chgData name="Jessie Usagi" userId="9cd9acdb6ac7286c" providerId="LiveId" clId="{0F425115-8C44-4BA3-AB70-7E271AF058D8}" dt="2021-03-21T21:09:28.392" v="2702" actId="26606"/>
          <ac:spMkLst>
            <pc:docMk/>
            <pc:sldMk cId="3442729619" sldId="417"/>
            <ac:spMk id="97" creationId="{089A69AF-D57B-49B4-886C-D4A5DC194421}"/>
          </ac:spMkLst>
        </pc:spChg>
        <pc:spChg chg="add">
          <ac:chgData name="Jessie Usagi" userId="9cd9acdb6ac7286c" providerId="LiveId" clId="{0F425115-8C44-4BA3-AB70-7E271AF058D8}" dt="2021-03-21T21:09:28.392" v="2702" actId="26606"/>
          <ac:spMkLst>
            <pc:docMk/>
            <pc:sldMk cId="3442729619" sldId="417"/>
            <ac:spMk id="98" creationId="{CABDC08D-6093-4397-92D4-54D00E2BB1C2}"/>
          </ac:spMkLst>
        </pc:spChg>
        <pc:picChg chg="del">
          <ac:chgData name="Jessie Usagi" userId="9cd9acdb6ac7286c" providerId="LiveId" clId="{0F425115-8C44-4BA3-AB70-7E271AF058D8}" dt="2021-03-21T21:08:23.779" v="2695" actId="478"/>
          <ac:picMkLst>
            <pc:docMk/>
            <pc:sldMk cId="3442729619" sldId="417"/>
            <ac:picMk id="7" creationId="{70F71AD6-4D1C-47B0-8355-399AD04401B6}"/>
          </ac:picMkLst>
        </pc:picChg>
      </pc:sldChg>
      <pc:sldChg chg="addSp delSp modSp add mod modAnim">
        <pc:chgData name="Jessie Usagi" userId="9cd9acdb6ac7286c" providerId="LiveId" clId="{0F425115-8C44-4BA3-AB70-7E271AF058D8}" dt="2021-03-21T21:30:28.502" v="3983"/>
        <pc:sldMkLst>
          <pc:docMk/>
          <pc:sldMk cId="955446671" sldId="418"/>
        </pc:sldMkLst>
        <pc:spChg chg="mod">
          <ac:chgData name="Jessie Usagi" userId="9cd9acdb6ac7286c" providerId="LiveId" clId="{0F425115-8C44-4BA3-AB70-7E271AF058D8}" dt="2021-03-21T21:09:45.765" v="2704" actId="26606"/>
          <ac:spMkLst>
            <pc:docMk/>
            <pc:sldMk cId="955446671" sldId="418"/>
            <ac:spMk id="2" creationId="{70BD5515-6C5D-43F1-9299-06A773134882}"/>
          </ac:spMkLst>
        </pc:spChg>
        <pc:spChg chg="mod">
          <ac:chgData name="Jessie Usagi" userId="9cd9acdb6ac7286c" providerId="LiveId" clId="{0F425115-8C44-4BA3-AB70-7E271AF058D8}" dt="2021-03-21T21:14:45.676" v="2924" actId="20577"/>
          <ac:spMkLst>
            <pc:docMk/>
            <pc:sldMk cId="955446671" sldId="418"/>
            <ac:spMk id="3" creationId="{F4D28409-48BC-4348-B285-C5E1841F3B4D}"/>
          </ac:spMkLst>
        </pc:spChg>
        <pc:spChg chg="del">
          <ac:chgData name="Jessie Usagi" userId="9cd9acdb6ac7286c" providerId="LiveId" clId="{0F425115-8C44-4BA3-AB70-7E271AF058D8}" dt="2021-03-21T21:09:45.765" v="2704" actId="26606"/>
          <ac:spMkLst>
            <pc:docMk/>
            <pc:sldMk cId="955446671" sldId="418"/>
            <ac:spMk id="73" creationId="{DA9A1ACB-4ECA-4EAE-AEAB-CE9C8C01EE60}"/>
          </ac:spMkLst>
        </pc:spChg>
        <pc:spChg chg="del">
          <ac:chgData name="Jessie Usagi" userId="9cd9acdb6ac7286c" providerId="LiveId" clId="{0F425115-8C44-4BA3-AB70-7E271AF058D8}" dt="2021-03-21T21:09:45.765" v="2704" actId="26606"/>
          <ac:spMkLst>
            <pc:docMk/>
            <pc:sldMk cId="955446671" sldId="418"/>
            <ac:spMk id="75" creationId="{1C524A27-B6C0-41EA-ABCB-AA2E61FC0F8A}"/>
          </ac:spMkLst>
        </pc:spChg>
        <pc:spChg chg="del">
          <ac:chgData name="Jessie Usagi" userId="9cd9acdb6ac7286c" providerId="LiveId" clId="{0F425115-8C44-4BA3-AB70-7E271AF058D8}" dt="2021-03-21T21:09:45.765" v="2704" actId="26606"/>
          <ac:spMkLst>
            <pc:docMk/>
            <pc:sldMk cId="955446671" sldId="418"/>
            <ac:spMk id="77" creationId="{F3FCE8DC-E7A6-4A8F-BB57-A87EC4B846BB}"/>
          </ac:spMkLst>
        </pc:spChg>
        <pc:spChg chg="add">
          <ac:chgData name="Jessie Usagi" userId="9cd9acdb6ac7286c" providerId="LiveId" clId="{0F425115-8C44-4BA3-AB70-7E271AF058D8}" dt="2021-03-21T21:09:45.765" v="2704" actId="26606"/>
          <ac:spMkLst>
            <pc:docMk/>
            <pc:sldMk cId="955446671" sldId="418"/>
            <ac:spMk id="82" creationId="{8EE457FF-670E-4EC1-ACD4-1173DA9A7975}"/>
          </ac:spMkLst>
        </pc:spChg>
        <pc:spChg chg="add">
          <ac:chgData name="Jessie Usagi" userId="9cd9acdb6ac7286c" providerId="LiveId" clId="{0F425115-8C44-4BA3-AB70-7E271AF058D8}" dt="2021-03-21T21:09:45.765" v="2704" actId="26606"/>
          <ac:spMkLst>
            <pc:docMk/>
            <pc:sldMk cId="955446671" sldId="418"/>
            <ac:spMk id="84" creationId="{089A69AF-D57B-49B4-886C-D4A5DC194421}"/>
          </ac:spMkLst>
        </pc:spChg>
        <pc:spChg chg="add">
          <ac:chgData name="Jessie Usagi" userId="9cd9acdb6ac7286c" providerId="LiveId" clId="{0F425115-8C44-4BA3-AB70-7E271AF058D8}" dt="2021-03-21T21:09:45.765" v="2704" actId="26606"/>
          <ac:spMkLst>
            <pc:docMk/>
            <pc:sldMk cId="955446671" sldId="418"/>
            <ac:spMk id="86" creationId="{CABDC08D-6093-4397-92D4-54D00E2BB1C2}"/>
          </ac:spMkLst>
        </pc:spChg>
        <pc:picChg chg="del">
          <ac:chgData name="Jessie Usagi" userId="9cd9acdb6ac7286c" providerId="LiveId" clId="{0F425115-8C44-4BA3-AB70-7E271AF058D8}" dt="2021-03-21T21:09:35.401" v="2703" actId="478"/>
          <ac:picMkLst>
            <pc:docMk/>
            <pc:sldMk cId="955446671" sldId="418"/>
            <ac:picMk id="7" creationId="{70F71AD6-4D1C-47B0-8355-399AD04401B6}"/>
          </ac:picMkLst>
        </pc:picChg>
      </pc:sldChg>
      <pc:sldChg chg="add del">
        <pc:chgData name="Jessie Usagi" userId="9cd9acdb6ac7286c" providerId="LiveId" clId="{0F425115-8C44-4BA3-AB70-7E271AF058D8}" dt="2021-03-21T21:00:32.527" v="2344" actId="2890"/>
        <pc:sldMkLst>
          <pc:docMk/>
          <pc:sldMk cId="1832854166" sldId="418"/>
        </pc:sldMkLst>
      </pc:sldChg>
      <pc:sldChg chg="addSp delSp modSp add mod modAnim">
        <pc:chgData name="Jessie Usagi" userId="9cd9acdb6ac7286c" providerId="LiveId" clId="{0F425115-8C44-4BA3-AB70-7E271AF058D8}" dt="2021-03-21T21:22:00.174" v="3289"/>
        <pc:sldMkLst>
          <pc:docMk/>
          <pc:sldMk cId="555925794" sldId="419"/>
        </pc:sldMkLst>
        <pc:spChg chg="mod">
          <ac:chgData name="Jessie Usagi" userId="9cd9acdb6ac7286c" providerId="LiveId" clId="{0F425115-8C44-4BA3-AB70-7E271AF058D8}" dt="2021-03-21T21:09:53.694" v="2706" actId="26606"/>
          <ac:spMkLst>
            <pc:docMk/>
            <pc:sldMk cId="555925794" sldId="419"/>
            <ac:spMk id="2" creationId="{70BD5515-6C5D-43F1-9299-06A773134882}"/>
          </ac:spMkLst>
        </pc:spChg>
        <pc:spChg chg="mod">
          <ac:chgData name="Jessie Usagi" userId="9cd9acdb6ac7286c" providerId="LiveId" clId="{0F425115-8C44-4BA3-AB70-7E271AF058D8}" dt="2021-03-21T21:17:27.382" v="3062" actId="20577"/>
          <ac:spMkLst>
            <pc:docMk/>
            <pc:sldMk cId="555925794" sldId="419"/>
            <ac:spMk id="3" creationId="{F4D28409-48BC-4348-B285-C5E1841F3B4D}"/>
          </ac:spMkLst>
        </pc:spChg>
        <pc:spChg chg="del">
          <ac:chgData name="Jessie Usagi" userId="9cd9acdb6ac7286c" providerId="LiveId" clId="{0F425115-8C44-4BA3-AB70-7E271AF058D8}" dt="2021-03-21T21:09:53.694" v="2706" actId="26606"/>
          <ac:spMkLst>
            <pc:docMk/>
            <pc:sldMk cId="555925794" sldId="419"/>
            <ac:spMk id="73" creationId="{DA9A1ACB-4ECA-4EAE-AEAB-CE9C8C01EE60}"/>
          </ac:spMkLst>
        </pc:spChg>
        <pc:spChg chg="del">
          <ac:chgData name="Jessie Usagi" userId="9cd9acdb6ac7286c" providerId="LiveId" clId="{0F425115-8C44-4BA3-AB70-7E271AF058D8}" dt="2021-03-21T21:09:53.694" v="2706" actId="26606"/>
          <ac:spMkLst>
            <pc:docMk/>
            <pc:sldMk cId="555925794" sldId="419"/>
            <ac:spMk id="75" creationId="{1C524A27-B6C0-41EA-ABCB-AA2E61FC0F8A}"/>
          </ac:spMkLst>
        </pc:spChg>
        <pc:spChg chg="del">
          <ac:chgData name="Jessie Usagi" userId="9cd9acdb6ac7286c" providerId="LiveId" clId="{0F425115-8C44-4BA3-AB70-7E271AF058D8}" dt="2021-03-21T21:09:53.694" v="2706" actId="26606"/>
          <ac:spMkLst>
            <pc:docMk/>
            <pc:sldMk cId="555925794" sldId="419"/>
            <ac:spMk id="77" creationId="{F3FCE8DC-E7A6-4A8F-BB57-A87EC4B846BB}"/>
          </ac:spMkLst>
        </pc:spChg>
        <pc:spChg chg="add">
          <ac:chgData name="Jessie Usagi" userId="9cd9acdb6ac7286c" providerId="LiveId" clId="{0F425115-8C44-4BA3-AB70-7E271AF058D8}" dt="2021-03-21T21:09:53.694" v="2706" actId="26606"/>
          <ac:spMkLst>
            <pc:docMk/>
            <pc:sldMk cId="555925794" sldId="419"/>
            <ac:spMk id="82" creationId="{8EE457FF-670E-4EC1-ACD4-1173DA9A7975}"/>
          </ac:spMkLst>
        </pc:spChg>
        <pc:spChg chg="add">
          <ac:chgData name="Jessie Usagi" userId="9cd9acdb6ac7286c" providerId="LiveId" clId="{0F425115-8C44-4BA3-AB70-7E271AF058D8}" dt="2021-03-21T21:09:53.694" v="2706" actId="26606"/>
          <ac:spMkLst>
            <pc:docMk/>
            <pc:sldMk cId="555925794" sldId="419"/>
            <ac:spMk id="84" creationId="{089A69AF-D57B-49B4-886C-D4A5DC194421}"/>
          </ac:spMkLst>
        </pc:spChg>
        <pc:spChg chg="add">
          <ac:chgData name="Jessie Usagi" userId="9cd9acdb6ac7286c" providerId="LiveId" clId="{0F425115-8C44-4BA3-AB70-7E271AF058D8}" dt="2021-03-21T21:09:53.694" v="2706" actId="26606"/>
          <ac:spMkLst>
            <pc:docMk/>
            <pc:sldMk cId="555925794" sldId="419"/>
            <ac:spMk id="86" creationId="{CABDC08D-6093-4397-92D4-54D00E2BB1C2}"/>
          </ac:spMkLst>
        </pc:spChg>
        <pc:picChg chg="del">
          <ac:chgData name="Jessie Usagi" userId="9cd9acdb6ac7286c" providerId="LiveId" clId="{0F425115-8C44-4BA3-AB70-7E271AF058D8}" dt="2021-03-21T21:09:52.092" v="2705" actId="478"/>
          <ac:picMkLst>
            <pc:docMk/>
            <pc:sldMk cId="555925794" sldId="419"/>
            <ac:picMk id="7" creationId="{70F71AD6-4D1C-47B0-8355-399AD04401B6}"/>
          </ac:picMkLst>
        </pc:picChg>
      </pc:sldChg>
      <pc:sldChg chg="modSp add del mod">
        <pc:chgData name="Jessie Usagi" userId="9cd9acdb6ac7286c" providerId="LiveId" clId="{0F425115-8C44-4BA3-AB70-7E271AF058D8}" dt="2021-03-21T21:18:03.884" v="3066" actId="47"/>
        <pc:sldMkLst>
          <pc:docMk/>
          <pc:sldMk cId="536309169" sldId="420"/>
        </pc:sldMkLst>
        <pc:spChg chg="mod">
          <ac:chgData name="Jessie Usagi" userId="9cd9acdb6ac7286c" providerId="LiveId" clId="{0F425115-8C44-4BA3-AB70-7E271AF058D8}" dt="2021-03-21T21:18:01.541" v="3065" actId="20577"/>
          <ac:spMkLst>
            <pc:docMk/>
            <pc:sldMk cId="536309169" sldId="420"/>
            <ac:spMk id="2" creationId="{70BD5515-6C5D-43F1-9299-06A773134882}"/>
          </ac:spMkLst>
        </pc:spChg>
      </pc:sldChg>
      <pc:sldChg chg="addSp delSp modSp add mod ord setBg modAnim delDesignElem">
        <pc:chgData name="Jessie Usagi" userId="9cd9acdb6ac7286c" providerId="LiveId" clId="{0F425115-8C44-4BA3-AB70-7E271AF058D8}" dt="2021-03-21T21:22:04.497" v="3290"/>
        <pc:sldMkLst>
          <pc:docMk/>
          <pc:sldMk cId="2205737396" sldId="420"/>
        </pc:sldMkLst>
        <pc:spChg chg="mod">
          <ac:chgData name="Jessie Usagi" userId="9cd9acdb6ac7286c" providerId="LiveId" clId="{0F425115-8C44-4BA3-AB70-7E271AF058D8}" dt="2021-03-21T21:19:04.899" v="3181" actId="20577"/>
          <ac:spMkLst>
            <pc:docMk/>
            <pc:sldMk cId="2205737396" sldId="420"/>
            <ac:spMk id="2" creationId="{70BD5515-6C5D-43F1-9299-06A773134882}"/>
          </ac:spMkLst>
        </pc:spChg>
        <pc:spChg chg="mod">
          <ac:chgData name="Jessie Usagi" userId="9cd9acdb6ac7286c" providerId="LiveId" clId="{0F425115-8C44-4BA3-AB70-7E271AF058D8}" dt="2021-03-21T21:19:00.555" v="3179" actId="20577"/>
          <ac:spMkLst>
            <pc:docMk/>
            <pc:sldMk cId="2205737396" sldId="420"/>
            <ac:spMk id="3" creationId="{F4D28409-48BC-4348-B285-C5E1841F3B4D}"/>
          </ac:spMkLst>
        </pc:spChg>
        <pc:spChg chg="add">
          <ac:chgData name="Jessie Usagi" userId="9cd9acdb6ac7286c" providerId="LiveId" clId="{0F425115-8C44-4BA3-AB70-7E271AF058D8}" dt="2021-03-21T21:18:09.287" v="3071" actId="26606"/>
          <ac:spMkLst>
            <pc:docMk/>
            <pc:sldMk cId="2205737396" sldId="420"/>
            <ac:spMk id="8" creationId="{8EE457FF-670E-4EC1-ACD4-1173DA9A7975}"/>
          </ac:spMkLst>
        </pc:spChg>
        <pc:spChg chg="add">
          <ac:chgData name="Jessie Usagi" userId="9cd9acdb6ac7286c" providerId="LiveId" clId="{0F425115-8C44-4BA3-AB70-7E271AF058D8}" dt="2021-03-21T21:18:09.287" v="3071" actId="26606"/>
          <ac:spMkLst>
            <pc:docMk/>
            <pc:sldMk cId="2205737396" sldId="420"/>
            <ac:spMk id="10" creationId="{089A69AF-D57B-49B4-886C-D4A5DC194421}"/>
          </ac:spMkLst>
        </pc:spChg>
        <pc:spChg chg="add">
          <ac:chgData name="Jessie Usagi" userId="9cd9acdb6ac7286c" providerId="LiveId" clId="{0F425115-8C44-4BA3-AB70-7E271AF058D8}" dt="2021-03-21T21:18:09.287" v="3071" actId="26606"/>
          <ac:spMkLst>
            <pc:docMk/>
            <pc:sldMk cId="2205737396" sldId="420"/>
            <ac:spMk id="12" creationId="{CABDC08D-6093-4397-92D4-54D00E2BB1C2}"/>
          </ac:spMkLst>
        </pc:spChg>
        <pc:spChg chg="del">
          <ac:chgData name="Jessie Usagi" userId="9cd9acdb6ac7286c" providerId="LiveId" clId="{0F425115-8C44-4BA3-AB70-7E271AF058D8}" dt="2021-03-21T21:18:05.693" v="3068"/>
          <ac:spMkLst>
            <pc:docMk/>
            <pc:sldMk cId="2205737396" sldId="420"/>
            <ac:spMk id="96" creationId="{8EE457FF-670E-4EC1-ACD4-1173DA9A7975}"/>
          </ac:spMkLst>
        </pc:spChg>
        <pc:spChg chg="del">
          <ac:chgData name="Jessie Usagi" userId="9cd9acdb6ac7286c" providerId="LiveId" clId="{0F425115-8C44-4BA3-AB70-7E271AF058D8}" dt="2021-03-21T21:18:05.693" v="3068"/>
          <ac:spMkLst>
            <pc:docMk/>
            <pc:sldMk cId="2205737396" sldId="420"/>
            <ac:spMk id="97" creationId="{089A69AF-D57B-49B4-886C-D4A5DC194421}"/>
          </ac:spMkLst>
        </pc:spChg>
        <pc:spChg chg="del">
          <ac:chgData name="Jessie Usagi" userId="9cd9acdb6ac7286c" providerId="LiveId" clId="{0F425115-8C44-4BA3-AB70-7E271AF058D8}" dt="2021-03-21T21:18:05.693" v="3068"/>
          <ac:spMkLst>
            <pc:docMk/>
            <pc:sldMk cId="2205737396" sldId="420"/>
            <ac:spMk id="98" creationId="{CABDC08D-6093-4397-92D4-54D00E2BB1C2}"/>
          </ac:spMkLst>
        </pc:spChg>
      </pc:sldChg>
      <pc:sldChg chg="addSp delSp modSp add mod ord setBg modAnim delDesignElem">
        <pc:chgData name="Jessie Usagi" userId="9cd9acdb6ac7286c" providerId="LiveId" clId="{0F425115-8C44-4BA3-AB70-7E271AF058D8}" dt="2021-03-21T21:30:45.684" v="3984"/>
        <pc:sldMkLst>
          <pc:docMk/>
          <pc:sldMk cId="1639568384" sldId="421"/>
        </pc:sldMkLst>
        <pc:spChg chg="mod">
          <ac:chgData name="Jessie Usagi" userId="9cd9acdb6ac7286c" providerId="LiveId" clId="{0F425115-8C44-4BA3-AB70-7E271AF058D8}" dt="2021-03-21T21:19:20.217" v="3190" actId="20577"/>
          <ac:spMkLst>
            <pc:docMk/>
            <pc:sldMk cId="1639568384" sldId="421"/>
            <ac:spMk id="2" creationId="{70BD5515-6C5D-43F1-9299-06A773134882}"/>
          </ac:spMkLst>
        </pc:spChg>
        <pc:spChg chg="mod">
          <ac:chgData name="Jessie Usagi" userId="9cd9acdb6ac7286c" providerId="LiveId" clId="{0F425115-8C44-4BA3-AB70-7E271AF058D8}" dt="2021-03-21T21:19:33.880" v="3215" actId="20577"/>
          <ac:spMkLst>
            <pc:docMk/>
            <pc:sldMk cId="1639568384" sldId="421"/>
            <ac:spMk id="3" creationId="{F4D28409-48BC-4348-B285-C5E1841F3B4D}"/>
          </ac:spMkLst>
        </pc:spChg>
        <pc:spChg chg="add">
          <ac:chgData name="Jessie Usagi" userId="9cd9acdb6ac7286c" providerId="LiveId" clId="{0F425115-8C44-4BA3-AB70-7E271AF058D8}" dt="2021-03-21T21:19:16.511" v="3186" actId="26606"/>
          <ac:spMkLst>
            <pc:docMk/>
            <pc:sldMk cId="1639568384" sldId="421"/>
            <ac:spMk id="8" creationId="{8EE457FF-670E-4EC1-ACD4-1173DA9A7975}"/>
          </ac:spMkLst>
        </pc:spChg>
        <pc:spChg chg="add">
          <ac:chgData name="Jessie Usagi" userId="9cd9acdb6ac7286c" providerId="LiveId" clId="{0F425115-8C44-4BA3-AB70-7E271AF058D8}" dt="2021-03-21T21:19:16.511" v="3186" actId="26606"/>
          <ac:spMkLst>
            <pc:docMk/>
            <pc:sldMk cId="1639568384" sldId="421"/>
            <ac:spMk id="10" creationId="{089A69AF-D57B-49B4-886C-D4A5DC194421}"/>
          </ac:spMkLst>
        </pc:spChg>
        <pc:spChg chg="add">
          <ac:chgData name="Jessie Usagi" userId="9cd9acdb6ac7286c" providerId="LiveId" clId="{0F425115-8C44-4BA3-AB70-7E271AF058D8}" dt="2021-03-21T21:19:16.511" v="3186" actId="26606"/>
          <ac:spMkLst>
            <pc:docMk/>
            <pc:sldMk cId="1639568384" sldId="421"/>
            <ac:spMk id="12" creationId="{CABDC08D-6093-4397-92D4-54D00E2BB1C2}"/>
          </ac:spMkLst>
        </pc:spChg>
        <pc:spChg chg="del">
          <ac:chgData name="Jessie Usagi" userId="9cd9acdb6ac7286c" providerId="LiveId" clId="{0F425115-8C44-4BA3-AB70-7E271AF058D8}" dt="2021-03-21T21:19:11.475" v="3183"/>
          <ac:spMkLst>
            <pc:docMk/>
            <pc:sldMk cId="1639568384" sldId="421"/>
            <ac:spMk id="82" creationId="{8EE457FF-670E-4EC1-ACD4-1173DA9A7975}"/>
          </ac:spMkLst>
        </pc:spChg>
        <pc:spChg chg="del">
          <ac:chgData name="Jessie Usagi" userId="9cd9acdb6ac7286c" providerId="LiveId" clId="{0F425115-8C44-4BA3-AB70-7E271AF058D8}" dt="2021-03-21T21:19:11.475" v="3183"/>
          <ac:spMkLst>
            <pc:docMk/>
            <pc:sldMk cId="1639568384" sldId="421"/>
            <ac:spMk id="84" creationId="{089A69AF-D57B-49B4-886C-D4A5DC194421}"/>
          </ac:spMkLst>
        </pc:spChg>
        <pc:spChg chg="del">
          <ac:chgData name="Jessie Usagi" userId="9cd9acdb6ac7286c" providerId="LiveId" clId="{0F425115-8C44-4BA3-AB70-7E271AF058D8}" dt="2021-03-21T21:19:11.475" v="3183"/>
          <ac:spMkLst>
            <pc:docMk/>
            <pc:sldMk cId="1639568384" sldId="421"/>
            <ac:spMk id="86" creationId="{CABDC08D-6093-4397-92D4-54D00E2BB1C2}"/>
          </ac:spMkLst>
        </pc:spChg>
      </pc:sldChg>
      <pc:sldChg chg="modSp add mod ord modAnim">
        <pc:chgData name="Jessie Usagi" userId="9cd9acdb6ac7286c" providerId="LiveId" clId="{0F425115-8C44-4BA3-AB70-7E271AF058D8}" dt="2021-03-21T21:22:16.578" v="3293"/>
        <pc:sldMkLst>
          <pc:docMk/>
          <pc:sldMk cId="2455235596" sldId="422"/>
        </pc:sldMkLst>
        <pc:spChg chg="mod">
          <ac:chgData name="Jessie Usagi" userId="9cd9acdb6ac7286c" providerId="LiveId" clId="{0F425115-8C44-4BA3-AB70-7E271AF058D8}" dt="2021-03-21T21:20:23.695" v="3224" actId="20577"/>
          <ac:spMkLst>
            <pc:docMk/>
            <pc:sldMk cId="2455235596" sldId="422"/>
            <ac:spMk id="2" creationId="{70BD5515-6C5D-43F1-9299-06A773134882}"/>
          </ac:spMkLst>
        </pc:spChg>
        <pc:spChg chg="mod">
          <ac:chgData name="Jessie Usagi" userId="9cd9acdb6ac7286c" providerId="LiveId" clId="{0F425115-8C44-4BA3-AB70-7E271AF058D8}" dt="2021-03-21T21:20:47.320" v="3283" actId="20577"/>
          <ac:spMkLst>
            <pc:docMk/>
            <pc:sldMk cId="2455235596" sldId="422"/>
            <ac:spMk id="3" creationId="{F4D28409-48BC-4348-B285-C5E1841F3B4D}"/>
          </ac:spMkLst>
        </pc:spChg>
      </pc:sldChg>
      <pc:sldChg chg="modSp add mod modAnim">
        <pc:chgData name="Jessie Usagi" userId="9cd9acdb6ac7286c" providerId="LiveId" clId="{0F425115-8C44-4BA3-AB70-7E271AF058D8}" dt="2021-03-22T13:51:01.092" v="4085" actId="20577"/>
        <pc:sldMkLst>
          <pc:docMk/>
          <pc:sldMk cId="1796842392" sldId="423"/>
        </pc:sldMkLst>
        <pc:spChg chg="mod">
          <ac:chgData name="Jessie Usagi" userId="9cd9acdb6ac7286c" providerId="LiveId" clId="{0F425115-8C44-4BA3-AB70-7E271AF058D8}" dt="2021-03-21T21:25:35.504" v="3302" actId="20577"/>
          <ac:spMkLst>
            <pc:docMk/>
            <pc:sldMk cId="1796842392" sldId="423"/>
            <ac:spMk id="2" creationId="{70BD5515-6C5D-43F1-9299-06A773134882}"/>
          </ac:spMkLst>
        </pc:spChg>
        <pc:spChg chg="mod">
          <ac:chgData name="Jessie Usagi" userId="9cd9acdb6ac7286c" providerId="LiveId" clId="{0F425115-8C44-4BA3-AB70-7E271AF058D8}" dt="2021-03-22T13:51:01.092" v="4085" actId="20577"/>
          <ac:spMkLst>
            <pc:docMk/>
            <pc:sldMk cId="1796842392" sldId="423"/>
            <ac:spMk id="3" creationId="{F4D28409-48BC-4348-B285-C5E1841F3B4D}"/>
          </ac:spMkLst>
        </pc:spChg>
      </pc:sldChg>
      <pc:sldChg chg="addSp delSp modSp new del mod modClrScheme chgLayout">
        <pc:chgData name="Jessie Usagi" userId="9cd9acdb6ac7286c" providerId="LiveId" clId="{0F425115-8C44-4BA3-AB70-7E271AF058D8}" dt="2021-03-21T21:25:24.622" v="3299" actId="47"/>
        <pc:sldMkLst>
          <pc:docMk/>
          <pc:sldMk cId="2566890598" sldId="423"/>
        </pc:sldMkLst>
        <pc:spChg chg="del mod ord">
          <ac:chgData name="Jessie Usagi" userId="9cd9acdb6ac7286c" providerId="LiveId" clId="{0F425115-8C44-4BA3-AB70-7E271AF058D8}" dt="2021-03-21T21:22:26.256" v="3295" actId="700"/>
          <ac:spMkLst>
            <pc:docMk/>
            <pc:sldMk cId="2566890598" sldId="423"/>
            <ac:spMk id="2" creationId="{DB55BD9A-66D2-4029-8340-03665629D65F}"/>
          </ac:spMkLst>
        </pc:spChg>
        <pc:spChg chg="del mod ord">
          <ac:chgData name="Jessie Usagi" userId="9cd9acdb6ac7286c" providerId="LiveId" clId="{0F425115-8C44-4BA3-AB70-7E271AF058D8}" dt="2021-03-21T21:22:26.256" v="3295" actId="700"/>
          <ac:spMkLst>
            <pc:docMk/>
            <pc:sldMk cId="2566890598" sldId="423"/>
            <ac:spMk id="3" creationId="{BD48E47A-047E-4DE6-B28B-2A273DE3C441}"/>
          </ac:spMkLst>
        </pc:spChg>
        <pc:spChg chg="del">
          <ac:chgData name="Jessie Usagi" userId="9cd9acdb6ac7286c" providerId="LiveId" clId="{0F425115-8C44-4BA3-AB70-7E271AF058D8}" dt="2021-03-21T21:22:26.256" v="3295" actId="700"/>
          <ac:spMkLst>
            <pc:docMk/>
            <pc:sldMk cId="2566890598" sldId="423"/>
            <ac:spMk id="4" creationId="{2ACC9285-CCEB-4DC7-A375-43902D2C0A86}"/>
          </ac:spMkLst>
        </pc:spChg>
        <pc:spChg chg="add mod ord">
          <ac:chgData name="Jessie Usagi" userId="9cd9acdb6ac7286c" providerId="LiveId" clId="{0F425115-8C44-4BA3-AB70-7E271AF058D8}" dt="2021-03-21T21:22:26.256" v="3295" actId="700"/>
          <ac:spMkLst>
            <pc:docMk/>
            <pc:sldMk cId="2566890598" sldId="423"/>
            <ac:spMk id="5" creationId="{4657C1AA-22FC-471E-AF77-0EA6CAD70AAB}"/>
          </ac:spMkLst>
        </pc:spChg>
        <pc:spChg chg="add mod ord">
          <ac:chgData name="Jessie Usagi" userId="9cd9acdb6ac7286c" providerId="LiveId" clId="{0F425115-8C44-4BA3-AB70-7E271AF058D8}" dt="2021-03-21T21:22:26.256" v="3295" actId="700"/>
          <ac:spMkLst>
            <pc:docMk/>
            <pc:sldMk cId="2566890598" sldId="423"/>
            <ac:spMk id="6" creationId="{4C85DE38-06EA-4DC8-BAAD-03A5ED3494C9}"/>
          </ac:spMkLst>
        </pc:spChg>
      </pc:sldChg>
      <pc:sldChg chg="addSp delSp add del setBg delDesignElem">
        <pc:chgData name="Jessie Usagi" userId="9cd9acdb6ac7286c" providerId="LiveId" clId="{0F425115-8C44-4BA3-AB70-7E271AF058D8}" dt="2021-03-21T21:25:22.041" v="3298"/>
        <pc:sldMkLst>
          <pc:docMk/>
          <pc:sldMk cId="2839024804" sldId="424"/>
        </pc:sldMkLst>
        <pc:spChg chg="add del">
          <ac:chgData name="Jessie Usagi" userId="9cd9acdb6ac7286c" providerId="LiveId" clId="{0F425115-8C44-4BA3-AB70-7E271AF058D8}" dt="2021-03-21T21:25:22.041" v="3298"/>
          <ac:spMkLst>
            <pc:docMk/>
            <pc:sldMk cId="2839024804" sldId="424"/>
            <ac:spMk id="82" creationId="{8EE457FF-670E-4EC1-ACD4-1173DA9A7975}"/>
          </ac:spMkLst>
        </pc:spChg>
        <pc:spChg chg="add del">
          <ac:chgData name="Jessie Usagi" userId="9cd9acdb6ac7286c" providerId="LiveId" clId="{0F425115-8C44-4BA3-AB70-7E271AF058D8}" dt="2021-03-21T21:25:22.041" v="3298"/>
          <ac:spMkLst>
            <pc:docMk/>
            <pc:sldMk cId="2839024804" sldId="424"/>
            <ac:spMk id="84" creationId="{089A69AF-D57B-49B4-886C-D4A5DC194421}"/>
          </ac:spMkLst>
        </pc:spChg>
        <pc:spChg chg="add del">
          <ac:chgData name="Jessie Usagi" userId="9cd9acdb6ac7286c" providerId="LiveId" clId="{0F425115-8C44-4BA3-AB70-7E271AF058D8}" dt="2021-03-21T21:25:22.041" v="3298"/>
          <ac:spMkLst>
            <pc:docMk/>
            <pc:sldMk cId="2839024804" sldId="424"/>
            <ac:spMk id="86" creationId="{CABDC08D-6093-4397-92D4-54D00E2BB1C2}"/>
          </ac:spMkLst>
        </pc:spChg>
      </pc:sldChg>
      <pc:sldChg chg="addSp delSp modSp new mod modClrScheme chgLayout">
        <pc:chgData name="Jessie Usagi" userId="9cd9acdb6ac7286c" providerId="LiveId" clId="{0F425115-8C44-4BA3-AB70-7E271AF058D8}" dt="2021-03-21T21:40:20.474" v="4075" actId="207"/>
        <pc:sldMkLst>
          <pc:docMk/>
          <pc:sldMk cId="3613043777" sldId="424"/>
        </pc:sldMkLst>
        <pc:spChg chg="del mod ord">
          <ac:chgData name="Jessie Usagi" userId="9cd9acdb6ac7286c" providerId="LiveId" clId="{0F425115-8C44-4BA3-AB70-7E271AF058D8}" dt="2021-03-21T21:37:43.478" v="3987" actId="700"/>
          <ac:spMkLst>
            <pc:docMk/>
            <pc:sldMk cId="3613043777" sldId="424"/>
            <ac:spMk id="2" creationId="{1EA29BDA-E77C-411B-A7D4-32E3B6479BB5}"/>
          </ac:spMkLst>
        </pc:spChg>
        <pc:spChg chg="del mod ord">
          <ac:chgData name="Jessie Usagi" userId="9cd9acdb6ac7286c" providerId="LiveId" clId="{0F425115-8C44-4BA3-AB70-7E271AF058D8}" dt="2021-03-21T21:37:43.478" v="3987" actId="700"/>
          <ac:spMkLst>
            <pc:docMk/>
            <pc:sldMk cId="3613043777" sldId="424"/>
            <ac:spMk id="3" creationId="{BBAA2708-8A96-42F4-BED4-D86A26B20841}"/>
          </ac:spMkLst>
        </pc:spChg>
        <pc:spChg chg="del">
          <ac:chgData name="Jessie Usagi" userId="9cd9acdb6ac7286c" providerId="LiveId" clId="{0F425115-8C44-4BA3-AB70-7E271AF058D8}" dt="2021-03-21T21:37:43.478" v="3987" actId="700"/>
          <ac:spMkLst>
            <pc:docMk/>
            <pc:sldMk cId="3613043777" sldId="424"/>
            <ac:spMk id="4" creationId="{9B23D798-4DCD-4E51-84EE-372D8D3CDDF9}"/>
          </ac:spMkLst>
        </pc:spChg>
        <pc:spChg chg="add mod ord">
          <ac:chgData name="Jessie Usagi" userId="9cd9acdb6ac7286c" providerId="LiveId" clId="{0F425115-8C44-4BA3-AB70-7E271AF058D8}" dt="2021-03-21T21:37:51.481" v="4018" actId="20577"/>
          <ac:spMkLst>
            <pc:docMk/>
            <pc:sldMk cId="3613043777" sldId="424"/>
            <ac:spMk id="5" creationId="{038DA6D0-5639-4545-A675-CA10EB633876}"/>
          </ac:spMkLst>
        </pc:spChg>
        <pc:spChg chg="add mod ord">
          <ac:chgData name="Jessie Usagi" userId="9cd9acdb6ac7286c" providerId="LiveId" clId="{0F425115-8C44-4BA3-AB70-7E271AF058D8}" dt="2021-03-21T21:40:20.474" v="4075" actId="207"/>
          <ac:spMkLst>
            <pc:docMk/>
            <pc:sldMk cId="3613043777" sldId="424"/>
            <ac:spMk id="6" creationId="{94A24E5F-023E-4DFC-925A-00324A4AAAEF}"/>
          </ac:spMkLst>
        </pc:spChg>
        <pc:spChg chg="add del mod">
          <ac:chgData name="Jessie Usagi" userId="9cd9acdb6ac7286c" providerId="LiveId" clId="{0F425115-8C44-4BA3-AB70-7E271AF058D8}" dt="2021-03-21T21:39:15.011" v="4064"/>
          <ac:spMkLst>
            <pc:docMk/>
            <pc:sldMk cId="3613043777" sldId="424"/>
            <ac:spMk id="7" creationId="{0ABDCF7B-BE39-4CCB-88F1-ADE1D01A400E}"/>
          </ac:spMkLst>
        </pc:spChg>
        <pc:spChg chg="add del mod">
          <ac:chgData name="Jessie Usagi" userId="9cd9acdb6ac7286c" providerId="LiveId" clId="{0F425115-8C44-4BA3-AB70-7E271AF058D8}" dt="2021-03-21T21:39:15.011" v="4064"/>
          <ac:spMkLst>
            <pc:docMk/>
            <pc:sldMk cId="3613043777" sldId="424"/>
            <ac:spMk id="8" creationId="{082AE839-2130-43CB-8927-E3BEDE3ACFF3}"/>
          </ac:spMkLst>
        </pc:spChg>
        <pc:spChg chg="add del mod">
          <ac:chgData name="Jessie Usagi" userId="9cd9acdb6ac7286c" providerId="LiveId" clId="{0F425115-8C44-4BA3-AB70-7E271AF058D8}" dt="2021-03-21T21:39:15.011" v="4064"/>
          <ac:spMkLst>
            <pc:docMk/>
            <pc:sldMk cId="3613043777" sldId="424"/>
            <ac:spMk id="9" creationId="{20A401D6-AC84-4B7A-B36D-1BCA3375EE63}"/>
          </ac:spMkLst>
        </pc:spChg>
      </pc:sldChg>
    </pc:docChg>
  </pc:docChgLst>
  <pc:docChgLst>
    <pc:chgData name="Jessie Usagi" userId="9cd9acdb6ac7286c" providerId="LiveId" clId="{FB15DBEB-D60C-46CD-920D-F6D100778A19}"/>
    <pc:docChg chg="undo redo custSel addSld delSld modSld sldOrd">
      <pc:chgData name="Jessie Usagi" userId="9cd9acdb6ac7286c" providerId="LiveId" clId="{FB15DBEB-D60C-46CD-920D-F6D100778A19}" dt="2021-03-14T13:05:02.855" v="3065" actId="20577"/>
      <pc:docMkLst>
        <pc:docMk/>
      </pc:docMkLst>
      <pc:sldChg chg="modSp mod">
        <pc:chgData name="Jessie Usagi" userId="9cd9acdb6ac7286c" providerId="LiveId" clId="{FB15DBEB-D60C-46CD-920D-F6D100778A19}" dt="2021-03-14T12:17:37.410" v="2" actId="20577"/>
        <pc:sldMkLst>
          <pc:docMk/>
          <pc:sldMk cId="3328120091" sldId="257"/>
        </pc:sldMkLst>
        <pc:spChg chg="mod">
          <ac:chgData name="Jessie Usagi" userId="9cd9acdb6ac7286c" providerId="LiveId" clId="{FB15DBEB-D60C-46CD-920D-F6D100778A19}" dt="2021-03-14T12:17:37.410" v="2" actId="20577"/>
          <ac:spMkLst>
            <pc:docMk/>
            <pc:sldMk cId="3328120091" sldId="257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FB15DBEB-D60C-46CD-920D-F6D100778A19}" dt="2021-03-14T12:58:35.489" v="2671" actId="20577"/>
        <pc:sldMkLst>
          <pc:docMk/>
          <pc:sldMk cId="1042409334" sldId="258"/>
        </pc:sldMkLst>
        <pc:spChg chg="mod">
          <ac:chgData name="Jessie Usagi" userId="9cd9acdb6ac7286c" providerId="LiveId" clId="{FB15DBEB-D60C-46CD-920D-F6D100778A19}" dt="2021-03-14T12:58:35.489" v="2671" actId="20577"/>
          <ac:spMkLst>
            <pc:docMk/>
            <pc:sldMk cId="1042409334" sldId="258"/>
            <ac:spMk id="3" creationId="{A00EAB3B-4FB1-4905-AAA6-E905CFDDCE44}"/>
          </ac:spMkLst>
        </pc:spChg>
      </pc:sldChg>
      <pc:sldChg chg="ord">
        <pc:chgData name="Jessie Usagi" userId="9cd9acdb6ac7286c" providerId="LiveId" clId="{FB15DBEB-D60C-46CD-920D-F6D100778A19}" dt="2021-03-14T12:54:59.656" v="2493" actId="20578"/>
        <pc:sldMkLst>
          <pc:docMk/>
          <pc:sldMk cId="52742329" sldId="265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3187006703" sldId="274"/>
        </pc:sldMkLst>
      </pc:sldChg>
      <pc:sldChg chg="addSp delSp modSp mod">
        <pc:chgData name="Jessie Usagi" userId="9cd9acdb6ac7286c" providerId="LiveId" clId="{FB15DBEB-D60C-46CD-920D-F6D100778A19}" dt="2021-03-14T12:27:52.885" v="72" actId="1076"/>
        <pc:sldMkLst>
          <pc:docMk/>
          <pc:sldMk cId="3212191538" sldId="275"/>
        </pc:sldMkLst>
        <pc:spChg chg="mod">
          <ac:chgData name="Jessie Usagi" userId="9cd9acdb6ac7286c" providerId="LiveId" clId="{FB15DBEB-D60C-46CD-920D-F6D100778A19}" dt="2021-03-14T12:19:24.673" v="63" actId="1038"/>
          <ac:spMkLst>
            <pc:docMk/>
            <pc:sldMk cId="3212191538" sldId="275"/>
            <ac:spMk id="2" creationId="{47488BAB-14CD-4F8E-9A9D-F49FE607F047}"/>
          </ac:spMkLst>
        </pc:spChg>
        <pc:picChg chg="add mod">
          <ac:chgData name="Jessie Usagi" userId="9cd9acdb6ac7286c" providerId="LiveId" clId="{FB15DBEB-D60C-46CD-920D-F6D100778A19}" dt="2021-03-14T12:27:52.885" v="72" actId="1076"/>
          <ac:picMkLst>
            <pc:docMk/>
            <pc:sldMk cId="3212191538" sldId="275"/>
            <ac:picMk id="1026" creationId="{6426E11A-D873-48BE-932B-A11E62A82E42}"/>
          </ac:picMkLst>
        </pc:picChg>
        <pc:picChg chg="del">
          <ac:chgData name="Jessie Usagi" userId="9cd9acdb6ac7286c" providerId="LiveId" clId="{FB15DBEB-D60C-46CD-920D-F6D100778A19}" dt="2021-03-14T12:19:30.341" v="64" actId="478"/>
          <ac:picMkLst>
            <pc:docMk/>
            <pc:sldMk cId="3212191538" sldId="275"/>
            <ac:picMk id="2050" creationId="{AD43BC34-0E79-4B9B-AA81-C6205AA17366}"/>
          </ac:picMkLst>
        </pc:picChg>
      </pc:sldChg>
      <pc:sldChg chg="modSp mod modAnim">
        <pc:chgData name="Jessie Usagi" userId="9cd9acdb6ac7286c" providerId="LiveId" clId="{FB15DBEB-D60C-46CD-920D-F6D100778A19}" dt="2021-03-14T12:41:40.048" v="2127" actId="20577"/>
        <pc:sldMkLst>
          <pc:docMk/>
          <pc:sldMk cId="2411024459" sldId="276"/>
        </pc:sldMkLst>
        <pc:spChg chg="mod">
          <ac:chgData name="Jessie Usagi" userId="9cd9acdb6ac7286c" providerId="LiveId" clId="{FB15DBEB-D60C-46CD-920D-F6D100778A19}" dt="2021-03-14T12:28:04.032" v="91" actId="20577"/>
          <ac:spMkLst>
            <pc:docMk/>
            <pc:sldMk cId="2411024459" sldId="276"/>
            <ac:spMk id="2" creationId="{B96B3057-D76D-4D97-8D83-FA252AA49897}"/>
          </ac:spMkLst>
        </pc:spChg>
        <pc:spChg chg="mod">
          <ac:chgData name="Jessie Usagi" userId="9cd9acdb6ac7286c" providerId="LiveId" clId="{FB15DBEB-D60C-46CD-920D-F6D100778A19}" dt="2021-03-14T12:41:40.048" v="2127" actId="20577"/>
          <ac:spMkLst>
            <pc:docMk/>
            <pc:sldMk cId="2411024459" sldId="276"/>
            <ac:spMk id="3" creationId="{38DBA3CA-012C-4FEE-9338-1ED85EFC720A}"/>
          </ac:spMkLst>
        </pc:spChg>
      </pc:sldChg>
      <pc:sldChg chg="del">
        <pc:chgData name="Jessie Usagi" userId="9cd9acdb6ac7286c" providerId="LiveId" clId="{FB15DBEB-D60C-46CD-920D-F6D100778A19}" dt="2021-03-14T12:54:20.769" v="2485" actId="47"/>
        <pc:sldMkLst>
          <pc:docMk/>
          <pc:sldMk cId="497576386" sldId="277"/>
        </pc:sldMkLst>
      </pc:sldChg>
      <pc:sldChg chg="del">
        <pc:chgData name="Jessie Usagi" userId="9cd9acdb6ac7286c" providerId="LiveId" clId="{FB15DBEB-D60C-46CD-920D-F6D100778A19}" dt="2021-03-14T12:54:20.769" v="2485" actId="47"/>
        <pc:sldMkLst>
          <pc:docMk/>
          <pc:sldMk cId="3378612480" sldId="278"/>
        </pc:sldMkLst>
      </pc:sldChg>
      <pc:sldChg chg="del">
        <pc:chgData name="Jessie Usagi" userId="9cd9acdb6ac7286c" providerId="LiveId" clId="{FB15DBEB-D60C-46CD-920D-F6D100778A19}" dt="2021-03-14T12:54:20.769" v="2485" actId="47"/>
        <pc:sldMkLst>
          <pc:docMk/>
          <pc:sldMk cId="642702965" sldId="279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3543317308" sldId="280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1809522622" sldId="281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4088370479" sldId="282"/>
        </pc:sldMkLst>
      </pc:sldChg>
      <pc:sldChg chg="del">
        <pc:chgData name="Jessie Usagi" userId="9cd9acdb6ac7286c" providerId="LiveId" clId="{FB15DBEB-D60C-46CD-920D-F6D100778A19}" dt="2021-03-14T12:54:20.769" v="2485" actId="47"/>
        <pc:sldMkLst>
          <pc:docMk/>
          <pc:sldMk cId="2356023537" sldId="284"/>
        </pc:sldMkLst>
      </pc:sldChg>
      <pc:sldChg chg="del">
        <pc:chgData name="Jessie Usagi" userId="9cd9acdb6ac7286c" providerId="LiveId" clId="{FB15DBEB-D60C-46CD-920D-F6D100778A19}" dt="2021-03-14T12:54:20.769" v="2485" actId="47"/>
        <pc:sldMkLst>
          <pc:docMk/>
          <pc:sldMk cId="3159065424" sldId="285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394593458" sldId="286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4251219625" sldId="287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3179595927" sldId="288"/>
        </pc:sldMkLst>
      </pc:sldChg>
      <pc:sldChg chg="del">
        <pc:chgData name="Jessie Usagi" userId="9cd9acdb6ac7286c" providerId="LiveId" clId="{FB15DBEB-D60C-46CD-920D-F6D100778A19}" dt="2021-03-14T12:54:31.548" v="2486" actId="47"/>
        <pc:sldMkLst>
          <pc:docMk/>
          <pc:sldMk cId="2443176540" sldId="404"/>
        </pc:sldMkLst>
      </pc:sldChg>
      <pc:sldChg chg="ord">
        <pc:chgData name="Jessie Usagi" userId="9cd9acdb6ac7286c" providerId="LiveId" clId="{FB15DBEB-D60C-46CD-920D-F6D100778A19}" dt="2021-03-14T12:54:59.656" v="2493" actId="20578"/>
        <pc:sldMkLst>
          <pc:docMk/>
          <pc:sldMk cId="492011799" sldId="406"/>
        </pc:sldMkLst>
      </pc:sldChg>
      <pc:sldChg chg="ord">
        <pc:chgData name="Jessie Usagi" userId="9cd9acdb6ac7286c" providerId="LiveId" clId="{FB15DBEB-D60C-46CD-920D-F6D100778A19}" dt="2021-03-14T12:54:59.656" v="2493" actId="20578"/>
        <pc:sldMkLst>
          <pc:docMk/>
          <pc:sldMk cId="1574739885" sldId="407"/>
        </pc:sldMkLst>
      </pc:sldChg>
      <pc:sldChg chg="ord">
        <pc:chgData name="Jessie Usagi" userId="9cd9acdb6ac7286c" providerId="LiveId" clId="{FB15DBEB-D60C-46CD-920D-F6D100778A19}" dt="2021-03-14T12:54:59.656" v="2493" actId="20578"/>
        <pc:sldMkLst>
          <pc:docMk/>
          <pc:sldMk cId="4271877249" sldId="408"/>
        </pc:sldMkLst>
      </pc:sldChg>
      <pc:sldChg chg="modSp new mod modAnim">
        <pc:chgData name="Jessie Usagi" userId="9cd9acdb6ac7286c" providerId="LiveId" clId="{FB15DBEB-D60C-46CD-920D-F6D100778A19}" dt="2021-03-14T12:54:05.976" v="2483"/>
        <pc:sldMkLst>
          <pc:docMk/>
          <pc:sldMk cId="3244507206" sldId="409"/>
        </pc:sldMkLst>
        <pc:spChg chg="mod">
          <ac:chgData name="Jessie Usagi" userId="9cd9acdb6ac7286c" providerId="LiveId" clId="{FB15DBEB-D60C-46CD-920D-F6D100778A19}" dt="2021-03-14T12:31:46.720" v="1072" actId="20577"/>
          <ac:spMkLst>
            <pc:docMk/>
            <pc:sldMk cId="3244507206" sldId="409"/>
            <ac:spMk id="2" creationId="{C5868519-18D8-468E-954D-00DCB6FAAA28}"/>
          </ac:spMkLst>
        </pc:spChg>
        <pc:spChg chg="mod">
          <ac:chgData name="Jessie Usagi" userId="9cd9acdb6ac7286c" providerId="LiveId" clId="{FB15DBEB-D60C-46CD-920D-F6D100778A19}" dt="2021-03-14T12:40:10.648" v="2103" actId="27636"/>
          <ac:spMkLst>
            <pc:docMk/>
            <pc:sldMk cId="3244507206" sldId="409"/>
            <ac:spMk id="3" creationId="{8D67112B-B261-43FF-84A3-94A94D9A6AE2}"/>
          </ac:spMkLst>
        </pc:spChg>
      </pc:sldChg>
      <pc:sldChg chg="modSp new mod modAnim">
        <pc:chgData name="Jessie Usagi" userId="9cd9acdb6ac7286c" providerId="LiveId" clId="{FB15DBEB-D60C-46CD-920D-F6D100778A19}" dt="2021-03-14T13:05:02.855" v="3065" actId="20577"/>
        <pc:sldMkLst>
          <pc:docMk/>
          <pc:sldMk cId="1594760145" sldId="410"/>
        </pc:sldMkLst>
        <pc:spChg chg="mod">
          <ac:chgData name="Jessie Usagi" userId="9cd9acdb6ac7286c" providerId="LiveId" clId="{FB15DBEB-D60C-46CD-920D-F6D100778A19}" dt="2021-03-14T12:36:11.311" v="1819" actId="20577"/>
          <ac:spMkLst>
            <pc:docMk/>
            <pc:sldMk cId="1594760145" sldId="410"/>
            <ac:spMk id="2" creationId="{1EBE478E-1A19-4A67-97FE-8B47B9408DF7}"/>
          </ac:spMkLst>
        </pc:spChg>
        <pc:spChg chg="mod">
          <ac:chgData name="Jessie Usagi" userId="9cd9acdb6ac7286c" providerId="LiveId" clId="{FB15DBEB-D60C-46CD-920D-F6D100778A19}" dt="2021-03-14T13:05:02.855" v="3065" actId="20577"/>
          <ac:spMkLst>
            <pc:docMk/>
            <pc:sldMk cId="1594760145" sldId="410"/>
            <ac:spMk id="3" creationId="{B05CDA1D-75C0-4750-8B70-8D89766781E8}"/>
          </ac:spMkLst>
        </pc:spChg>
      </pc:sldChg>
      <pc:sldChg chg="modSp new mod ord modAnim">
        <pc:chgData name="Jessie Usagi" userId="9cd9acdb6ac7286c" providerId="LiveId" clId="{FB15DBEB-D60C-46CD-920D-F6D100778A19}" dt="2021-03-14T13:03:23.351" v="3063"/>
        <pc:sldMkLst>
          <pc:docMk/>
          <pc:sldMk cId="2161235611" sldId="411"/>
        </pc:sldMkLst>
        <pc:spChg chg="mod">
          <ac:chgData name="Jessie Usagi" userId="9cd9acdb6ac7286c" providerId="LiveId" clId="{FB15DBEB-D60C-46CD-920D-F6D100778A19}" dt="2021-03-14T12:56:08.815" v="2543" actId="20577"/>
          <ac:spMkLst>
            <pc:docMk/>
            <pc:sldMk cId="2161235611" sldId="411"/>
            <ac:spMk id="2" creationId="{E4010839-7929-426B-B051-C94146F36C11}"/>
          </ac:spMkLst>
        </pc:spChg>
        <pc:spChg chg="mod">
          <ac:chgData name="Jessie Usagi" userId="9cd9acdb6ac7286c" providerId="LiveId" clId="{FB15DBEB-D60C-46CD-920D-F6D100778A19}" dt="2021-03-14T12:56:45.307" v="2653" actId="20577"/>
          <ac:spMkLst>
            <pc:docMk/>
            <pc:sldMk cId="2161235611" sldId="411"/>
            <ac:spMk id="3" creationId="{E7551149-CD67-4AB0-A2DF-484AB90F2BEB}"/>
          </ac:spMkLst>
        </pc:spChg>
      </pc:sldChg>
      <pc:sldChg chg="modSp new mod modAnim">
        <pc:chgData name="Jessie Usagi" userId="9cd9acdb6ac7286c" providerId="LiveId" clId="{FB15DBEB-D60C-46CD-920D-F6D100778A19}" dt="2021-03-14T13:03:18.060" v="3061" actId="20577"/>
        <pc:sldMkLst>
          <pc:docMk/>
          <pc:sldMk cId="3487014842" sldId="412"/>
        </pc:sldMkLst>
        <pc:spChg chg="mod">
          <ac:chgData name="Jessie Usagi" userId="9cd9acdb6ac7286c" providerId="LiveId" clId="{FB15DBEB-D60C-46CD-920D-F6D100778A19}" dt="2021-03-14T12:58:43.193" v="2687" actId="20577"/>
          <ac:spMkLst>
            <pc:docMk/>
            <pc:sldMk cId="3487014842" sldId="412"/>
            <ac:spMk id="2" creationId="{589EF85A-1B46-4077-A265-231DD7CA583C}"/>
          </ac:spMkLst>
        </pc:spChg>
        <pc:spChg chg="mod">
          <ac:chgData name="Jessie Usagi" userId="9cd9acdb6ac7286c" providerId="LiveId" clId="{FB15DBEB-D60C-46CD-920D-F6D100778A19}" dt="2021-03-14T13:03:18.060" v="3061" actId="20577"/>
          <ac:spMkLst>
            <pc:docMk/>
            <pc:sldMk cId="3487014842" sldId="412"/>
            <ac:spMk id="3" creationId="{F85CEF84-3C6F-4CA7-8078-D0C5235B1B5E}"/>
          </ac:spMkLst>
        </pc:spChg>
      </pc:sldChg>
      <pc:sldChg chg="add">
        <pc:chgData name="Jessie Usagi" userId="9cd9acdb6ac7286c" providerId="LiveId" clId="{FB15DBEB-D60C-46CD-920D-F6D100778A19}" dt="2021-03-14T13:03:31.378" v="3064"/>
        <pc:sldMkLst>
          <pc:docMk/>
          <pc:sldMk cId="3541046290" sldId="413"/>
        </pc:sldMkLst>
      </pc:sldChg>
    </pc:docChg>
  </pc:docChgLst>
  <pc:docChgLst>
    <pc:chgData name="Jessie Usagi" userId="9cd9acdb6ac7286c" providerId="LiveId" clId="{E16989BC-2006-4636-9AC8-D6B91F2E1EB8}"/>
    <pc:docChg chg="undo redo custSel addSld delSld modSld sldOrd delMainMaster">
      <pc:chgData name="Jessie Usagi" userId="9cd9acdb6ac7286c" providerId="LiveId" clId="{E16989BC-2006-4636-9AC8-D6B91F2E1EB8}" dt="2021-03-08T12:26:10.721" v="7200" actId="20577"/>
      <pc:docMkLst>
        <pc:docMk/>
      </pc:docMkLst>
      <pc:sldChg chg="modSp new del">
        <pc:chgData name="Jessie Usagi" userId="9cd9acdb6ac7286c" providerId="LiveId" clId="{E16989BC-2006-4636-9AC8-D6B91F2E1EB8}" dt="2021-03-07T13:29:22.496" v="9" actId="2696"/>
        <pc:sldMkLst>
          <pc:docMk/>
          <pc:sldMk cId="4103824262" sldId="256"/>
        </pc:sldMkLst>
        <pc:spChg chg="mod">
          <ac:chgData name="Jessie Usagi" userId="9cd9acdb6ac7286c" providerId="LiveId" clId="{E16989BC-2006-4636-9AC8-D6B91F2E1EB8}" dt="2021-03-07T13:28:32.021" v="1"/>
          <ac:spMkLst>
            <pc:docMk/>
            <pc:sldMk cId="4103824262" sldId="256"/>
            <ac:spMk id="2" creationId="{15A6E5D0-7328-43D7-A1B1-82F73B492362}"/>
          </ac:spMkLst>
        </pc:spChg>
        <pc:spChg chg="mod">
          <ac:chgData name="Jessie Usagi" userId="9cd9acdb6ac7286c" providerId="LiveId" clId="{E16989BC-2006-4636-9AC8-D6B91F2E1EB8}" dt="2021-03-07T13:28:32.021" v="1"/>
          <ac:spMkLst>
            <pc:docMk/>
            <pc:sldMk cId="4103824262" sldId="256"/>
            <ac:spMk id="3" creationId="{A85C4CEF-6A5F-484A-80B3-E130594691AB}"/>
          </ac:spMkLst>
        </pc:spChg>
      </pc:sldChg>
      <pc:sldChg chg="modSp add del mod setBg">
        <pc:chgData name="Jessie Usagi" userId="9cd9acdb6ac7286c" providerId="LiveId" clId="{E16989BC-2006-4636-9AC8-D6B91F2E1EB8}" dt="2021-03-07T13:29:57.209" v="23" actId="20577"/>
        <pc:sldMkLst>
          <pc:docMk/>
          <pc:sldMk cId="3328120091" sldId="257"/>
        </pc:sldMkLst>
        <pc:spChg chg="mod">
          <ac:chgData name="Jessie Usagi" userId="9cd9acdb6ac7286c" providerId="LiveId" clId="{E16989BC-2006-4636-9AC8-D6B91F2E1EB8}" dt="2021-03-07T13:29:57.209" v="23" actId="20577"/>
          <ac:spMkLst>
            <pc:docMk/>
            <pc:sldMk cId="3328120091" sldId="257"/>
            <ac:spMk id="3" creationId="{63CFF459-B25B-4C8D-BED4-90B9C358ADAF}"/>
          </ac:spMkLst>
        </pc:spChg>
      </pc:sldChg>
      <pc:sldChg chg="modSp add del modAnim">
        <pc:chgData name="Jessie Usagi" userId="9cd9acdb6ac7286c" providerId="LiveId" clId="{E16989BC-2006-4636-9AC8-D6B91F2E1EB8}" dt="2021-03-07T14:02:32.241" v="2652" actId="20577"/>
        <pc:sldMkLst>
          <pc:docMk/>
          <pc:sldMk cId="1042409334" sldId="258"/>
        </pc:sldMkLst>
        <pc:spChg chg="mod">
          <ac:chgData name="Jessie Usagi" userId="9cd9acdb6ac7286c" providerId="LiveId" clId="{E16989BC-2006-4636-9AC8-D6B91F2E1EB8}" dt="2021-03-07T14:02:32.241" v="2652" actId="20577"/>
          <ac:spMkLst>
            <pc:docMk/>
            <pc:sldMk cId="1042409334" sldId="258"/>
            <ac:spMk id="3" creationId="{A00EAB3B-4FB1-4905-AAA6-E905CFDDCE44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3181503797" sldId="262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3181503797" sldId="262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3181503797" sldId="262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3181503797" sldId="262"/>
            <ac:spMk id="39" creationId="{5A086AAD-1108-41EB-A7C9-5E22CA942EB2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2839959053" sldId="263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2839959053" sldId="263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2839959053" sldId="263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2839959053" sldId="263"/>
            <ac:spMk id="39" creationId="{5A086AAD-1108-41EB-A7C9-5E22CA942EB2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1351548748" sldId="264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351548748" sldId="264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351548748" sldId="264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351548748" sldId="264"/>
            <ac:spMk id="39" creationId="{5A086AAD-1108-41EB-A7C9-5E22CA942EB2}"/>
          </ac:spMkLst>
        </pc:spChg>
      </pc:sldChg>
      <pc:sldChg chg="modSp add del modAnim">
        <pc:chgData name="Jessie Usagi" userId="9cd9acdb6ac7286c" providerId="LiveId" clId="{E16989BC-2006-4636-9AC8-D6B91F2E1EB8}" dt="2021-03-07T22:15:11.515" v="6251" actId="20577"/>
        <pc:sldMkLst>
          <pc:docMk/>
          <pc:sldMk cId="52742329" sldId="265"/>
        </pc:sldMkLst>
        <pc:spChg chg="mod">
          <ac:chgData name="Jessie Usagi" userId="9cd9acdb6ac7286c" providerId="LiveId" clId="{E16989BC-2006-4636-9AC8-D6B91F2E1EB8}" dt="2021-03-07T22:15:11.515" v="6251" actId="20577"/>
          <ac:spMkLst>
            <pc:docMk/>
            <pc:sldMk cId="52742329" sldId="265"/>
            <ac:spMk id="3" creationId="{F4D28409-48BC-4348-B285-C5E1841F3B4D}"/>
          </ac:spMkLst>
        </pc:spChg>
      </pc:sldChg>
      <pc:sldChg chg="addSp delSp add del setBg delDesignElem">
        <pc:chgData name="Jessie Usagi" userId="9cd9acdb6ac7286c" providerId="LiveId" clId="{E16989BC-2006-4636-9AC8-D6B91F2E1EB8}" dt="2021-03-07T13:30:53.741" v="25" actId="47"/>
        <pc:sldMkLst>
          <pc:docMk/>
          <pc:sldMk cId="1487639709" sldId="269"/>
        </pc:sldMkLst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487639709" sldId="269"/>
            <ac:spMk id="37" creationId="{133F8CB7-795C-4272-9073-64D8CF97F220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487639709" sldId="269"/>
            <ac:spMk id="38" creationId="{9610F818-219E-491F-887F-B078103BA2B4}"/>
          </ac:spMkLst>
        </pc:spChg>
        <pc:spChg chg="add del">
          <ac:chgData name="Jessie Usagi" userId="9cd9acdb6ac7286c" providerId="LiveId" clId="{E16989BC-2006-4636-9AC8-D6B91F2E1EB8}" dt="2021-03-07T13:29:07.066" v="7"/>
          <ac:spMkLst>
            <pc:docMk/>
            <pc:sldMk cId="1487639709" sldId="269"/>
            <ac:spMk id="39" creationId="{5A086AAD-1108-41EB-A7C9-5E22CA942EB2}"/>
          </ac:spMkLst>
        </pc:spChg>
      </pc:sldChg>
      <pc:sldChg chg="add del">
        <pc:chgData name="Jessie Usagi" userId="9cd9acdb6ac7286c" providerId="LiveId" clId="{E16989BC-2006-4636-9AC8-D6B91F2E1EB8}" dt="2021-03-07T22:13:33.062" v="6195" actId="47"/>
        <pc:sldMkLst>
          <pc:docMk/>
          <pc:sldMk cId="4240885111" sldId="270"/>
        </pc:sldMkLst>
      </pc:sldChg>
      <pc:sldChg chg="add del">
        <pc:chgData name="Jessie Usagi" userId="9cd9acdb6ac7286c" providerId="LiveId" clId="{E16989BC-2006-4636-9AC8-D6B91F2E1EB8}" dt="2021-03-07T22:15:18.121" v="6252" actId="47"/>
        <pc:sldMkLst>
          <pc:docMk/>
          <pc:sldMk cId="13411936" sldId="271"/>
        </pc:sldMkLst>
      </pc:sldChg>
      <pc:sldChg chg="add del">
        <pc:chgData name="Jessie Usagi" userId="9cd9acdb6ac7286c" providerId="LiveId" clId="{E16989BC-2006-4636-9AC8-D6B91F2E1EB8}" dt="2021-03-07T22:15:18.121" v="6252" actId="47"/>
        <pc:sldMkLst>
          <pc:docMk/>
          <pc:sldMk cId="12209146" sldId="272"/>
        </pc:sldMkLst>
      </pc:sldChg>
      <pc:sldChg chg="add del">
        <pc:chgData name="Jessie Usagi" userId="9cd9acdb6ac7286c" providerId="LiveId" clId="{E16989BC-2006-4636-9AC8-D6B91F2E1EB8}" dt="2021-03-07T22:15:18.121" v="6252" actId="47"/>
        <pc:sldMkLst>
          <pc:docMk/>
          <pc:sldMk cId="3616962050" sldId="273"/>
        </pc:sldMkLst>
      </pc:sldChg>
      <pc:sldChg chg="addSp delSp modSp new mod ord setBg setClrOvrMap">
        <pc:chgData name="Jessie Usagi" userId="9cd9acdb6ac7286c" providerId="LiveId" clId="{E16989BC-2006-4636-9AC8-D6B91F2E1EB8}" dt="2021-03-07T13:34:30.049" v="67"/>
        <pc:sldMkLst>
          <pc:docMk/>
          <pc:sldMk cId="3187006703" sldId="274"/>
        </pc:sldMkLst>
        <pc:spChg chg="mo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2" creationId="{9F9F969E-3FBE-49DD-B519-71AC2CE6AF8B}"/>
          </ac:spMkLst>
        </pc:spChg>
        <pc:spChg chg="del">
          <ac:chgData name="Jessie Usagi" userId="9cd9acdb6ac7286c" providerId="LiveId" clId="{E16989BC-2006-4636-9AC8-D6B91F2E1EB8}" dt="2021-03-07T13:32:31.050" v="27" actId="478"/>
          <ac:spMkLst>
            <pc:docMk/>
            <pc:sldMk cId="3187006703" sldId="274"/>
            <ac:spMk id="3" creationId="{2C12E991-A16A-4B4D-BAE0-6769F2C90DC2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3" creationId="{133F8CB7-795C-4272-9073-64D8CF97F220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5" creationId="{9674F1F8-962D-4FF5-B378-D9D2FFDFD27E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7" creationId="{C701CDB4-05E2-481A-9165-2455B6FE22A8}"/>
          </ac:spMkLst>
        </pc:spChg>
        <pc:spChg chg="add">
          <ac:chgData name="Jessie Usagi" userId="9cd9acdb6ac7286c" providerId="LiveId" clId="{E16989BC-2006-4636-9AC8-D6B91F2E1EB8}" dt="2021-03-07T13:33:46.747" v="57" actId="26606"/>
          <ac:spMkLst>
            <pc:docMk/>
            <pc:sldMk cId="3187006703" sldId="274"/>
            <ac:spMk id="79" creationId="{93C43E0F-EC0A-4928-BA40-42313C09961E}"/>
          </ac:spMkLst>
        </pc:spChg>
        <pc:picChg chg="add del">
          <ac:chgData name="Jessie Usagi" userId="9cd9acdb6ac7286c" providerId="LiveId" clId="{E16989BC-2006-4636-9AC8-D6B91F2E1EB8}" dt="2021-03-07T13:32:45.368" v="40" actId="478"/>
          <ac:picMkLst>
            <pc:docMk/>
            <pc:sldMk cId="3187006703" sldId="274"/>
            <ac:picMk id="1026" creationId="{C20ACBFC-CC81-4412-98E0-23B5027339A9}"/>
          </ac:picMkLst>
        </pc:picChg>
        <pc:picChg chg="add mod">
          <ac:chgData name="Jessie Usagi" userId="9cd9acdb6ac7286c" providerId="LiveId" clId="{E16989BC-2006-4636-9AC8-D6B91F2E1EB8}" dt="2021-03-07T13:34:19.591" v="65" actId="1076"/>
          <ac:picMkLst>
            <pc:docMk/>
            <pc:sldMk cId="3187006703" sldId="274"/>
            <ac:picMk id="1028" creationId="{E33A6699-0AD9-46AC-B4CA-3C6850735EC7}"/>
          </ac:picMkLst>
        </pc:picChg>
      </pc:sldChg>
      <pc:sldChg chg="addSp delSp modSp new mod setBg setClrOvrMap">
        <pc:chgData name="Jessie Usagi" userId="9cd9acdb6ac7286c" providerId="LiveId" clId="{E16989BC-2006-4636-9AC8-D6B91F2E1EB8}" dt="2021-03-07T13:33:09.447" v="54" actId="1076"/>
        <pc:sldMkLst>
          <pc:docMk/>
          <pc:sldMk cId="3212191538" sldId="275"/>
        </pc:sldMkLst>
        <pc:spChg chg="mo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2" creationId="{47488BAB-14CD-4F8E-9A9D-F49FE607F047}"/>
          </ac:spMkLst>
        </pc:spChg>
        <pc:spChg chg="del">
          <ac:chgData name="Jessie Usagi" userId="9cd9acdb6ac7286c" providerId="LiveId" clId="{E16989BC-2006-4636-9AC8-D6B91F2E1EB8}" dt="2021-03-07T13:32:51.803" v="48" actId="478"/>
          <ac:spMkLst>
            <pc:docMk/>
            <pc:sldMk cId="3212191538" sldId="275"/>
            <ac:spMk id="3" creationId="{FB4BE604-6A3B-4502-B83B-584D17451AA7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1" creationId="{133F8CB7-795C-4272-9073-64D8CF97F220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3" creationId="{9674F1F8-962D-4FF5-B378-D9D2FFDFD27E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5" creationId="{C701CDB4-05E2-481A-9165-2455B6FE22A8}"/>
          </ac:spMkLst>
        </pc:spChg>
        <pc:spChg chg="add">
          <ac:chgData name="Jessie Usagi" userId="9cd9acdb6ac7286c" providerId="LiveId" clId="{E16989BC-2006-4636-9AC8-D6B91F2E1EB8}" dt="2021-03-07T13:32:55.845" v="50" actId="26606"/>
          <ac:spMkLst>
            <pc:docMk/>
            <pc:sldMk cId="3212191538" sldId="275"/>
            <ac:spMk id="77" creationId="{93C43E0F-EC0A-4928-BA40-42313C09961E}"/>
          </ac:spMkLst>
        </pc:spChg>
        <pc:picChg chg="add mod">
          <ac:chgData name="Jessie Usagi" userId="9cd9acdb6ac7286c" providerId="LiveId" clId="{E16989BC-2006-4636-9AC8-D6B91F2E1EB8}" dt="2021-03-07T13:33:09.447" v="54" actId="1076"/>
          <ac:picMkLst>
            <pc:docMk/>
            <pc:sldMk cId="3212191538" sldId="275"/>
            <ac:picMk id="2050" creationId="{AD43BC34-0E79-4B9B-AA81-C6205AA17366}"/>
          </ac:picMkLst>
        </pc:picChg>
      </pc:sldChg>
      <pc:sldChg chg="modSp new mod modAnim">
        <pc:chgData name="Jessie Usagi" userId="9cd9acdb6ac7286c" providerId="LiveId" clId="{E16989BC-2006-4636-9AC8-D6B91F2E1EB8}" dt="2021-03-07T14:52:52.448" v="5885"/>
        <pc:sldMkLst>
          <pc:docMk/>
          <pc:sldMk cId="2411024459" sldId="276"/>
        </pc:sldMkLst>
        <pc:spChg chg="mod">
          <ac:chgData name="Jessie Usagi" userId="9cd9acdb6ac7286c" providerId="LiveId" clId="{E16989BC-2006-4636-9AC8-D6B91F2E1EB8}" dt="2021-03-07T13:34:51.049" v="92" actId="20577"/>
          <ac:spMkLst>
            <pc:docMk/>
            <pc:sldMk cId="2411024459" sldId="276"/>
            <ac:spMk id="2" creationId="{B96B3057-D76D-4D97-8D83-FA252AA49897}"/>
          </ac:spMkLst>
        </pc:spChg>
        <pc:spChg chg="mod">
          <ac:chgData name="Jessie Usagi" userId="9cd9acdb6ac7286c" providerId="LiveId" clId="{E16989BC-2006-4636-9AC8-D6B91F2E1EB8}" dt="2021-03-07T13:39:39.541" v="765" actId="20577"/>
          <ac:spMkLst>
            <pc:docMk/>
            <pc:sldMk cId="2411024459" sldId="276"/>
            <ac:spMk id="3" creationId="{38DBA3CA-012C-4FEE-9338-1ED85EFC720A}"/>
          </ac:spMkLst>
        </pc:spChg>
      </pc:sldChg>
      <pc:sldChg chg="modSp add mod modAnim">
        <pc:chgData name="Jessie Usagi" userId="9cd9acdb6ac7286c" providerId="LiveId" clId="{E16989BC-2006-4636-9AC8-D6B91F2E1EB8}" dt="2021-03-07T14:53:00.981" v="5887"/>
        <pc:sldMkLst>
          <pc:docMk/>
          <pc:sldMk cId="497576386" sldId="277"/>
        </pc:sldMkLst>
        <pc:spChg chg="mod">
          <ac:chgData name="Jessie Usagi" userId="9cd9acdb6ac7286c" providerId="LiveId" clId="{E16989BC-2006-4636-9AC8-D6B91F2E1EB8}" dt="2021-03-07T14:23:52.294" v="4792" actId="20577"/>
          <ac:spMkLst>
            <pc:docMk/>
            <pc:sldMk cId="497576386" sldId="277"/>
            <ac:spMk id="3" creationId="{38DBA3CA-012C-4FEE-9338-1ED85EFC720A}"/>
          </ac:spMkLst>
        </pc:spChg>
      </pc:sldChg>
      <pc:sldChg chg="modSp new mod modAnim">
        <pc:chgData name="Jessie Usagi" userId="9cd9acdb6ac7286c" providerId="LiveId" clId="{E16989BC-2006-4636-9AC8-D6B91F2E1EB8}" dt="2021-03-07T14:53:08.927" v="5889"/>
        <pc:sldMkLst>
          <pc:docMk/>
          <pc:sldMk cId="3378612480" sldId="278"/>
        </pc:sldMkLst>
        <pc:spChg chg="mod">
          <ac:chgData name="Jessie Usagi" userId="9cd9acdb6ac7286c" providerId="LiveId" clId="{E16989BC-2006-4636-9AC8-D6B91F2E1EB8}" dt="2021-03-07T13:42:30.997" v="1129" actId="20577"/>
          <ac:spMkLst>
            <pc:docMk/>
            <pc:sldMk cId="3378612480" sldId="278"/>
            <ac:spMk id="2" creationId="{ADB98D99-84FD-4C18-8771-DF15A73B6334}"/>
          </ac:spMkLst>
        </pc:spChg>
        <pc:spChg chg="mod">
          <ac:chgData name="Jessie Usagi" userId="9cd9acdb6ac7286c" providerId="LiveId" clId="{E16989BC-2006-4636-9AC8-D6B91F2E1EB8}" dt="2021-03-07T14:36:31.352" v="5586" actId="20577"/>
          <ac:spMkLst>
            <pc:docMk/>
            <pc:sldMk cId="3378612480" sldId="278"/>
            <ac:spMk id="3" creationId="{2C57B549-0969-402E-A50F-66D8A6723BD9}"/>
          </ac:spMkLst>
        </pc:spChg>
      </pc:sldChg>
      <pc:sldChg chg="modSp new mod modAnim">
        <pc:chgData name="Jessie Usagi" userId="9cd9acdb6ac7286c" providerId="LiveId" clId="{E16989BC-2006-4636-9AC8-D6B91F2E1EB8}" dt="2021-03-07T14:53:31.155" v="5895"/>
        <pc:sldMkLst>
          <pc:docMk/>
          <pc:sldMk cId="642702965" sldId="279"/>
        </pc:sldMkLst>
        <pc:spChg chg="mod">
          <ac:chgData name="Jessie Usagi" userId="9cd9acdb6ac7286c" providerId="LiveId" clId="{E16989BC-2006-4636-9AC8-D6B91F2E1EB8}" dt="2021-03-07T13:49:38.436" v="1843" actId="20577"/>
          <ac:spMkLst>
            <pc:docMk/>
            <pc:sldMk cId="642702965" sldId="279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14:50:30.837" v="5848" actId="20577"/>
          <ac:spMkLst>
            <pc:docMk/>
            <pc:sldMk cId="642702965" sldId="279"/>
            <ac:spMk id="3" creationId="{0BD3FE54-5BAF-485B-A4F1-9DE10E269EF3}"/>
          </ac:spMkLst>
        </pc:spChg>
      </pc:sldChg>
      <pc:sldChg chg="modSp new mod modAnim">
        <pc:chgData name="Jessie Usagi" userId="9cd9acdb6ac7286c" providerId="LiveId" clId="{E16989BC-2006-4636-9AC8-D6B91F2E1EB8}" dt="2021-03-07T14:53:41.168" v="5897"/>
        <pc:sldMkLst>
          <pc:docMk/>
          <pc:sldMk cId="3543317308" sldId="280"/>
        </pc:sldMkLst>
        <pc:spChg chg="mod">
          <ac:chgData name="Jessie Usagi" userId="9cd9acdb6ac7286c" providerId="LiveId" clId="{E16989BC-2006-4636-9AC8-D6B91F2E1EB8}" dt="2021-03-07T14:00:21.861" v="2416" actId="20577"/>
          <ac:spMkLst>
            <pc:docMk/>
            <pc:sldMk cId="3543317308" sldId="280"/>
            <ac:spMk id="2" creationId="{8BBC258D-FAD1-4D29-8ACD-EB047714A318}"/>
          </ac:spMkLst>
        </pc:spChg>
        <pc:spChg chg="mod">
          <ac:chgData name="Jessie Usagi" userId="9cd9acdb6ac7286c" providerId="LiveId" clId="{E16989BC-2006-4636-9AC8-D6B91F2E1EB8}" dt="2021-03-07T14:02:14.707" v="2647" actId="20577"/>
          <ac:spMkLst>
            <pc:docMk/>
            <pc:sldMk cId="3543317308" sldId="280"/>
            <ac:spMk id="3" creationId="{51B3F42A-975F-48DE-B63F-C3A88BC4B397}"/>
          </ac:spMkLst>
        </pc:spChg>
      </pc:sldChg>
      <pc:sldChg chg="modSp add mod modAnim">
        <pc:chgData name="Jessie Usagi" userId="9cd9acdb6ac7286c" providerId="LiveId" clId="{E16989BC-2006-4636-9AC8-D6B91F2E1EB8}" dt="2021-03-07T14:53:47.438" v="5899"/>
        <pc:sldMkLst>
          <pc:docMk/>
          <pc:sldMk cId="1809522622" sldId="281"/>
        </pc:sldMkLst>
        <pc:spChg chg="mod">
          <ac:chgData name="Jessie Usagi" userId="9cd9acdb6ac7286c" providerId="LiveId" clId="{E16989BC-2006-4636-9AC8-D6B91F2E1EB8}" dt="2021-03-07T14:02:54.084" v="2658" actId="20577"/>
          <ac:spMkLst>
            <pc:docMk/>
            <pc:sldMk cId="1809522622" sldId="281"/>
            <ac:spMk id="2" creationId="{B96B3057-D76D-4D97-8D83-FA252AA49897}"/>
          </ac:spMkLst>
        </pc:spChg>
        <pc:spChg chg="mod">
          <ac:chgData name="Jessie Usagi" userId="9cd9acdb6ac7286c" providerId="LiveId" clId="{E16989BC-2006-4636-9AC8-D6B91F2E1EB8}" dt="2021-03-07T14:29:05.001" v="4963" actId="20577"/>
          <ac:spMkLst>
            <pc:docMk/>
            <pc:sldMk cId="1809522622" sldId="281"/>
            <ac:spMk id="3" creationId="{38DBA3CA-012C-4FEE-9338-1ED85EFC720A}"/>
          </ac:spMkLst>
        </pc:spChg>
      </pc:sldChg>
      <pc:sldChg chg="modSp add mod modAnim">
        <pc:chgData name="Jessie Usagi" userId="9cd9acdb6ac7286c" providerId="LiveId" clId="{E16989BC-2006-4636-9AC8-D6B91F2E1EB8}" dt="2021-03-07T14:53:54.667" v="5901"/>
        <pc:sldMkLst>
          <pc:docMk/>
          <pc:sldMk cId="4088370479" sldId="282"/>
        </pc:sldMkLst>
        <pc:spChg chg="mod">
          <ac:chgData name="Jessie Usagi" userId="9cd9acdb6ac7286c" providerId="LiveId" clId="{E16989BC-2006-4636-9AC8-D6B91F2E1EB8}" dt="2021-03-07T14:06:28.948" v="3020" actId="20577"/>
          <ac:spMkLst>
            <pc:docMk/>
            <pc:sldMk cId="4088370479" sldId="282"/>
            <ac:spMk id="2" creationId="{ADB98D99-84FD-4C18-8771-DF15A73B6334}"/>
          </ac:spMkLst>
        </pc:spChg>
        <pc:spChg chg="mod">
          <ac:chgData name="Jessie Usagi" userId="9cd9acdb6ac7286c" providerId="LiveId" clId="{E16989BC-2006-4636-9AC8-D6B91F2E1EB8}" dt="2021-03-07T14:38:24.780" v="5745" actId="20577"/>
          <ac:spMkLst>
            <pc:docMk/>
            <pc:sldMk cId="4088370479" sldId="282"/>
            <ac:spMk id="3" creationId="{2C57B549-0969-402E-A50F-66D8A6723BD9}"/>
          </ac:spMkLst>
        </pc:spChg>
      </pc:sldChg>
      <pc:sldChg chg="modSp new del mod">
        <pc:chgData name="Jessie Usagi" userId="9cd9acdb6ac7286c" providerId="LiveId" clId="{E16989BC-2006-4636-9AC8-D6B91F2E1EB8}" dt="2021-03-07T14:19:32.726" v="4589" actId="2696"/>
        <pc:sldMkLst>
          <pc:docMk/>
          <pc:sldMk cId="3000117675" sldId="283"/>
        </pc:sldMkLst>
        <pc:spChg chg="mod">
          <ac:chgData name="Jessie Usagi" userId="9cd9acdb6ac7286c" providerId="LiveId" clId="{E16989BC-2006-4636-9AC8-D6B91F2E1EB8}" dt="2021-03-07T14:10:20.903" v="3397" actId="20577"/>
          <ac:spMkLst>
            <pc:docMk/>
            <pc:sldMk cId="3000117675" sldId="283"/>
            <ac:spMk id="2" creationId="{8D90BC68-246A-4906-86AC-40B45A2BA0C0}"/>
          </ac:spMkLst>
        </pc:spChg>
        <pc:spChg chg="mod">
          <ac:chgData name="Jessie Usagi" userId="9cd9acdb6ac7286c" providerId="LiveId" clId="{E16989BC-2006-4636-9AC8-D6B91F2E1EB8}" dt="2021-03-07T14:14:18.275" v="4177" actId="20577"/>
          <ac:spMkLst>
            <pc:docMk/>
            <pc:sldMk cId="3000117675" sldId="283"/>
            <ac:spMk id="3" creationId="{748CB094-09C9-4B03-938F-883EBD29AD08}"/>
          </ac:spMkLst>
        </pc:spChg>
      </pc:sldChg>
      <pc:sldChg chg="modSp add mod ord modAnim">
        <pc:chgData name="Jessie Usagi" userId="9cd9acdb6ac7286c" providerId="LiveId" clId="{E16989BC-2006-4636-9AC8-D6B91F2E1EB8}" dt="2021-03-07T21:46:39.199" v="5912" actId="20577"/>
        <pc:sldMkLst>
          <pc:docMk/>
          <pc:sldMk cId="2356023537" sldId="284"/>
        </pc:sldMkLst>
        <pc:spChg chg="mod">
          <ac:chgData name="Jessie Usagi" userId="9cd9acdb6ac7286c" providerId="LiveId" clId="{E16989BC-2006-4636-9AC8-D6B91F2E1EB8}" dt="2021-03-07T21:46:39.199" v="5912" actId="20577"/>
          <ac:spMkLst>
            <pc:docMk/>
            <pc:sldMk cId="2356023537" sldId="284"/>
            <ac:spMk id="3" creationId="{0BD3FE54-5BAF-485B-A4F1-9DE10E269EF3}"/>
          </ac:spMkLst>
        </pc:spChg>
      </pc:sldChg>
      <pc:sldChg chg="modSp add mod ord modAnim">
        <pc:chgData name="Jessie Usagi" userId="9cd9acdb6ac7286c" providerId="LiveId" clId="{E16989BC-2006-4636-9AC8-D6B91F2E1EB8}" dt="2021-03-07T14:53:15.096" v="5891"/>
        <pc:sldMkLst>
          <pc:docMk/>
          <pc:sldMk cId="3159065424" sldId="285"/>
        </pc:sldMkLst>
        <pc:spChg chg="mod">
          <ac:chgData name="Jessie Usagi" userId="9cd9acdb6ac7286c" providerId="LiveId" clId="{E16989BC-2006-4636-9AC8-D6B91F2E1EB8}" dt="2021-03-07T14:37:21.503" v="5648" actId="20577"/>
          <ac:spMkLst>
            <pc:docMk/>
            <pc:sldMk cId="3159065424" sldId="285"/>
            <ac:spMk id="3" creationId="{0BD3FE54-5BAF-485B-A4F1-9DE10E269EF3}"/>
          </ac:spMkLst>
        </pc:spChg>
      </pc:sldChg>
      <pc:sldChg chg="modSp add mod modAnim">
        <pc:chgData name="Jessie Usagi" userId="9cd9acdb6ac7286c" providerId="LiveId" clId="{E16989BC-2006-4636-9AC8-D6B91F2E1EB8}" dt="2021-03-07T14:53:59.801" v="5903"/>
        <pc:sldMkLst>
          <pc:docMk/>
          <pc:sldMk cId="394593458" sldId="286"/>
        </pc:sldMkLst>
        <pc:spChg chg="mod">
          <ac:chgData name="Jessie Usagi" userId="9cd9acdb6ac7286c" providerId="LiveId" clId="{E16989BC-2006-4636-9AC8-D6B91F2E1EB8}" dt="2021-03-07T14:30:17.299" v="5002" actId="20577"/>
          <ac:spMkLst>
            <pc:docMk/>
            <pc:sldMk cId="394593458" sldId="286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14:38:36.079" v="5755" actId="20577"/>
          <ac:spMkLst>
            <pc:docMk/>
            <pc:sldMk cId="394593458" sldId="286"/>
            <ac:spMk id="3" creationId="{0BD3FE54-5BAF-485B-A4F1-9DE10E269EF3}"/>
          </ac:spMkLst>
        </pc:spChg>
      </pc:sldChg>
      <pc:sldChg chg="modSp add mod modAnim">
        <pc:chgData name="Jessie Usagi" userId="9cd9acdb6ac7286c" providerId="LiveId" clId="{E16989BC-2006-4636-9AC8-D6B91F2E1EB8}" dt="2021-03-07T21:46:54.892" v="5920" actId="20577"/>
        <pc:sldMkLst>
          <pc:docMk/>
          <pc:sldMk cId="4251219625" sldId="287"/>
        </pc:sldMkLst>
        <pc:spChg chg="mod">
          <ac:chgData name="Jessie Usagi" userId="9cd9acdb6ac7286c" providerId="LiveId" clId="{E16989BC-2006-4636-9AC8-D6B91F2E1EB8}" dt="2021-03-07T14:30:36.668" v="5019" actId="20577"/>
          <ac:spMkLst>
            <pc:docMk/>
            <pc:sldMk cId="4251219625" sldId="287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21:46:54.892" v="5920" actId="20577"/>
          <ac:spMkLst>
            <pc:docMk/>
            <pc:sldMk cId="4251219625" sldId="287"/>
            <ac:spMk id="3" creationId="{0BD3FE54-5BAF-485B-A4F1-9DE10E269EF3}"/>
          </ac:spMkLst>
        </pc:spChg>
      </pc:sldChg>
      <pc:sldChg chg="modSp add mod modAnim">
        <pc:chgData name="Jessie Usagi" userId="9cd9acdb6ac7286c" providerId="LiveId" clId="{E16989BC-2006-4636-9AC8-D6B91F2E1EB8}" dt="2021-03-07T14:54:46.877" v="5910" actId="255"/>
        <pc:sldMkLst>
          <pc:docMk/>
          <pc:sldMk cId="3179595927" sldId="288"/>
        </pc:sldMkLst>
        <pc:spChg chg="mod">
          <ac:chgData name="Jessie Usagi" userId="9cd9acdb6ac7286c" providerId="LiveId" clId="{E16989BC-2006-4636-9AC8-D6B91F2E1EB8}" dt="2021-03-07T14:50:33.700" v="5850" actId="20577"/>
          <ac:spMkLst>
            <pc:docMk/>
            <pc:sldMk cId="3179595927" sldId="288"/>
            <ac:spMk id="2" creationId="{D450ABB9-29F0-4D14-8BB1-8F6184D0658B}"/>
          </ac:spMkLst>
        </pc:spChg>
        <pc:spChg chg="mod">
          <ac:chgData name="Jessie Usagi" userId="9cd9acdb6ac7286c" providerId="LiveId" clId="{E16989BC-2006-4636-9AC8-D6B91F2E1EB8}" dt="2021-03-07T14:54:46.877" v="5910" actId="255"/>
          <ac:spMkLst>
            <pc:docMk/>
            <pc:sldMk cId="3179595927" sldId="288"/>
            <ac:spMk id="3" creationId="{0BD3FE54-5BAF-485B-A4F1-9DE10E269EF3}"/>
          </ac:spMkLst>
        </pc:spChg>
      </pc:sldChg>
      <pc:sldChg chg="new del">
        <pc:chgData name="Jessie Usagi" userId="9cd9acdb6ac7286c" providerId="LiveId" clId="{E16989BC-2006-4636-9AC8-D6B91F2E1EB8}" dt="2021-03-07T14:52:41.620" v="5882" actId="47"/>
        <pc:sldMkLst>
          <pc:docMk/>
          <pc:sldMk cId="2102746659" sldId="289"/>
        </pc:sldMkLst>
      </pc:sldChg>
      <pc:sldChg chg="add">
        <pc:chgData name="Jessie Usagi" userId="9cd9acdb6ac7286c" providerId="LiveId" clId="{E16989BC-2006-4636-9AC8-D6B91F2E1EB8}" dt="2021-03-07T14:52:40.276" v="5881"/>
        <pc:sldMkLst>
          <pc:docMk/>
          <pc:sldMk cId="2443176540" sldId="404"/>
        </pc:sldMkLst>
      </pc:sldChg>
      <pc:sldChg chg="add">
        <pc:chgData name="Jessie Usagi" userId="9cd9acdb6ac7286c" providerId="LiveId" clId="{E16989BC-2006-4636-9AC8-D6B91F2E1EB8}" dt="2021-03-07T14:52:44.522" v="5883"/>
        <pc:sldMkLst>
          <pc:docMk/>
          <pc:sldMk cId="3603174969" sldId="405"/>
        </pc:sldMkLst>
      </pc:sldChg>
      <pc:sldChg chg="modSp new mod modAnim">
        <pc:chgData name="Jessie Usagi" userId="9cd9acdb6ac7286c" providerId="LiveId" clId="{E16989BC-2006-4636-9AC8-D6B91F2E1EB8}" dt="2021-03-07T22:25:47.799" v="7094" actId="20577"/>
        <pc:sldMkLst>
          <pc:docMk/>
          <pc:sldMk cId="492011799" sldId="406"/>
        </pc:sldMkLst>
        <pc:spChg chg="mod">
          <ac:chgData name="Jessie Usagi" userId="9cd9acdb6ac7286c" providerId="LiveId" clId="{E16989BC-2006-4636-9AC8-D6B91F2E1EB8}" dt="2021-03-07T22:25:47.799" v="7094" actId="20577"/>
          <ac:spMkLst>
            <pc:docMk/>
            <pc:sldMk cId="492011799" sldId="406"/>
            <ac:spMk id="2" creationId="{4281C98E-142E-477F-8446-816C5AD0DC59}"/>
          </ac:spMkLst>
        </pc:spChg>
        <pc:spChg chg="mod">
          <ac:chgData name="Jessie Usagi" userId="9cd9acdb6ac7286c" providerId="LiveId" clId="{E16989BC-2006-4636-9AC8-D6B91F2E1EB8}" dt="2021-03-07T22:23:00.951" v="6915" actId="20577"/>
          <ac:spMkLst>
            <pc:docMk/>
            <pc:sldMk cId="492011799" sldId="406"/>
            <ac:spMk id="3" creationId="{8A8EC95E-E1C1-494A-BEF6-B201E301E01E}"/>
          </ac:spMkLst>
        </pc:spChg>
      </pc:sldChg>
      <pc:sldChg chg="modSp new del mod">
        <pc:chgData name="Jessie Usagi" userId="9cd9acdb6ac7286c" providerId="LiveId" clId="{E16989BC-2006-4636-9AC8-D6B91F2E1EB8}" dt="2021-03-07T22:19:47.664" v="6638" actId="47"/>
        <pc:sldMkLst>
          <pc:docMk/>
          <pc:sldMk cId="384704383" sldId="407"/>
        </pc:sldMkLst>
        <pc:spChg chg="mod">
          <ac:chgData name="Jessie Usagi" userId="9cd9acdb6ac7286c" providerId="LiveId" clId="{E16989BC-2006-4636-9AC8-D6B91F2E1EB8}" dt="2021-03-07T22:17:18.561" v="6509" actId="20577"/>
          <ac:spMkLst>
            <pc:docMk/>
            <pc:sldMk cId="384704383" sldId="407"/>
            <ac:spMk id="2" creationId="{AB3A034D-E8AA-4A74-A3A0-713F7899C59C}"/>
          </ac:spMkLst>
        </pc:spChg>
      </pc:sldChg>
      <pc:sldChg chg="modSp add mod modAnim">
        <pc:chgData name="Jessie Usagi" userId="9cd9acdb6ac7286c" providerId="LiveId" clId="{E16989BC-2006-4636-9AC8-D6B91F2E1EB8}" dt="2021-03-08T12:26:10.721" v="7200" actId="20577"/>
        <pc:sldMkLst>
          <pc:docMk/>
          <pc:sldMk cId="1574739885" sldId="407"/>
        </pc:sldMkLst>
        <pc:spChg chg="mod">
          <ac:chgData name="Jessie Usagi" userId="9cd9acdb6ac7286c" providerId="LiveId" clId="{E16989BC-2006-4636-9AC8-D6B91F2E1EB8}" dt="2021-03-07T22:25:56.802" v="7103" actId="20577"/>
          <ac:spMkLst>
            <pc:docMk/>
            <pc:sldMk cId="1574739885" sldId="407"/>
            <ac:spMk id="2" creationId="{4281C98E-142E-477F-8446-816C5AD0DC59}"/>
          </ac:spMkLst>
        </pc:spChg>
        <pc:spChg chg="mod">
          <ac:chgData name="Jessie Usagi" userId="9cd9acdb6ac7286c" providerId="LiveId" clId="{E16989BC-2006-4636-9AC8-D6B91F2E1EB8}" dt="2021-03-08T12:26:10.721" v="7200" actId="20577"/>
          <ac:spMkLst>
            <pc:docMk/>
            <pc:sldMk cId="1574739885" sldId="407"/>
            <ac:spMk id="3" creationId="{8A8EC95E-E1C1-494A-BEF6-B201E301E01E}"/>
          </ac:spMkLst>
        </pc:spChg>
      </pc:sldChg>
      <pc:sldChg chg="modSp add mod modAnim">
        <pc:chgData name="Jessie Usagi" userId="9cd9acdb6ac7286c" providerId="LiveId" clId="{E16989BC-2006-4636-9AC8-D6B91F2E1EB8}" dt="2021-03-07T22:26:44.976" v="7179" actId="20577"/>
        <pc:sldMkLst>
          <pc:docMk/>
          <pc:sldMk cId="4271877249" sldId="408"/>
        </pc:sldMkLst>
        <pc:spChg chg="mod">
          <ac:chgData name="Jessie Usagi" userId="9cd9acdb6ac7286c" providerId="LiveId" clId="{E16989BC-2006-4636-9AC8-D6B91F2E1EB8}" dt="2021-03-07T22:26:04.132" v="7112" actId="20577"/>
          <ac:spMkLst>
            <pc:docMk/>
            <pc:sldMk cId="4271877249" sldId="408"/>
            <ac:spMk id="2" creationId="{4281C98E-142E-477F-8446-816C5AD0DC59}"/>
          </ac:spMkLst>
        </pc:spChg>
        <pc:spChg chg="mod">
          <ac:chgData name="Jessie Usagi" userId="9cd9acdb6ac7286c" providerId="LiveId" clId="{E16989BC-2006-4636-9AC8-D6B91F2E1EB8}" dt="2021-03-07T22:26:44.976" v="7179" actId="20577"/>
          <ac:spMkLst>
            <pc:docMk/>
            <pc:sldMk cId="4271877249" sldId="408"/>
            <ac:spMk id="3" creationId="{8A8EC95E-E1C1-494A-BEF6-B201E301E01E}"/>
          </ac:spMkLst>
        </pc:spChg>
      </pc:sldChg>
      <pc:sldMasterChg chg="del delSldLayout">
        <pc:chgData name="Jessie Usagi" userId="9cd9acdb6ac7286c" providerId="LiveId" clId="{E16989BC-2006-4636-9AC8-D6B91F2E1EB8}" dt="2021-03-07T13:29:22.496" v="9" actId="2696"/>
        <pc:sldMasterMkLst>
          <pc:docMk/>
          <pc:sldMasterMk cId="2489054108" sldId="2147483660"/>
        </pc:sldMasterMkLst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4170079793" sldId="2147483661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755152137" sldId="2147483662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555710557" sldId="2147483663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980278356" sldId="2147483664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1064368891" sldId="2147483665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841745909" sldId="2147483666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693384665" sldId="2147483667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510282952" sldId="2147483668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834688440" sldId="2147483669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2127925039" sldId="2147483670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635953271" sldId="2147483671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3779215341" sldId="2147483672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1981812053" sldId="2147483673"/>
          </pc:sldLayoutMkLst>
        </pc:sldLayoutChg>
        <pc:sldLayoutChg chg="del">
          <pc:chgData name="Jessie Usagi" userId="9cd9acdb6ac7286c" providerId="LiveId" clId="{E16989BC-2006-4636-9AC8-D6B91F2E1EB8}" dt="2021-03-07T13:29:22.496" v="9" actId="2696"/>
          <pc:sldLayoutMkLst>
            <pc:docMk/>
            <pc:sldMasterMk cId="2489054108" sldId="2147483660"/>
            <pc:sldLayoutMk cId="1146615848" sldId="214748367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6307-07E8-446B-8426-5E89B9597C43}" type="datetimeFigureOut">
              <a:rPr lang="nb-NO" smtClean="0"/>
              <a:t>22.03.2021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6B1FE-2EA0-4039-8969-47A74EE20C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9308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6B1FE-2EA0-4039-8969-47A74EE20C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4627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6B1FE-2EA0-4039-8969-47A74EE20C1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913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6B1FE-2EA0-4039-8969-47A74EE20C1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3358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6B1FE-2EA0-4039-8969-47A74EE20C1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7305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6B1FE-2EA0-4039-8969-47A74EE20C1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6424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6B1FE-2EA0-4039-8969-47A74EE20C1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5668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6B1FE-2EA0-4039-8969-47A74EE20C1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9370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05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945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007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00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093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50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74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395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14996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6173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57491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08871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926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194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12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riusjung.com/2019/07/where-have-i-been-summer-2019-edition/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21. mars 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61848"/>
          </a:xfrm>
        </p:spPr>
        <p:txBody>
          <a:bodyPr>
            <a:normAutofit/>
          </a:bodyPr>
          <a:lstStyle/>
          <a:p>
            <a:r>
              <a:rPr lang="en-US" dirty="0" err="1"/>
              <a:t>Jobbe</a:t>
            </a:r>
            <a:r>
              <a:rPr lang="en-US" dirty="0"/>
              <a:t> med </a:t>
            </a:r>
            <a:r>
              <a:rPr lang="en-US" dirty="0" err="1"/>
              <a:t>oppgaver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Løsningsforslag</a:t>
            </a:r>
            <a:endParaRPr lang="en-US" dirty="0"/>
          </a:p>
        </p:txBody>
      </p:sp>
      <p:pic>
        <p:nvPicPr>
          <p:cNvPr id="7" name="Picture 6" descr="A cat sitting on a computer&#10;&#10;Description automatically generated with low confidence">
            <a:extLst>
              <a:ext uri="{FF2B5EF4-FFF2-40B4-BE49-F238E27FC236}">
                <a16:creationId xmlns:a16="http://schemas.microsoft.com/office/drawing/2014/main" id="{D87ED216-3A1A-4AE1-9329-DBC540516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511513" y="2845730"/>
            <a:ext cx="5726649" cy="321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6">
            <a:extLst>
              <a:ext uri="{FF2B5EF4-FFF2-40B4-BE49-F238E27FC236}">
                <a16:creationId xmlns:a16="http://schemas.microsoft.com/office/drawing/2014/main" id="{DA9A1ACB-4ECA-4EAE-AEAB-CE9C8C01E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5359921" cy="9704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Person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351209" cy="363651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Her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modell</a:t>
            </a:r>
            <a:r>
              <a:rPr lang="en-US" dirty="0"/>
              <a:t> av </a:t>
            </a:r>
            <a:r>
              <a:rPr lang="en-US" dirty="0" err="1"/>
              <a:t>en</a:t>
            </a:r>
            <a:r>
              <a:rPr lang="en-US" dirty="0"/>
              <a:t> person med de </a:t>
            </a:r>
            <a:r>
              <a:rPr lang="en-US" dirty="0" err="1"/>
              <a:t>egenskapene</a:t>
            </a:r>
            <a:r>
              <a:rPr lang="en-US" dirty="0"/>
              <a:t> vi er </a:t>
            </a:r>
            <a:r>
              <a:rPr lang="en-US" dirty="0" err="1"/>
              <a:t>mest</a:t>
            </a:r>
            <a:r>
              <a:rPr lang="en-US" dirty="0"/>
              <a:t> </a:t>
            </a:r>
            <a:r>
              <a:rPr lang="en-US" dirty="0" err="1"/>
              <a:t>interessert</a:t>
            </a:r>
            <a:r>
              <a:rPr lang="en-US" dirty="0"/>
              <a:t> </a:t>
            </a:r>
            <a:r>
              <a:rPr lang="en-US" dirty="0" err="1"/>
              <a:t>i</a:t>
            </a:r>
            <a:endParaRPr lang="en-US" dirty="0"/>
          </a:p>
          <a:p>
            <a:endParaRPr lang="en-US" dirty="0"/>
          </a:p>
          <a:p>
            <a:r>
              <a:rPr lang="en-US" dirty="0"/>
              <a:t>Alle </a:t>
            </a:r>
            <a:r>
              <a:rPr lang="en-US" dirty="0" err="1"/>
              <a:t>egenskapene</a:t>
            </a:r>
            <a:r>
              <a:rPr lang="en-US" dirty="0"/>
              <a:t> vi har </a:t>
            </a:r>
            <a:r>
              <a:rPr lang="en-US" dirty="0" err="1"/>
              <a:t>lagt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personen</a:t>
            </a:r>
            <a:r>
              <a:rPr lang="en-US" dirty="0"/>
              <a:t> er </a:t>
            </a:r>
            <a:r>
              <a:rPr lang="en-US" dirty="0" err="1"/>
              <a:t>felles</a:t>
            </a:r>
            <a:r>
              <a:rPr lang="en-US" dirty="0"/>
              <a:t> for alle </a:t>
            </a:r>
            <a:r>
              <a:rPr lang="en-US" dirty="0" err="1"/>
              <a:t>mennesker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Foreløpig</a:t>
            </a:r>
            <a:r>
              <a:rPr lang="en-US" dirty="0"/>
              <a:t> er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kun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generell</a:t>
            </a:r>
            <a:r>
              <a:rPr lang="en-US" dirty="0"/>
              <a:t> mal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spesifikk</a:t>
            </a:r>
            <a:r>
              <a:rPr lang="en-US" dirty="0"/>
              <a:t> person </a:t>
            </a:r>
            <a:r>
              <a:rPr lang="en-US" dirty="0" err="1"/>
              <a:t>i</a:t>
            </a:r>
            <a:r>
              <a:rPr lang="en-US" dirty="0"/>
              <a:t> seg </a:t>
            </a:r>
            <a:r>
              <a:rPr lang="en-US" dirty="0" err="1"/>
              <a:t>selv</a:t>
            </a:r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C524A27-B6C0-41EA-ABCB-AA2E61FC0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75898" y="0"/>
            <a:ext cx="571305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7">
            <a:extLst>
              <a:ext uri="{FF2B5EF4-FFF2-40B4-BE49-F238E27FC236}">
                <a16:creationId xmlns:a16="http://schemas.microsoft.com/office/drawing/2014/main" id="{F3FCE8DC-E7A6-4A8F-BB57-A87EC4B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8932" y="958640"/>
            <a:ext cx="4419604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70F71AD6-4D1C-47B0-8355-399AD0440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113" y="1809326"/>
            <a:ext cx="4392623" cy="323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4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Freeform 6">
            <a:extLst>
              <a:ext uri="{FF2B5EF4-FFF2-40B4-BE49-F238E27FC236}">
                <a16:creationId xmlns:a16="http://schemas.microsoft.com/office/drawing/2014/main" id="{F5D8CBC8-202F-4F3E-98DD-70D6FCB78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5359921" cy="9704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Person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351209" cy="363651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Når</a:t>
            </a:r>
            <a:r>
              <a:rPr lang="en-US" dirty="0"/>
              <a:t> vi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instans</a:t>
            </a:r>
            <a:r>
              <a:rPr lang="en-US" dirty="0"/>
              <a:t> av </a:t>
            </a:r>
            <a:r>
              <a:rPr lang="en-US" dirty="0" err="1"/>
              <a:t>klassen</a:t>
            </a:r>
            <a:r>
              <a:rPr lang="en-US" dirty="0"/>
              <a:t> Person </a:t>
            </a:r>
            <a:r>
              <a:rPr lang="en-US" dirty="0" err="1"/>
              <a:t>følger</a:t>
            </a:r>
            <a:r>
              <a:rPr lang="en-US" dirty="0"/>
              <a:t> vi bare </a:t>
            </a:r>
            <a:r>
              <a:rPr lang="en-US" dirty="0" err="1"/>
              <a:t>malen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Både</a:t>
            </a:r>
            <a:r>
              <a:rPr lang="en-US" dirty="0"/>
              <a:t> «magnus» </a:t>
            </a:r>
            <a:r>
              <a:rPr lang="en-US" dirty="0" err="1"/>
              <a:t>og</a:t>
            </a:r>
            <a:r>
              <a:rPr lang="en-US" dirty="0"/>
              <a:t> «</a:t>
            </a:r>
            <a:r>
              <a:rPr lang="en-US" dirty="0" err="1"/>
              <a:t>nikolai</a:t>
            </a:r>
            <a:r>
              <a:rPr lang="en-US" dirty="0"/>
              <a:t>» er </a:t>
            </a: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objekter</a:t>
            </a:r>
            <a:r>
              <a:rPr lang="en-US" dirty="0"/>
              <a:t> av </a:t>
            </a:r>
            <a:r>
              <a:rPr lang="en-US" dirty="0" err="1"/>
              <a:t>samme</a:t>
            </a:r>
            <a:r>
              <a:rPr lang="en-US" dirty="0"/>
              <a:t> </a:t>
            </a:r>
            <a:r>
              <a:rPr lang="en-US" dirty="0" err="1"/>
              <a:t>klasse</a:t>
            </a:r>
            <a:endParaRPr lang="en-US" dirty="0"/>
          </a:p>
          <a:p>
            <a:endParaRPr lang="en-US" dirty="0"/>
          </a:p>
          <a:p>
            <a:r>
              <a:rPr lang="en-US" dirty="0"/>
              <a:t>Vi er </a:t>
            </a:r>
            <a:r>
              <a:rPr lang="en-US" dirty="0" err="1"/>
              <a:t>ikke</a:t>
            </a:r>
            <a:r>
              <a:rPr lang="en-US" dirty="0"/>
              <a:t> bare </a:t>
            </a:r>
            <a:r>
              <a:rPr lang="en-US" dirty="0" err="1"/>
              <a:t>opptatt</a:t>
            </a:r>
            <a:r>
              <a:rPr lang="en-US" dirty="0"/>
              <a:t> av </a:t>
            </a:r>
            <a:r>
              <a:rPr lang="en-US" dirty="0" err="1"/>
              <a:t>egenskaper</a:t>
            </a:r>
            <a:r>
              <a:rPr lang="en-US" dirty="0"/>
              <a:t>, men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handlinger</a:t>
            </a:r>
            <a:endParaRPr lang="en-US" dirty="0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7E208927-059F-4490-B5EF-CB5E5489C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75898" y="0"/>
            <a:ext cx="571305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ounded Rectangle 17">
            <a:extLst>
              <a:ext uri="{FF2B5EF4-FFF2-40B4-BE49-F238E27FC236}">
                <a16:creationId xmlns:a16="http://schemas.microsoft.com/office/drawing/2014/main" id="{213B7486-DF7A-442F-A63D-381813E60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8932" y="958640"/>
            <a:ext cx="4419604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Diagram&#10;&#10;Description automatically generated">
            <a:extLst>
              <a:ext uri="{FF2B5EF4-FFF2-40B4-BE49-F238E27FC236}">
                <a16:creationId xmlns:a16="http://schemas.microsoft.com/office/drawing/2014/main" id="{294FB5B1-AEAE-4CD0-AA93-32277ADC54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23"/>
          <a:stretch/>
        </p:blipFill>
        <p:spPr bwMode="auto">
          <a:xfrm>
            <a:off x="7160822" y="3468537"/>
            <a:ext cx="4337109" cy="239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agram&#10;&#10;Description automatically generated">
            <a:extLst>
              <a:ext uri="{FF2B5EF4-FFF2-40B4-BE49-F238E27FC236}">
                <a16:creationId xmlns:a16="http://schemas.microsoft.com/office/drawing/2014/main" id="{4963034F-7549-4527-8A15-80A6959286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780"/>
          <a:stretch/>
        </p:blipFill>
        <p:spPr bwMode="auto">
          <a:xfrm>
            <a:off x="7163870" y="969694"/>
            <a:ext cx="4337109" cy="25370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7316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Freeform 6">
            <a:extLst>
              <a:ext uri="{FF2B5EF4-FFF2-40B4-BE49-F238E27FC236}">
                <a16:creationId xmlns:a16="http://schemas.microsoft.com/office/drawing/2014/main" id="{F5D8CBC8-202F-4F3E-98DD-70D6FCB78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5359921" cy="9704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Person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7E208927-059F-4490-B5EF-CB5E5489C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75898" y="0"/>
            <a:ext cx="571305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ounded Rectangle 17">
            <a:extLst>
              <a:ext uri="{FF2B5EF4-FFF2-40B4-BE49-F238E27FC236}">
                <a16:creationId xmlns:a16="http://schemas.microsoft.com/office/drawing/2014/main" id="{213B7486-DF7A-442F-A63D-381813E60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28932" y="958640"/>
            <a:ext cx="4419604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1C29CC-7F93-4D55-9AD3-7ACA85C74F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Alle klasser har et grensesnitt eller et sett med metodenavn, parametere, og returverdier…</a:t>
            </a:r>
          </a:p>
          <a:p>
            <a:endParaRPr lang="nb-NO" dirty="0"/>
          </a:p>
          <a:p>
            <a:r>
              <a:rPr lang="nb-NO" dirty="0"/>
              <a:t>Vi vet kanskje ikke hva som ligger inni disse metodene eller hvordan de implementeres…</a:t>
            </a:r>
          </a:p>
          <a:p>
            <a:endParaRPr lang="nb-NO" dirty="0"/>
          </a:p>
          <a:p>
            <a:r>
              <a:rPr lang="nb-NO" dirty="0"/>
              <a:t>Men vi vet bare hvordan vi skal bruke dem og dette kalles for innkapsling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B9D7CA-63DF-4596-9994-D1D6AA18EF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33" r="9433"/>
          <a:stretch/>
        </p:blipFill>
        <p:spPr>
          <a:xfrm>
            <a:off x="7408170" y="1051877"/>
            <a:ext cx="3869429" cy="475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02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Freeform 6">
            <a:extLst>
              <a:ext uri="{FF2B5EF4-FFF2-40B4-BE49-F238E27FC236}">
                <a16:creationId xmlns:a16="http://schemas.microsoft.com/office/drawing/2014/main" id="{8EE457FF-670E-4EC1-ACD4-1173DA9A7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97" name="Rectangle 83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reeform: Shape 85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5" y="1734857"/>
            <a:ext cx="3765483" cy="33882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Oppgave </a:t>
            </a:r>
            <a:r>
              <a:rPr lang="en-US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8068" y="978993"/>
            <a:ext cx="5365218" cy="490001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Lag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klasse</a:t>
            </a:r>
            <a:r>
              <a:rPr lang="en-US" dirty="0"/>
              <a:t> Person </a:t>
            </a:r>
            <a:r>
              <a:rPr lang="en-US" dirty="0" err="1"/>
              <a:t>som</a:t>
            </a:r>
            <a:r>
              <a:rPr lang="en-US" dirty="0"/>
              <a:t> har </a:t>
            </a:r>
            <a:r>
              <a:rPr lang="en-US" dirty="0" err="1"/>
              <a:t>følgende</a:t>
            </a:r>
            <a:r>
              <a:rPr lang="en-US" dirty="0"/>
              <a:t> </a:t>
            </a:r>
            <a:r>
              <a:rPr lang="en-US" dirty="0" err="1"/>
              <a:t>instansvariabler</a:t>
            </a:r>
            <a:r>
              <a:rPr lang="en-US" dirty="0"/>
              <a:t>…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navn</a:t>
            </a:r>
            <a:r>
              <a:rPr lang="en-US" dirty="0"/>
              <a:t> – setter </a:t>
            </a:r>
            <a:r>
              <a:rPr lang="en-US" dirty="0" err="1"/>
              <a:t>navnet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personen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alder – setter </a:t>
            </a:r>
            <a:r>
              <a:rPr lang="en-US" dirty="0" err="1"/>
              <a:t>alderen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personen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vekt</a:t>
            </a:r>
            <a:r>
              <a:rPr lang="en-US" dirty="0"/>
              <a:t> – setter </a:t>
            </a:r>
            <a:r>
              <a:rPr lang="en-US" dirty="0" err="1"/>
              <a:t>vekten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personen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hoyde</a:t>
            </a:r>
            <a:r>
              <a:rPr lang="en-US" dirty="0"/>
              <a:t> – setter </a:t>
            </a:r>
            <a:r>
              <a:rPr lang="en-US" dirty="0" err="1"/>
              <a:t>høyden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personen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72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reeform 6">
            <a:extLst>
              <a:ext uri="{FF2B5EF4-FFF2-40B4-BE49-F238E27FC236}">
                <a16:creationId xmlns:a16="http://schemas.microsoft.com/office/drawing/2014/main" id="{8EE457FF-670E-4EC1-ACD4-1173DA9A7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5" y="1734857"/>
            <a:ext cx="3765483" cy="33882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Oppgave</a:t>
            </a:r>
            <a:r>
              <a:rPr lang="en-US"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8068" y="978993"/>
            <a:ext cx="5365218" cy="490001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Utvid</a:t>
            </a:r>
            <a:r>
              <a:rPr lang="en-US" dirty="0"/>
              <a:t> </a:t>
            </a:r>
            <a:r>
              <a:rPr lang="en-US" dirty="0" err="1"/>
              <a:t>klassen</a:t>
            </a:r>
            <a:r>
              <a:rPr lang="en-US" dirty="0"/>
              <a:t> Person med </a:t>
            </a:r>
            <a:r>
              <a:rPr lang="en-US" dirty="0" err="1"/>
              <a:t>følgende</a:t>
            </a:r>
            <a:r>
              <a:rPr lang="en-US" dirty="0"/>
              <a:t> </a:t>
            </a:r>
            <a:r>
              <a:rPr lang="en-US" dirty="0" err="1"/>
              <a:t>metoder</a:t>
            </a:r>
            <a:r>
              <a:rPr lang="en-US" dirty="0"/>
              <a:t>…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oppgiNavn</a:t>
            </a:r>
            <a:r>
              <a:rPr lang="en-US" dirty="0"/>
              <a:t>() – </a:t>
            </a:r>
            <a:r>
              <a:rPr lang="en-US" dirty="0" err="1"/>
              <a:t>returnerer</a:t>
            </a:r>
            <a:r>
              <a:rPr lang="en-US" dirty="0"/>
              <a:t> “</a:t>
            </a:r>
            <a:r>
              <a:rPr lang="en-US" dirty="0" err="1"/>
              <a:t>Jeg</a:t>
            </a:r>
            <a:r>
              <a:rPr lang="en-US" dirty="0"/>
              <a:t> </a:t>
            </a:r>
            <a:r>
              <a:rPr lang="en-US" dirty="0" err="1"/>
              <a:t>heter</a:t>
            </a:r>
            <a:r>
              <a:rPr lang="en-US" dirty="0"/>
              <a:t> &lt;</a:t>
            </a:r>
            <a:r>
              <a:rPr lang="en-US" dirty="0" err="1"/>
              <a:t>navn</a:t>
            </a:r>
            <a:r>
              <a:rPr lang="en-US" dirty="0"/>
              <a:t>&gt;”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erHoyereEnn</a:t>
            </a:r>
            <a:r>
              <a:rPr lang="en-US" dirty="0"/>
              <a:t>(</a:t>
            </a:r>
            <a:r>
              <a:rPr lang="en-US" dirty="0" err="1"/>
              <a:t>annen</a:t>
            </a:r>
            <a:r>
              <a:rPr lang="en-US" dirty="0"/>
              <a:t>) – returner true </a:t>
            </a:r>
            <a:r>
              <a:rPr lang="en-US" dirty="0" err="1"/>
              <a:t>hvis</a:t>
            </a:r>
            <a:r>
              <a:rPr lang="en-US" dirty="0"/>
              <a:t> «self» er </a:t>
            </a:r>
            <a:r>
              <a:rPr lang="en-US" dirty="0" err="1"/>
              <a:t>høyere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«</a:t>
            </a:r>
            <a:r>
              <a:rPr lang="en-US" dirty="0" err="1"/>
              <a:t>annen</a:t>
            </a:r>
            <a:r>
              <a:rPr lang="en-US" dirty="0"/>
              <a:t>»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lagHilsen</a:t>
            </a:r>
            <a:r>
              <a:rPr lang="en-US" dirty="0"/>
              <a:t>() – </a:t>
            </a:r>
            <a:r>
              <a:rPr lang="en-US" dirty="0" err="1"/>
              <a:t>returnerer</a:t>
            </a:r>
            <a:r>
              <a:rPr lang="en-US" dirty="0"/>
              <a:t> “</a:t>
            </a:r>
            <a:r>
              <a:rPr lang="en-US" dirty="0" err="1"/>
              <a:t>Hei</a:t>
            </a:r>
            <a:r>
              <a:rPr lang="en-US" dirty="0"/>
              <a:t>! </a:t>
            </a:r>
            <a:r>
              <a:rPr lang="en-US" dirty="0" err="1"/>
              <a:t>Jeg</a:t>
            </a:r>
            <a:r>
              <a:rPr lang="en-US" dirty="0"/>
              <a:t> </a:t>
            </a:r>
            <a:r>
              <a:rPr lang="en-US" dirty="0" err="1"/>
              <a:t>heter</a:t>
            </a:r>
            <a:r>
              <a:rPr lang="en-US" dirty="0"/>
              <a:t> &lt;</a:t>
            </a:r>
            <a:r>
              <a:rPr lang="en-US" dirty="0" err="1"/>
              <a:t>navn</a:t>
            </a:r>
            <a:r>
              <a:rPr lang="en-US" dirty="0"/>
              <a:t>&gt;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jeg</a:t>
            </a:r>
            <a:r>
              <a:rPr lang="en-US" dirty="0"/>
              <a:t> er &lt;alder&gt; </a:t>
            </a:r>
            <a:r>
              <a:rPr lang="en-US" dirty="0" err="1"/>
              <a:t>aar</a:t>
            </a:r>
            <a:r>
              <a:rPr lang="en-US" dirty="0"/>
              <a:t> </a:t>
            </a:r>
            <a:r>
              <a:rPr lang="en-US" dirty="0" err="1"/>
              <a:t>gammel</a:t>
            </a:r>
            <a:r>
              <a:rPr lang="en-US" dirty="0"/>
              <a:t>”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skrivUtInfo</a:t>
            </a:r>
            <a:r>
              <a:rPr lang="en-US" dirty="0"/>
              <a:t>() – </a:t>
            </a:r>
            <a:r>
              <a:rPr lang="en-US" dirty="0" err="1"/>
              <a:t>skriver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infoen</a:t>
            </a:r>
            <a:r>
              <a:rPr lang="en-US" dirty="0"/>
              <a:t> om </a:t>
            </a:r>
            <a:r>
              <a:rPr lang="en-US" dirty="0" err="1"/>
              <a:t>personen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44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reeform 6">
            <a:extLst>
              <a:ext uri="{FF2B5EF4-FFF2-40B4-BE49-F238E27FC236}">
                <a16:creationId xmlns:a16="http://schemas.microsoft.com/office/drawing/2014/main" id="{8EE457FF-670E-4EC1-ACD4-1173DA9A7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5" y="1734857"/>
            <a:ext cx="3765483" cy="33882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Oppgave</a:t>
            </a:r>
            <a:r>
              <a:rPr lang="en-US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8068" y="978993"/>
            <a:ext cx="5365218" cy="490001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Lag et program person_test.py </a:t>
            </a:r>
            <a:r>
              <a:rPr lang="en-US" dirty="0" err="1"/>
              <a:t>hvor</a:t>
            </a:r>
            <a:r>
              <a:rPr lang="en-US" dirty="0"/>
              <a:t> du…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Oppretter</a:t>
            </a:r>
            <a:r>
              <a:rPr lang="en-US" dirty="0"/>
              <a:t> et person-</a:t>
            </a:r>
            <a:r>
              <a:rPr lang="en-US" dirty="0" err="1"/>
              <a:t>objekt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err="1"/>
              <a:t>Gir</a:t>
            </a:r>
            <a:r>
              <a:rPr lang="en-US" dirty="0"/>
              <a:t> </a:t>
            </a:r>
            <a:r>
              <a:rPr lang="en-US" dirty="0" err="1"/>
              <a:t>personen</a:t>
            </a:r>
            <a:r>
              <a:rPr lang="en-US" dirty="0"/>
              <a:t> </a:t>
            </a:r>
            <a:r>
              <a:rPr lang="en-US" dirty="0" err="1"/>
              <a:t>navnet</a:t>
            </a:r>
            <a:r>
              <a:rPr lang="en-US" dirty="0"/>
              <a:t> “Emilie”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Skriver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navnet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personen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err="1"/>
              <a:t>Gir</a:t>
            </a:r>
            <a:r>
              <a:rPr lang="en-US" dirty="0"/>
              <a:t> </a:t>
            </a:r>
            <a:r>
              <a:rPr lang="en-US" dirty="0" err="1"/>
              <a:t>personen</a:t>
            </a:r>
            <a:r>
              <a:rPr lang="en-US" dirty="0"/>
              <a:t> </a:t>
            </a:r>
            <a:r>
              <a:rPr lang="en-US" dirty="0" err="1"/>
              <a:t>alderen</a:t>
            </a:r>
            <a:r>
              <a:rPr lang="en-US" dirty="0"/>
              <a:t> 24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Skriver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info om </a:t>
            </a:r>
            <a:r>
              <a:rPr lang="en-US" dirty="0" err="1"/>
              <a:t>personen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skjer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det </a:t>
            </a:r>
            <a:r>
              <a:rPr lang="en-US" dirty="0" err="1"/>
              <a:t>siste</a:t>
            </a:r>
            <a:r>
              <a:rPr lang="en-US" dirty="0"/>
              <a:t> </a:t>
            </a:r>
            <a:r>
              <a:rPr lang="en-US" dirty="0" err="1"/>
              <a:t>punktet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5592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8EE457FF-670E-4EC1-ACD4-1173DA9A7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5" y="1734857"/>
            <a:ext cx="3765483" cy="33882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8068" y="978993"/>
            <a:ext cx="5365218" cy="490001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Lag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klasse</a:t>
            </a:r>
            <a:r>
              <a:rPr lang="en-US" dirty="0"/>
              <a:t> </a:t>
            </a:r>
            <a:r>
              <a:rPr lang="en-US" dirty="0" err="1"/>
              <a:t>Menneske</a:t>
            </a:r>
            <a:r>
              <a:rPr lang="en-US" dirty="0"/>
              <a:t> med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konstruktør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oppretter</a:t>
            </a:r>
            <a:r>
              <a:rPr lang="en-US" dirty="0"/>
              <a:t> </a:t>
            </a:r>
            <a:r>
              <a:rPr lang="en-US" dirty="0" err="1"/>
              <a:t>følgende</a:t>
            </a:r>
            <a:r>
              <a:rPr lang="en-US" dirty="0"/>
              <a:t> </a:t>
            </a:r>
            <a:r>
              <a:rPr lang="en-US" dirty="0" err="1"/>
              <a:t>instansvariabler</a:t>
            </a:r>
            <a:r>
              <a:rPr lang="en-US" dirty="0"/>
              <a:t>…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navn</a:t>
            </a:r>
            <a:r>
              <a:rPr lang="en-US" dirty="0"/>
              <a:t> – setter </a:t>
            </a:r>
            <a:r>
              <a:rPr lang="en-US" dirty="0" err="1"/>
              <a:t>navnet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mennekset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alder – setter </a:t>
            </a:r>
            <a:r>
              <a:rPr lang="en-US" dirty="0" err="1"/>
              <a:t>alderen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mennesket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vekt</a:t>
            </a:r>
            <a:r>
              <a:rPr lang="en-US" dirty="0"/>
              <a:t> – setter </a:t>
            </a:r>
            <a:r>
              <a:rPr lang="en-US" dirty="0" err="1"/>
              <a:t>vekten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mennesket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hoyde</a:t>
            </a:r>
            <a:r>
              <a:rPr lang="en-US" dirty="0"/>
              <a:t> – setter </a:t>
            </a:r>
            <a:r>
              <a:rPr lang="en-US" dirty="0" err="1"/>
              <a:t>høyden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mennesket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73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8EE457FF-670E-4EC1-ACD4-1173DA9A7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5" y="1734857"/>
            <a:ext cx="3765483" cy="33882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8068" y="978993"/>
            <a:ext cx="5365218" cy="490001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Utvid</a:t>
            </a:r>
            <a:r>
              <a:rPr lang="en-US" dirty="0"/>
              <a:t> </a:t>
            </a:r>
            <a:r>
              <a:rPr lang="en-US" dirty="0" err="1"/>
              <a:t>klassen</a:t>
            </a:r>
            <a:r>
              <a:rPr lang="en-US" dirty="0"/>
              <a:t> </a:t>
            </a:r>
            <a:r>
              <a:rPr lang="en-US" dirty="0" err="1"/>
              <a:t>Menneske</a:t>
            </a:r>
            <a:r>
              <a:rPr lang="en-US" dirty="0"/>
              <a:t> med </a:t>
            </a:r>
            <a:r>
              <a:rPr lang="en-US" dirty="0" err="1"/>
              <a:t>følgende</a:t>
            </a:r>
            <a:r>
              <a:rPr lang="en-US" dirty="0"/>
              <a:t> </a:t>
            </a:r>
            <a:r>
              <a:rPr lang="en-US" dirty="0" err="1"/>
              <a:t>metoder</a:t>
            </a:r>
            <a:r>
              <a:rPr lang="en-US" dirty="0"/>
              <a:t>…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oppgiNavn</a:t>
            </a:r>
            <a:r>
              <a:rPr lang="en-US" dirty="0"/>
              <a:t>() – </a:t>
            </a:r>
            <a:r>
              <a:rPr lang="en-US" dirty="0" err="1"/>
              <a:t>returnerer</a:t>
            </a:r>
            <a:r>
              <a:rPr lang="en-US" dirty="0"/>
              <a:t> “</a:t>
            </a:r>
            <a:r>
              <a:rPr lang="en-US" dirty="0" err="1"/>
              <a:t>Jeg</a:t>
            </a:r>
            <a:r>
              <a:rPr lang="en-US" dirty="0"/>
              <a:t> </a:t>
            </a:r>
            <a:r>
              <a:rPr lang="en-US" dirty="0" err="1"/>
              <a:t>heter</a:t>
            </a:r>
            <a:r>
              <a:rPr lang="en-US" dirty="0"/>
              <a:t> &lt;</a:t>
            </a:r>
            <a:r>
              <a:rPr lang="en-US" dirty="0" err="1"/>
              <a:t>navn</a:t>
            </a:r>
            <a:r>
              <a:rPr lang="en-US" dirty="0"/>
              <a:t>&gt;”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erHoyereEnn</a:t>
            </a:r>
            <a:r>
              <a:rPr lang="en-US" dirty="0"/>
              <a:t>(</a:t>
            </a:r>
            <a:r>
              <a:rPr lang="en-US" dirty="0" err="1"/>
              <a:t>annen</a:t>
            </a:r>
            <a:r>
              <a:rPr lang="en-US" dirty="0"/>
              <a:t>) – returner true </a:t>
            </a:r>
            <a:r>
              <a:rPr lang="en-US" dirty="0" err="1"/>
              <a:t>hvis</a:t>
            </a:r>
            <a:r>
              <a:rPr lang="en-US" dirty="0"/>
              <a:t> «self» er </a:t>
            </a:r>
            <a:r>
              <a:rPr lang="en-US" dirty="0" err="1"/>
              <a:t>høyere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«</a:t>
            </a:r>
            <a:r>
              <a:rPr lang="en-US" dirty="0" err="1"/>
              <a:t>annen</a:t>
            </a:r>
            <a:r>
              <a:rPr lang="en-US" dirty="0"/>
              <a:t>»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lagHilsen</a:t>
            </a:r>
            <a:r>
              <a:rPr lang="en-US" dirty="0"/>
              <a:t>() – </a:t>
            </a:r>
            <a:r>
              <a:rPr lang="en-US" dirty="0" err="1"/>
              <a:t>returnerer</a:t>
            </a:r>
            <a:r>
              <a:rPr lang="en-US" dirty="0"/>
              <a:t> “</a:t>
            </a:r>
            <a:r>
              <a:rPr lang="en-US" dirty="0" err="1"/>
              <a:t>Hei</a:t>
            </a:r>
            <a:r>
              <a:rPr lang="en-US" dirty="0"/>
              <a:t>! </a:t>
            </a:r>
            <a:r>
              <a:rPr lang="en-US" dirty="0" err="1"/>
              <a:t>Jeg</a:t>
            </a:r>
            <a:r>
              <a:rPr lang="en-US" dirty="0"/>
              <a:t> </a:t>
            </a:r>
            <a:r>
              <a:rPr lang="en-US" dirty="0" err="1"/>
              <a:t>heter</a:t>
            </a:r>
            <a:r>
              <a:rPr lang="en-US" dirty="0"/>
              <a:t> &lt;</a:t>
            </a:r>
            <a:r>
              <a:rPr lang="en-US" dirty="0" err="1"/>
              <a:t>navn</a:t>
            </a:r>
            <a:r>
              <a:rPr lang="en-US" dirty="0"/>
              <a:t>&gt;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jeg</a:t>
            </a:r>
            <a:r>
              <a:rPr lang="en-US" dirty="0"/>
              <a:t> er &lt;alder&gt; </a:t>
            </a:r>
            <a:r>
              <a:rPr lang="en-US" dirty="0" err="1"/>
              <a:t>aar</a:t>
            </a:r>
            <a:r>
              <a:rPr lang="en-US" dirty="0"/>
              <a:t> </a:t>
            </a:r>
            <a:r>
              <a:rPr lang="en-US" dirty="0" err="1"/>
              <a:t>gammel</a:t>
            </a:r>
            <a:r>
              <a:rPr lang="en-US" dirty="0"/>
              <a:t>”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skrivUtInfo</a:t>
            </a:r>
            <a:r>
              <a:rPr lang="en-US" dirty="0"/>
              <a:t>() – </a:t>
            </a:r>
            <a:r>
              <a:rPr lang="en-US" dirty="0" err="1"/>
              <a:t>skriver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infoen</a:t>
            </a:r>
            <a:r>
              <a:rPr lang="en-US" dirty="0"/>
              <a:t> om </a:t>
            </a:r>
            <a:r>
              <a:rPr lang="en-US" dirty="0" err="1"/>
              <a:t>mennesket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56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reeform 6">
            <a:extLst>
              <a:ext uri="{FF2B5EF4-FFF2-40B4-BE49-F238E27FC236}">
                <a16:creationId xmlns:a16="http://schemas.microsoft.com/office/drawing/2014/main" id="{8EE457FF-670E-4EC1-ACD4-1173DA9A7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5" y="1734857"/>
            <a:ext cx="3765483" cy="33882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8068" y="978993"/>
            <a:ext cx="5365218" cy="4900014"/>
          </a:xfrm>
          <a:effectLst/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en-US" dirty="0"/>
              <a:t>Lag et program menneske_test.py </a:t>
            </a:r>
            <a:r>
              <a:rPr lang="en-US" dirty="0" err="1"/>
              <a:t>hvor</a:t>
            </a:r>
            <a:r>
              <a:rPr lang="en-US" dirty="0"/>
              <a:t> du…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Oppretter</a:t>
            </a:r>
            <a:r>
              <a:rPr lang="en-US" dirty="0"/>
              <a:t> et </a:t>
            </a:r>
            <a:r>
              <a:rPr lang="en-US" dirty="0" err="1"/>
              <a:t>menneske-objekt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err="1"/>
              <a:t>Gir</a:t>
            </a:r>
            <a:r>
              <a:rPr lang="en-US" dirty="0"/>
              <a:t> </a:t>
            </a:r>
            <a:r>
              <a:rPr lang="en-US" dirty="0" err="1"/>
              <a:t>mennesket</a:t>
            </a:r>
            <a:r>
              <a:rPr lang="en-US" dirty="0"/>
              <a:t> </a:t>
            </a:r>
            <a:r>
              <a:rPr lang="en-US" dirty="0" err="1"/>
              <a:t>navnet</a:t>
            </a:r>
            <a:r>
              <a:rPr lang="en-US" dirty="0"/>
              <a:t> “Emilie”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Skriver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navnet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mennesket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err="1"/>
              <a:t>Gir</a:t>
            </a:r>
            <a:r>
              <a:rPr lang="en-US" dirty="0"/>
              <a:t> </a:t>
            </a:r>
            <a:r>
              <a:rPr lang="en-US" dirty="0" err="1"/>
              <a:t>mennesket</a:t>
            </a:r>
            <a:r>
              <a:rPr lang="en-US" dirty="0"/>
              <a:t> </a:t>
            </a:r>
            <a:r>
              <a:rPr lang="en-US" dirty="0" err="1"/>
              <a:t>alderen</a:t>
            </a:r>
            <a:r>
              <a:rPr lang="en-US" dirty="0"/>
              <a:t> 24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Skriver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info om </a:t>
            </a:r>
            <a:r>
              <a:rPr lang="en-US" dirty="0" err="1"/>
              <a:t>mennesket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skjer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det </a:t>
            </a:r>
            <a:r>
              <a:rPr lang="en-US" dirty="0" err="1"/>
              <a:t>siste</a:t>
            </a:r>
            <a:r>
              <a:rPr lang="en-US" dirty="0"/>
              <a:t> </a:t>
            </a:r>
            <a:r>
              <a:rPr lang="en-US" dirty="0" err="1"/>
              <a:t>punktet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523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reeform 6">
            <a:extLst>
              <a:ext uri="{FF2B5EF4-FFF2-40B4-BE49-F238E27FC236}">
                <a16:creationId xmlns:a16="http://schemas.microsoft.com/office/drawing/2014/main" id="{8EE457FF-670E-4EC1-ACD4-1173DA9A7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5" y="1734857"/>
            <a:ext cx="3765483" cy="33882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8068" y="978993"/>
            <a:ext cx="5365218" cy="4900014"/>
          </a:xfrm>
          <a:effectLst/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r>
              <a:rPr lang="en-US" dirty="0" err="1"/>
              <a:t>Utvid</a:t>
            </a:r>
            <a:r>
              <a:rPr lang="en-US" dirty="0"/>
              <a:t> </a:t>
            </a:r>
            <a:r>
              <a:rPr lang="en-US" dirty="0" err="1"/>
              <a:t>programmet</a:t>
            </a:r>
            <a:r>
              <a:rPr lang="en-US" dirty="0"/>
              <a:t> menneske_test.py </a:t>
            </a:r>
            <a:r>
              <a:rPr lang="en-US" dirty="0" err="1"/>
              <a:t>slik</a:t>
            </a:r>
            <a:r>
              <a:rPr lang="en-US" dirty="0"/>
              <a:t> at du…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 err="1"/>
              <a:t>Oppretter</a:t>
            </a:r>
            <a:r>
              <a:rPr lang="en-US" dirty="0"/>
              <a:t> fire </a:t>
            </a:r>
            <a:r>
              <a:rPr lang="en-US" dirty="0" err="1"/>
              <a:t>menneske-objekter</a:t>
            </a:r>
            <a:r>
              <a:rPr lang="en-US" dirty="0"/>
              <a:t> </a:t>
            </a:r>
            <a:r>
              <a:rPr lang="en-US" dirty="0" err="1"/>
              <a:t>til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Bare </a:t>
            </a:r>
            <a:r>
              <a:rPr lang="en-US" dirty="0" err="1"/>
              <a:t>finn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,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bruk</a:t>
            </a:r>
            <a:r>
              <a:rPr lang="en-US" dirty="0"/>
              <a:t> masse </a:t>
            </a:r>
            <a:r>
              <a:rPr lang="en-US" dirty="0" err="1"/>
              <a:t>tid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, de </a:t>
            </a:r>
            <a:r>
              <a:rPr lang="en-US" dirty="0" err="1"/>
              <a:t>trenger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å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realistiske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err="1"/>
              <a:t>Lagre</a:t>
            </a:r>
            <a:r>
              <a:rPr lang="en-US" dirty="0"/>
              <a:t> alle </a:t>
            </a:r>
            <a:r>
              <a:rPr lang="en-US" dirty="0" err="1"/>
              <a:t>objektene</a:t>
            </a:r>
            <a:r>
              <a:rPr lang="en-US" dirty="0"/>
              <a:t> I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liste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err="1"/>
              <a:t>Bruk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løkke</a:t>
            </a:r>
            <a:r>
              <a:rPr lang="en-US" dirty="0"/>
              <a:t> for å </a:t>
            </a:r>
            <a:r>
              <a:rPr lang="en-US" dirty="0" err="1"/>
              <a:t>kalle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/>
              <a:t>lagHilsen</a:t>
            </a:r>
            <a:r>
              <a:rPr lang="en-US" dirty="0"/>
              <a:t>() </a:t>
            </a:r>
            <a:r>
              <a:rPr lang="en-US" dirty="0" err="1"/>
              <a:t>på</a:t>
            </a:r>
            <a:r>
              <a:rPr lang="en-US" dirty="0"/>
              <a:t> alle </a:t>
            </a:r>
            <a:r>
              <a:rPr lang="en-US" dirty="0" err="1"/>
              <a:t>objektene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Lag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funksjon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tar inn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liste</a:t>
            </a:r>
            <a:r>
              <a:rPr lang="en-US" dirty="0"/>
              <a:t> med </a:t>
            </a:r>
            <a:r>
              <a:rPr lang="en-US" dirty="0" err="1"/>
              <a:t>personer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returnerer</a:t>
            </a:r>
            <a:r>
              <a:rPr lang="en-US" dirty="0"/>
              <a:t> </a:t>
            </a:r>
            <a:r>
              <a:rPr lang="en-US" dirty="0" err="1"/>
              <a:t>navnet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den </a:t>
            </a:r>
            <a:r>
              <a:rPr lang="en-US" dirty="0" err="1"/>
              <a:t>høyeste</a:t>
            </a:r>
            <a:r>
              <a:rPr lang="en-US" dirty="0"/>
              <a:t> </a:t>
            </a:r>
            <a:r>
              <a:rPr lang="en-US" dirty="0" err="1"/>
              <a:t>personen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84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38DA6D0-5639-4545-A675-CA10EB633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Løsningsforslag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A24E5F-023E-4DFC-925A-00324A4AAA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På tide med litt live-programmering! 🤓</a:t>
            </a:r>
            <a:r>
              <a:rPr lang="nb-NO" b="0" i="0" dirty="0">
                <a:effectLst/>
                <a:latin typeface="helvetica neue"/>
              </a:rPr>
              <a:t>➔</a:t>
            </a:r>
            <a:r>
              <a:rPr lang="nb-NO" dirty="0"/>
              <a:t>😎</a:t>
            </a:r>
          </a:p>
        </p:txBody>
      </p:sp>
    </p:spTree>
    <p:extLst>
      <p:ext uri="{BB962C8B-B14F-4D97-AF65-F5344CB8AC3E}">
        <p14:creationId xmlns:p14="http://schemas.microsoft.com/office/powerpoint/2010/main" val="3613043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04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247</TotalTime>
  <Words>554</Words>
  <Application>Microsoft Office PowerPoint</Application>
  <PresentationFormat>Widescreen</PresentationFormat>
  <Paragraphs>103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helvetica neue</vt:lpstr>
      <vt:lpstr>Calibri</vt:lpstr>
      <vt:lpstr>Century Gothic</vt:lpstr>
      <vt:lpstr>Wingdings 2</vt:lpstr>
      <vt:lpstr>1_Quotable</vt:lpstr>
      <vt:lpstr>Velkommen til gruppetime i IN1000 </vt:lpstr>
      <vt:lpstr>Planen for i dag</vt:lpstr>
      <vt:lpstr>Person</vt:lpstr>
      <vt:lpstr>Person</vt:lpstr>
      <vt:lpstr>Person</vt:lpstr>
      <vt:lpstr>Oppgave 1</vt:lpstr>
      <vt:lpstr>Oppgave 2</vt:lpstr>
      <vt:lpstr>Oppgave 3</vt:lpstr>
      <vt:lpstr>Oppgave 4</vt:lpstr>
      <vt:lpstr>Oppgave 5</vt:lpstr>
      <vt:lpstr>Oppgave 6</vt:lpstr>
      <vt:lpstr>Oppgave 7</vt:lpstr>
      <vt:lpstr>Løsningsforslag</vt:lpstr>
      <vt:lpstr>Spørsmål?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1</cp:revision>
  <dcterms:created xsi:type="dcterms:W3CDTF">2021-03-07T13:28:24Z</dcterms:created>
  <dcterms:modified xsi:type="dcterms:W3CDTF">2021-03-22T13:51:01Z</dcterms:modified>
</cp:coreProperties>
</file>