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sldIdLst>
    <p:sldId id="256" r:id="rId2"/>
    <p:sldId id="257" r:id="rId3"/>
    <p:sldId id="376" r:id="rId4"/>
    <p:sldId id="371" r:id="rId5"/>
    <p:sldId id="372" r:id="rId6"/>
    <p:sldId id="355" r:id="rId7"/>
    <p:sldId id="373" r:id="rId8"/>
    <p:sldId id="359" r:id="rId9"/>
    <p:sldId id="404" r:id="rId10"/>
    <p:sldId id="374" r:id="rId11"/>
    <p:sldId id="375" r:id="rId12"/>
    <p:sldId id="378" r:id="rId13"/>
    <p:sldId id="377" r:id="rId14"/>
    <p:sldId id="405" r:id="rId15"/>
    <p:sldId id="380" r:id="rId16"/>
    <p:sldId id="352" r:id="rId17"/>
    <p:sldId id="354" r:id="rId18"/>
    <p:sldId id="353" r:id="rId19"/>
    <p:sldId id="379" r:id="rId20"/>
    <p:sldId id="406" r:id="rId21"/>
    <p:sldId id="407" r:id="rId22"/>
    <p:sldId id="408" r:id="rId23"/>
    <p:sldId id="409" r:id="rId24"/>
    <p:sldId id="417" r:id="rId25"/>
    <p:sldId id="410" r:id="rId26"/>
    <p:sldId id="368" r:id="rId27"/>
    <p:sldId id="411" r:id="rId28"/>
    <p:sldId id="412" r:id="rId29"/>
    <p:sldId id="413" r:id="rId30"/>
    <p:sldId id="414" r:id="rId31"/>
    <p:sldId id="415" r:id="rId32"/>
    <p:sldId id="416" r:id="rId33"/>
    <p:sldId id="418" r:id="rId34"/>
    <p:sldId id="365" r:id="rId35"/>
    <p:sldId id="34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e Usagi" initials="JU" lastIdx="1" clrIdx="0">
    <p:extLst>
      <p:ext uri="{19B8F6BF-5375-455C-9EA6-DF929625EA0E}">
        <p15:presenceInfo xmlns:p15="http://schemas.microsoft.com/office/powerpoint/2012/main" userId="9cd9acdb6ac728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CF4AE1-FF56-4FEC-A304-BA743652CBC3}" v="3097" dt="2021-02-15T10:46:10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add modAnim">
        <pc:chgData name="Jessie Usagi" userId="9cd9acdb6ac7286c" providerId="LiveId" clId="{5A1BFFD7-9EF3-4479-9A0C-5552E01DEA6F}" dt="2019-09-11T22:45:54.995" v="7734"/>
        <pc:sldMkLst>
          <pc:docMk/>
          <pc:sldMk cId="2941319035" sldId="307"/>
        </pc:sldMkLst>
        <pc:spChg chg="mod">
          <ac:chgData name="Jessie Usagi" userId="9cd9acdb6ac7286c" providerId="LiveId" clId="{5A1BFFD7-9EF3-4479-9A0C-5552E01DEA6F}" dt="2019-09-11T20:24:32.217" v="346" actId="20577"/>
          <ac:spMkLst>
            <pc:docMk/>
            <pc:sldMk cId="2941319035" sldId="307"/>
            <ac:spMk id="2" creationId="{27A803B6-270E-4457-B4E7-0425CA5821A2}"/>
          </ac:spMkLst>
        </pc:spChg>
        <pc:spChg chg="mod">
          <ac:chgData name="Jessie Usagi" userId="9cd9acdb6ac7286c" providerId="LiveId" clId="{5A1BFFD7-9EF3-4479-9A0C-5552E01DEA6F}" dt="2019-09-11T20:27:49.353" v="415" actId="20577"/>
          <ac:spMkLst>
            <pc:docMk/>
            <pc:sldMk cId="2941319035" sldId="307"/>
            <ac:spMk id="3" creationId="{8485AB0A-53B4-4C8E-BCB0-2C22F6E84F0B}"/>
          </ac:spMkLst>
        </pc:spChg>
      </pc:sldChg>
      <pc:sldChg chg="modSp add modAnim">
        <pc:chgData name="Jessie Usagi" userId="9cd9acdb6ac7286c" providerId="LiveId" clId="{5A1BFFD7-9EF3-4479-9A0C-5552E01DEA6F}" dt="2019-09-11T20:39:50.470" v="1074" actId="20577"/>
        <pc:sldMkLst>
          <pc:docMk/>
          <pc:sldMk cId="1434018020" sldId="308"/>
        </pc:sldMkLst>
        <pc:spChg chg="mod">
          <ac:chgData name="Jessie Usagi" userId="9cd9acdb6ac7286c" providerId="LiveId" clId="{5A1BFFD7-9EF3-4479-9A0C-5552E01DEA6F}" dt="2019-09-11T20:39:50.470" v="1074" actId="20577"/>
          <ac:spMkLst>
            <pc:docMk/>
            <pc:sldMk cId="1434018020" sldId="308"/>
            <ac:spMk id="2" creationId="{5068D943-05A3-4CDD-B574-97748C129678}"/>
          </ac:spMkLst>
        </pc:spChg>
        <pc:spChg chg="mod">
          <ac:chgData name="Jessie Usagi" userId="9cd9acdb6ac7286c" providerId="LiveId" clId="{5A1BFFD7-9EF3-4479-9A0C-5552E01DEA6F}" dt="2019-09-11T20:38:57.965" v="1058" actId="20577"/>
          <ac:spMkLst>
            <pc:docMk/>
            <pc:sldMk cId="1434018020" sldId="308"/>
            <ac:spMk id="3" creationId="{67A5A5CF-66FF-49EB-9A0A-E0DE17ED24F5}"/>
          </ac:spMkLst>
        </pc:spChg>
      </pc:sldChg>
      <pc:sldChg chg="modSp add modAnim">
        <pc:chgData name="Jessie Usagi" userId="9cd9acdb6ac7286c" providerId="LiveId" clId="{5A1BFFD7-9EF3-4479-9A0C-5552E01DEA6F}" dt="2019-09-11T20:39:47.281" v="1073" actId="20577"/>
        <pc:sldMkLst>
          <pc:docMk/>
          <pc:sldMk cId="3343717924" sldId="309"/>
        </pc:sldMkLst>
        <pc:spChg chg="mod">
          <ac:chgData name="Jessie Usagi" userId="9cd9acdb6ac7286c" providerId="LiveId" clId="{5A1BFFD7-9EF3-4479-9A0C-5552E01DEA6F}" dt="2019-09-11T20:39:47.281" v="1073" actId="20577"/>
          <ac:spMkLst>
            <pc:docMk/>
            <pc:sldMk cId="3343717924" sldId="309"/>
            <ac:spMk id="2" creationId="{BE17B64C-706E-4804-A01D-763ADE22D407}"/>
          </ac:spMkLst>
        </pc:spChg>
        <pc:spChg chg="mod">
          <ac:chgData name="Jessie Usagi" userId="9cd9acdb6ac7286c" providerId="LiveId" clId="{5A1BFFD7-9EF3-4479-9A0C-5552E01DEA6F}" dt="2019-09-11T20:38:40.371" v="1023" actId="20577"/>
          <ac:spMkLst>
            <pc:docMk/>
            <pc:sldMk cId="3343717924" sldId="309"/>
            <ac:spMk id="3" creationId="{BD244FA3-7965-4AB8-A86B-84B516E58DF0}"/>
          </ac:spMkLst>
        </pc:spChg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4011956626" sldId="310"/>
        </pc:sldMkLst>
        <pc:spChg chg="mod">
          <ac:chgData name="Jessie Usagi" userId="9cd9acdb6ac7286c" providerId="LiveId" clId="{5A1BFFD7-9EF3-4479-9A0C-5552E01DEA6F}" dt="2019-09-11T20:40:39.668" v="1112" actId="20577"/>
          <ac:spMkLst>
            <pc:docMk/>
            <pc:sldMk cId="4011956626" sldId="310"/>
            <ac:spMk id="2" creationId="{4BE06C33-CB44-4D8A-A971-300D886F41C6}"/>
          </ac:spMkLst>
        </pc:spChg>
        <pc:spChg chg="mod">
          <ac:chgData name="Jessie Usagi" userId="9cd9acdb6ac7286c" providerId="LiveId" clId="{5A1BFFD7-9EF3-4479-9A0C-5552E01DEA6F}" dt="2019-09-11T20:55:46.569" v="1607" actId="20577"/>
          <ac:spMkLst>
            <pc:docMk/>
            <pc:sldMk cId="4011956626" sldId="310"/>
            <ac:spMk id="3" creationId="{530BB190-D0AF-431D-95F0-84C0AFE77CD1}"/>
          </ac:spMkLst>
        </pc:spChg>
      </pc:sldChg>
      <pc:sldChg chg="modSp add ord modAnim">
        <pc:chgData name="Jessie Usagi" userId="9cd9acdb6ac7286c" providerId="LiveId" clId="{5A1BFFD7-9EF3-4479-9A0C-5552E01DEA6F}" dt="2019-09-11T21:41:04.261" v="3310"/>
        <pc:sldMkLst>
          <pc:docMk/>
          <pc:sldMk cId="2178058239" sldId="311"/>
        </pc:sldMkLst>
        <pc:spChg chg="mod">
          <ac:chgData name="Jessie Usagi" userId="9cd9acdb6ac7286c" providerId="LiveId" clId="{5A1BFFD7-9EF3-4479-9A0C-5552E01DEA6F}" dt="2019-09-11T20:41:17.191" v="1220" actId="20577"/>
          <ac:spMkLst>
            <pc:docMk/>
            <pc:sldMk cId="2178058239" sldId="311"/>
            <ac:spMk id="2" creationId="{A4F5075C-16F0-4EDF-B9D4-8A6F1FBDC45E}"/>
          </ac:spMkLst>
        </pc:spChg>
        <pc:spChg chg="mod">
          <ac:chgData name="Jessie Usagi" userId="9cd9acdb6ac7286c" providerId="LiveId" clId="{5A1BFFD7-9EF3-4479-9A0C-5552E01DEA6F}" dt="2019-09-11T20:55:30.573" v="1521" actId="20577"/>
          <ac:spMkLst>
            <pc:docMk/>
            <pc:sldMk cId="2178058239" sldId="311"/>
            <ac:spMk id="3" creationId="{60B84B64-F0E2-46D3-9380-2156C51325FA}"/>
          </ac:spMkLst>
        </pc:spChg>
      </pc:sldChg>
      <pc:sldChg chg="delSp modSp add modAnim">
        <pc:chgData name="Jessie Usagi" userId="9cd9acdb6ac7286c" providerId="LiveId" clId="{5A1BFFD7-9EF3-4479-9A0C-5552E01DEA6F}" dt="2019-09-11T22:45:40.075" v="7733"/>
        <pc:sldMkLst>
          <pc:docMk/>
          <pc:sldMk cId="456435750" sldId="329"/>
        </pc:sldMkLst>
        <pc:spChg chg="mod">
          <ac:chgData name="Jessie Usagi" userId="9cd9acdb6ac7286c" providerId="LiveId" clId="{5A1BFFD7-9EF3-4479-9A0C-5552E01DEA6F}" dt="2019-09-11T22:05:05.476" v="4578" actId="122"/>
          <ac:spMkLst>
            <pc:docMk/>
            <pc:sldMk cId="456435750" sldId="329"/>
            <ac:spMk id="2" creationId="{F04FE497-9E90-4A35-A7B8-462A837CBC5A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456435750" sldId="329"/>
            <ac:spMk id="3" creationId="{1B7BC3F4-7ABA-499A-9F59-7AFD75F78674}"/>
          </ac:spMkLst>
        </pc:spChg>
        <pc:spChg chg="del">
          <ac:chgData name="Jessie Usagi" userId="9cd9acdb6ac7286c" providerId="LiveId" clId="{5A1BFFD7-9EF3-4479-9A0C-5552E01DEA6F}" dt="2019-09-11T22:02:27.527" v="4389"/>
          <ac:spMkLst>
            <pc:docMk/>
            <pc:sldMk cId="456435750" sldId="329"/>
            <ac:spMk id="4" creationId="{2484C31C-C200-4C75-8591-66CF5297159D}"/>
          </ac:spMkLst>
        </pc:spChg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480597128" sldId="330"/>
        </pc:sldMkLst>
        <pc:spChg chg="mod">
          <ac:chgData name="Jessie Usagi" userId="9cd9acdb6ac7286c" providerId="LiveId" clId="{5A1BFFD7-9EF3-4479-9A0C-5552E01DEA6F}" dt="2019-09-11T22:05:20.950" v="4620" actId="122"/>
          <ac:spMkLst>
            <pc:docMk/>
            <pc:sldMk cId="3480597128" sldId="330"/>
            <ac:spMk id="2" creationId="{E9D01AEA-EEE8-49CB-85E7-E2290973860B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480597128" sldId="330"/>
            <ac:spMk id="3" creationId="{E893D750-21DB-41CC-B4DD-DC31034DE48A}"/>
          </ac:spMkLst>
        </pc:spChg>
      </pc:sldChg>
      <pc:sldChg chg="addSp delSp modSp add modAnim">
        <pc:chgData name="Jessie Usagi" userId="9cd9acdb6ac7286c" providerId="LiveId" clId="{5A1BFFD7-9EF3-4479-9A0C-5552E01DEA6F}" dt="2019-09-11T22:45:40.075" v="7733"/>
        <pc:sldMkLst>
          <pc:docMk/>
          <pc:sldMk cId="1418249706" sldId="331"/>
        </pc:sldMkLst>
        <pc:spChg chg="mod">
          <ac:chgData name="Jessie Usagi" userId="9cd9acdb6ac7286c" providerId="LiveId" clId="{5A1BFFD7-9EF3-4479-9A0C-5552E01DEA6F}" dt="2019-09-11T22:07:42.743" v="4801" actId="14100"/>
          <ac:spMkLst>
            <pc:docMk/>
            <pc:sldMk cId="1418249706" sldId="331"/>
            <ac:spMk id="2" creationId="{24F25987-4C67-4C3D-A47F-7C1068019923}"/>
          </ac:spMkLst>
        </pc:spChg>
        <pc:spChg chg="del">
          <ac:chgData name="Jessie Usagi" userId="9cd9acdb6ac7286c" providerId="LiveId" clId="{5A1BFFD7-9EF3-4479-9A0C-5552E01DEA6F}" dt="2019-09-11T22:07:44.346" v="4802"/>
          <ac:spMkLst>
            <pc:docMk/>
            <pc:sldMk cId="1418249706" sldId="331"/>
            <ac:spMk id="3" creationId="{DC35E635-0496-4E04-940B-B3BD360AFEB4}"/>
          </ac:spMkLst>
        </pc:spChg>
        <pc:spChg chg="add mod">
          <ac:chgData name="Jessie Usagi" userId="9cd9acdb6ac7286c" providerId="LiveId" clId="{5A1BFFD7-9EF3-4479-9A0C-5552E01DEA6F}" dt="2019-09-11T22:45:40.075" v="7733"/>
          <ac:spMkLst>
            <pc:docMk/>
            <pc:sldMk cId="1418249706" sldId="331"/>
            <ac:spMk id="4" creationId="{3F72F592-8AD7-4462-A55E-5EA4D7DB1C24}"/>
          </ac:spMkLst>
        </pc:spChg>
      </pc:sldChg>
      <pc:sldChg chg="modSp add modAnim">
        <pc:chgData name="Jessie Usagi" userId="9cd9acdb6ac7286c" providerId="LiveId" clId="{5A1BFFD7-9EF3-4479-9A0C-5552E01DEA6F}" dt="2019-09-11T22:45:40.075" v="7733"/>
        <pc:sldMkLst>
          <pc:docMk/>
          <pc:sldMk cId="3114379449" sldId="333"/>
        </pc:sldMkLst>
        <pc:spChg chg="mod">
          <ac:chgData name="Jessie Usagi" userId="9cd9acdb6ac7286c" providerId="LiveId" clId="{5A1BFFD7-9EF3-4479-9A0C-5552E01DEA6F}" dt="2019-09-11T22:16:20.640" v="5274" actId="20577"/>
          <ac:spMkLst>
            <pc:docMk/>
            <pc:sldMk cId="3114379449" sldId="333"/>
            <ac:spMk id="2" creationId="{DBA44680-5845-4A12-95DA-509221179B6C}"/>
          </ac:spMkLst>
        </pc:spChg>
        <pc:spChg chg="mod">
          <ac:chgData name="Jessie Usagi" userId="9cd9acdb6ac7286c" providerId="LiveId" clId="{5A1BFFD7-9EF3-4479-9A0C-5552E01DEA6F}" dt="2019-09-11T22:45:40.075" v="7733"/>
          <ac:spMkLst>
            <pc:docMk/>
            <pc:sldMk cId="3114379449" sldId="333"/>
            <ac:spMk id="3" creationId="{C9255041-1ADA-4A32-A758-6155292AF04E}"/>
          </ac:spMkLst>
        </pc:spChg>
      </pc:sldChg>
      <pc:sldChg chg="addSp delSp modSp add modAnim">
        <pc:chgData name="Jessie Usagi" userId="9cd9acdb6ac7286c" providerId="LiveId" clId="{5A1BFFD7-9EF3-4479-9A0C-5552E01DEA6F}" dt="2019-09-11T22:41:24.080" v="7369"/>
        <pc:sldMkLst>
          <pc:docMk/>
          <pc:sldMk cId="953735309" sldId="338"/>
        </pc:sldMkLst>
        <pc:spChg chg="mod">
          <ac:chgData name="Jessie Usagi" userId="9cd9acdb6ac7286c" providerId="LiveId" clId="{5A1BFFD7-9EF3-4479-9A0C-5552E01DEA6F}" dt="2019-09-11T22:38:56.246" v="7141" actId="20577"/>
          <ac:spMkLst>
            <pc:docMk/>
            <pc:sldMk cId="953735309" sldId="338"/>
            <ac:spMk id="2" creationId="{369FF12A-17E7-41DC-9417-03DF2209B380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3" creationId="{8C8077F4-31B4-4D75-B630-F7DF4E861554}"/>
          </ac:spMkLst>
        </pc:spChg>
        <pc:spChg chg="del">
          <ac:chgData name="Jessie Usagi" userId="9cd9acdb6ac7286c" providerId="LiveId" clId="{5A1BFFD7-9EF3-4479-9A0C-5552E01DEA6F}" dt="2019-09-11T22:38:59.632" v="7142"/>
          <ac:spMkLst>
            <pc:docMk/>
            <pc:sldMk cId="953735309" sldId="338"/>
            <ac:spMk id="4" creationId="{29398635-1801-4951-A120-B09BFECA7A64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5" creationId="{31435535-B494-4696-99A6-59F669ECB64B}"/>
          </ac:spMkLst>
        </pc:spChg>
        <pc:spChg chg="add del mod">
          <ac:chgData name="Jessie Usagi" userId="9cd9acdb6ac7286c" providerId="LiveId" clId="{5A1BFFD7-9EF3-4479-9A0C-5552E01DEA6F}" dt="2019-09-11T22:39:01.079" v="7143"/>
          <ac:spMkLst>
            <pc:docMk/>
            <pc:sldMk cId="953735309" sldId="338"/>
            <ac:spMk id="6" creationId="{CDCB88D3-DA7D-4FDA-8806-CD24C899613A}"/>
          </ac:spMkLst>
        </pc:spChg>
        <pc:spChg chg="add mod">
          <ac:chgData name="Jessie Usagi" userId="9cd9acdb6ac7286c" providerId="LiveId" clId="{5A1BFFD7-9EF3-4479-9A0C-5552E01DEA6F}" dt="2019-09-11T22:40:45.263" v="7368" actId="20577"/>
          <ac:spMkLst>
            <pc:docMk/>
            <pc:sldMk cId="953735309" sldId="338"/>
            <ac:spMk id="7" creationId="{0FF20756-DBEF-412B-8DF3-74C78869F32F}"/>
          </ac:spMkLst>
        </pc:spChg>
      </pc:sldChg>
    </pc:docChg>
  </pc:docChgLst>
  <pc:docChgLst>
    <pc:chgData name="Jessie Usagi" userId="9cd9acdb6ac7286c" providerId="LiveId" clId="{E53EB0AA-5C9B-495B-82AE-CE78432FDA09}"/>
    <pc:docChg chg="undo custSel addSld delSld modSld sldOrd">
      <pc:chgData name="Jessie Usagi" userId="9cd9acdb6ac7286c" providerId="LiveId" clId="{E53EB0AA-5C9B-495B-82AE-CE78432FDA09}" dt="2019-09-25T19:23:58.646" v="6043"/>
      <pc:docMkLst>
        <pc:docMk/>
      </pc:docMkLst>
      <pc:sldChg chg="modSp modAnim">
        <pc:chgData name="Jessie Usagi" userId="9cd9acdb6ac7286c" providerId="LiveId" clId="{E53EB0AA-5C9B-495B-82AE-CE78432FDA09}" dt="2019-09-25T19:16:28.467" v="5899" actId="20577"/>
        <pc:sldMkLst>
          <pc:docMk/>
          <pc:sldMk cId="1042409334" sldId="257"/>
        </pc:sldMkLst>
        <pc:spChg chg="mod">
          <ac:chgData name="Jessie Usagi" userId="9cd9acdb6ac7286c" providerId="LiveId" clId="{E53EB0AA-5C9B-495B-82AE-CE78432FDA09}" dt="2019-09-25T19:16:16.533" v="5898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456435750" sldId="329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456435750" sldId="329"/>
            <ac:spMk id="3" creationId="{1B7BC3F4-7ABA-499A-9F59-7AFD75F78674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3480597128" sldId="330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3480597128" sldId="330"/>
            <ac:spMk id="3" creationId="{E893D750-21DB-41CC-B4DD-DC31034DE48A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1418249706" sldId="331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1418249706" sldId="331"/>
            <ac:spMk id="4" creationId="{3F72F592-8AD7-4462-A55E-5EA4D7DB1C24}"/>
          </ac:spMkLst>
        </pc:spChg>
      </pc:sldChg>
      <pc:sldChg chg="modSp">
        <pc:chgData name="Jessie Usagi" userId="9cd9acdb6ac7286c" providerId="LiveId" clId="{E53EB0AA-5C9B-495B-82AE-CE78432FDA09}" dt="2019-09-25T13:39:34.740" v="3308"/>
        <pc:sldMkLst>
          <pc:docMk/>
          <pc:sldMk cId="3114379449" sldId="333"/>
        </pc:sldMkLst>
        <pc:spChg chg="mod">
          <ac:chgData name="Jessie Usagi" userId="9cd9acdb6ac7286c" providerId="LiveId" clId="{E53EB0AA-5C9B-495B-82AE-CE78432FDA09}" dt="2019-09-25T13:39:34.740" v="3308"/>
          <ac:spMkLst>
            <pc:docMk/>
            <pc:sldMk cId="3114379449" sldId="333"/>
            <ac:spMk id="3" creationId="{C9255041-1ADA-4A32-A758-6155292AF04E}"/>
          </ac:spMkLst>
        </pc:spChg>
      </pc:sldChg>
      <pc:sldChg chg="modSp add del modAnim">
        <pc:chgData name="Jessie Usagi" userId="9cd9acdb6ac7286c" providerId="LiveId" clId="{E53EB0AA-5C9B-495B-82AE-CE78432FDA09}" dt="2019-09-25T13:39:46.557" v="3310" actId="2696"/>
        <pc:sldMkLst>
          <pc:docMk/>
          <pc:sldMk cId="3386060790" sldId="339"/>
        </pc:sldMkLst>
        <pc:spChg chg="mod">
          <ac:chgData name="Jessie Usagi" userId="9cd9acdb6ac7286c" providerId="LiveId" clId="{E53EB0AA-5C9B-495B-82AE-CE78432FDA09}" dt="2019-09-19T07:43:25.088" v="1177" actId="20577"/>
          <ac:spMkLst>
            <pc:docMk/>
            <pc:sldMk cId="3386060790" sldId="339"/>
            <ac:spMk id="2" creationId="{2CB5BDB5-267D-4F88-936A-8AD9759538C5}"/>
          </ac:spMkLst>
        </pc:spChg>
        <pc:spChg chg="mod">
          <ac:chgData name="Jessie Usagi" userId="9cd9acdb6ac7286c" providerId="LiveId" clId="{E53EB0AA-5C9B-495B-82AE-CE78432FDA09}" dt="2019-09-19T07:35:35.176" v="716" actId="20577"/>
          <ac:spMkLst>
            <pc:docMk/>
            <pc:sldMk cId="3386060790" sldId="339"/>
            <ac:spMk id="3" creationId="{7712C576-B897-4EA9-976D-734763200967}"/>
          </ac:spMkLst>
        </pc:spChg>
      </pc:sldChg>
      <pc:sldChg chg="addSp modSp add del modAnim">
        <pc:chgData name="Jessie Usagi" userId="9cd9acdb6ac7286c" providerId="LiveId" clId="{E53EB0AA-5C9B-495B-82AE-CE78432FDA09}" dt="2019-09-25T13:39:46.560" v="3311" actId="2696"/>
        <pc:sldMkLst>
          <pc:docMk/>
          <pc:sldMk cId="85042000" sldId="340"/>
        </pc:sldMkLst>
        <pc:spChg chg="mod">
          <ac:chgData name="Jessie Usagi" userId="9cd9acdb6ac7286c" providerId="LiveId" clId="{E53EB0AA-5C9B-495B-82AE-CE78432FDA09}" dt="2019-09-19T07:43:35.548" v="1188" actId="20577"/>
          <ac:spMkLst>
            <pc:docMk/>
            <pc:sldMk cId="85042000" sldId="340"/>
            <ac:spMk id="2" creationId="{E12F0B52-EC84-4154-BCA3-B1FFEAE19330}"/>
          </ac:spMkLst>
        </pc:spChg>
        <pc:spChg chg="mod">
          <ac:chgData name="Jessie Usagi" userId="9cd9acdb6ac7286c" providerId="LiveId" clId="{E53EB0AA-5C9B-495B-82AE-CE78432FDA09}" dt="2019-09-19T08:12:41.282" v="1667" actId="20577"/>
          <ac:spMkLst>
            <pc:docMk/>
            <pc:sldMk cId="85042000" sldId="340"/>
            <ac:spMk id="3" creationId="{1F8C964A-C56B-4400-94C1-B77F550AF824}"/>
          </ac:spMkLst>
        </pc:spChg>
        <pc:spChg chg="add mod">
          <ac:chgData name="Jessie Usagi" userId="9cd9acdb6ac7286c" providerId="LiveId" clId="{E53EB0AA-5C9B-495B-82AE-CE78432FDA09}" dt="2019-09-25T13:39:34.740" v="3308"/>
          <ac:spMkLst>
            <pc:docMk/>
            <pc:sldMk cId="85042000" sldId="340"/>
            <ac:spMk id="4" creationId="{748A762C-5F41-4AF3-B22B-4870BF628721}"/>
          </ac:spMkLst>
        </pc:spChg>
        <pc:cxnChg chg="add mod">
          <ac:chgData name="Jessie Usagi" userId="9cd9acdb6ac7286c" providerId="LiveId" clId="{E53EB0AA-5C9B-495B-82AE-CE78432FDA09}" dt="2019-09-19T07:41:39.608" v="1125" actId="1076"/>
          <ac:cxnSpMkLst>
            <pc:docMk/>
            <pc:sldMk cId="85042000" sldId="340"/>
            <ac:cxnSpMk id="6" creationId="{A86F1F8D-1466-4529-871E-BA4F5A2776AA}"/>
          </ac:cxnSpMkLst>
        </pc:cxnChg>
      </pc:sldChg>
      <pc:sldChg chg="addSp delSp modSp add del modAnim">
        <pc:chgData name="Jessie Usagi" userId="9cd9acdb6ac7286c" providerId="LiveId" clId="{E53EB0AA-5C9B-495B-82AE-CE78432FDA09}" dt="2019-09-25T13:39:46.555" v="3309" actId="2696"/>
        <pc:sldMkLst>
          <pc:docMk/>
          <pc:sldMk cId="1632865195" sldId="341"/>
        </pc:sldMkLst>
        <pc:spChg chg="mod">
          <ac:chgData name="Jessie Usagi" userId="9cd9acdb6ac7286c" providerId="LiveId" clId="{E53EB0AA-5C9B-495B-82AE-CE78432FDA09}" dt="2019-09-19T08:05:06.621" v="1558" actId="20577"/>
          <ac:spMkLst>
            <pc:docMk/>
            <pc:sldMk cId="1632865195" sldId="341"/>
            <ac:spMk id="2" creationId="{E95AF07E-882A-4B63-A7DF-3CFAA8B7F1FA}"/>
          </ac:spMkLst>
        </pc:spChg>
        <pc:spChg chg="del">
          <ac:chgData name="Jessie Usagi" userId="9cd9acdb6ac7286c" providerId="LiveId" clId="{E53EB0AA-5C9B-495B-82AE-CE78432FDA09}" dt="2019-09-19T08:05:25.281" v="1559"/>
          <ac:spMkLst>
            <pc:docMk/>
            <pc:sldMk cId="1632865195" sldId="341"/>
            <ac:spMk id="3" creationId="{C02222D2-E1C2-4215-92F4-C1DA78DAEDC7}"/>
          </ac:spMkLst>
        </pc:spChg>
        <pc:spChg chg="add mod">
          <ac:chgData name="Jessie Usagi" userId="9cd9acdb6ac7286c" providerId="LiveId" clId="{E53EB0AA-5C9B-495B-82AE-CE78432FDA09}" dt="2019-09-19T08:14:41.464" v="1720" actId="20577"/>
          <ac:spMkLst>
            <pc:docMk/>
            <pc:sldMk cId="1632865195" sldId="341"/>
            <ac:spMk id="4" creationId="{19DF3AA1-AFFF-4DB9-8949-C5FD04F5EF5F}"/>
          </ac:spMkLst>
        </pc:spChg>
        <pc:spChg chg="add mod">
          <ac:chgData name="Jessie Usagi" userId="9cd9acdb6ac7286c" providerId="LiveId" clId="{E53EB0AA-5C9B-495B-82AE-CE78432FDA09}" dt="2019-09-25T13:39:34.740" v="3308"/>
          <ac:spMkLst>
            <pc:docMk/>
            <pc:sldMk cId="1632865195" sldId="341"/>
            <ac:spMk id="5" creationId="{59AFB777-1444-480C-A074-1C33142DE101}"/>
          </ac:spMkLst>
        </pc:spChg>
        <pc:cxnChg chg="add mod">
          <ac:chgData name="Jessie Usagi" userId="9cd9acdb6ac7286c" providerId="LiveId" clId="{E53EB0AA-5C9B-495B-82AE-CE78432FDA09}" dt="2019-09-19T08:15:54.876" v="1840" actId="11529"/>
          <ac:cxnSpMkLst>
            <pc:docMk/>
            <pc:sldMk cId="1632865195" sldId="341"/>
            <ac:cxnSpMk id="7" creationId="{8AD470DA-973C-4C5A-8720-0F4BACF4C8B5}"/>
          </ac:cxnSpMkLst>
        </pc:cxnChg>
      </pc:sldChg>
      <pc:sldChg chg="addSp modSp add del modAnim">
        <pc:chgData name="Jessie Usagi" userId="9cd9acdb6ac7286c" providerId="LiveId" clId="{E53EB0AA-5C9B-495B-82AE-CE78432FDA09}" dt="2019-09-25T13:39:46.572" v="3313" actId="2696"/>
        <pc:sldMkLst>
          <pc:docMk/>
          <pc:sldMk cId="990460372" sldId="342"/>
        </pc:sldMkLst>
        <pc:spChg chg="mod">
          <ac:chgData name="Jessie Usagi" userId="9cd9acdb6ac7286c" providerId="LiveId" clId="{E53EB0AA-5C9B-495B-82AE-CE78432FDA09}" dt="2019-09-19T07:43:39.788" v="1193" actId="20577"/>
          <ac:spMkLst>
            <pc:docMk/>
            <pc:sldMk cId="990460372" sldId="342"/>
            <ac:spMk id="2" creationId="{AEEA2C31-F30C-4754-80A1-7B2F6FA6E6C4}"/>
          </ac:spMkLst>
        </pc:spChg>
        <pc:spChg chg="mod">
          <ac:chgData name="Jessie Usagi" userId="9cd9acdb6ac7286c" providerId="LiveId" clId="{E53EB0AA-5C9B-495B-82AE-CE78432FDA09}" dt="2019-09-19T08:12:36.204" v="1653" actId="20577"/>
          <ac:spMkLst>
            <pc:docMk/>
            <pc:sldMk cId="990460372" sldId="342"/>
            <ac:spMk id="3" creationId="{DF1A00BD-79E7-43CC-ACAE-85DB7CF7F470}"/>
          </ac:spMkLst>
        </pc:spChg>
        <pc:spChg chg="mod">
          <ac:chgData name="Jessie Usagi" userId="9cd9acdb6ac7286c" providerId="LiveId" clId="{E53EB0AA-5C9B-495B-82AE-CE78432FDA09}" dt="2019-09-25T13:39:34.740" v="3308"/>
          <ac:spMkLst>
            <pc:docMk/>
            <pc:sldMk cId="990460372" sldId="342"/>
            <ac:spMk id="4" creationId="{2C0BC66D-6F34-43C9-AF30-61D114586B26}"/>
          </ac:spMkLst>
        </pc:spChg>
        <pc:cxnChg chg="add mod">
          <ac:chgData name="Jessie Usagi" userId="9cd9acdb6ac7286c" providerId="LiveId" clId="{E53EB0AA-5C9B-495B-82AE-CE78432FDA09}" dt="2019-09-19T07:49:58.485" v="1513" actId="1076"/>
          <ac:cxnSpMkLst>
            <pc:docMk/>
            <pc:sldMk cId="990460372" sldId="342"/>
            <ac:cxnSpMk id="5" creationId="{526A65DF-000F-4D0E-94DA-DEF23BF3E98B}"/>
          </ac:cxnSpMkLst>
        </pc:cxnChg>
      </pc:sldChg>
      <pc:sldChg chg="addSp modSp add del ord modAnim">
        <pc:chgData name="Jessie Usagi" userId="9cd9acdb6ac7286c" providerId="LiveId" clId="{E53EB0AA-5C9B-495B-82AE-CE78432FDA09}" dt="2019-09-25T13:39:46.562" v="3312" actId="2696"/>
        <pc:sldMkLst>
          <pc:docMk/>
          <pc:sldMk cId="3356312229" sldId="343"/>
        </pc:sldMkLst>
        <pc:spChg chg="mod">
          <ac:chgData name="Jessie Usagi" userId="9cd9acdb6ac7286c" providerId="LiveId" clId="{E53EB0AA-5C9B-495B-82AE-CE78432FDA09}" dt="2019-09-19T08:17:03.049" v="1891" actId="20577"/>
          <ac:spMkLst>
            <pc:docMk/>
            <pc:sldMk cId="3356312229" sldId="343"/>
            <ac:spMk id="2" creationId="{620BD82E-D083-4072-B075-B5FC41206143}"/>
          </ac:spMkLst>
        </pc:spChg>
        <pc:spChg chg="mod">
          <ac:chgData name="Jessie Usagi" userId="9cd9acdb6ac7286c" providerId="LiveId" clId="{E53EB0AA-5C9B-495B-82AE-CE78432FDA09}" dt="2019-09-19T08:20:00.659" v="1981" actId="20577"/>
          <ac:spMkLst>
            <pc:docMk/>
            <pc:sldMk cId="3356312229" sldId="343"/>
            <ac:spMk id="3" creationId="{2760794B-CCE5-4377-83BE-3C5B53182448}"/>
          </ac:spMkLst>
        </pc:spChg>
        <pc:spChg chg="mod">
          <ac:chgData name="Jessie Usagi" userId="9cd9acdb6ac7286c" providerId="LiveId" clId="{E53EB0AA-5C9B-495B-82AE-CE78432FDA09}" dt="2019-09-25T13:39:34.740" v="3308"/>
          <ac:spMkLst>
            <pc:docMk/>
            <pc:sldMk cId="3356312229" sldId="343"/>
            <ac:spMk id="4" creationId="{02E57FFA-4826-408C-ABD3-55F37919AED3}"/>
          </ac:spMkLst>
        </pc:spChg>
        <pc:cxnChg chg="add mod">
          <ac:chgData name="Jessie Usagi" userId="9cd9acdb6ac7286c" providerId="LiveId" clId="{E53EB0AA-5C9B-495B-82AE-CE78432FDA09}" dt="2019-09-19T08:24:31.320" v="2043" actId="1076"/>
          <ac:cxnSpMkLst>
            <pc:docMk/>
            <pc:sldMk cId="3356312229" sldId="343"/>
            <ac:cxnSpMk id="6" creationId="{B09CA9F2-4E3C-4944-A654-63E6ED01E3DB}"/>
          </ac:cxnSpMkLst>
        </pc:cxnChg>
      </pc:sldChg>
      <pc:sldChg chg="modSp add modAnim">
        <pc:chgData name="Jessie Usagi" userId="9cd9acdb6ac7286c" providerId="LiveId" clId="{E53EB0AA-5C9B-495B-82AE-CE78432FDA09}" dt="2019-09-19T09:46:05.408" v="3303"/>
        <pc:sldMkLst>
          <pc:docMk/>
          <pc:sldMk cId="3801099804" sldId="344"/>
        </pc:sldMkLst>
        <pc:spChg chg="mod">
          <ac:chgData name="Jessie Usagi" userId="9cd9acdb6ac7286c" providerId="LiveId" clId="{E53EB0AA-5C9B-495B-82AE-CE78432FDA09}" dt="2019-09-19T09:35:53.831" v="2703" actId="20577"/>
          <ac:spMkLst>
            <pc:docMk/>
            <pc:sldMk cId="3801099804" sldId="344"/>
            <ac:spMk id="2" creationId="{64D2DB94-8D04-4DB9-90F2-821579B34423}"/>
          </ac:spMkLst>
        </pc:spChg>
        <pc:spChg chg="mod">
          <ac:chgData name="Jessie Usagi" userId="9cd9acdb6ac7286c" providerId="LiveId" clId="{E53EB0AA-5C9B-495B-82AE-CE78432FDA09}" dt="2019-09-19T09:20:31.769" v="2677" actId="20577"/>
          <ac:spMkLst>
            <pc:docMk/>
            <pc:sldMk cId="3801099804" sldId="344"/>
            <ac:spMk id="3" creationId="{B7BA0900-8F07-4386-806C-E4F67C21B01A}"/>
          </ac:spMkLst>
        </pc:spChg>
      </pc:sldChg>
      <pc:sldChg chg="modSp add ord">
        <pc:chgData name="Jessie Usagi" userId="9cd9acdb6ac7286c" providerId="LiveId" clId="{E53EB0AA-5C9B-495B-82AE-CE78432FDA09}" dt="2019-09-19T09:35:30.701" v="2687"/>
        <pc:sldMkLst>
          <pc:docMk/>
          <pc:sldMk cId="4010018314" sldId="345"/>
        </pc:sldMkLst>
        <pc:spChg chg="mod">
          <ac:chgData name="Jessie Usagi" userId="9cd9acdb6ac7286c" providerId="LiveId" clId="{E53EB0AA-5C9B-495B-82AE-CE78432FDA09}" dt="2019-09-19T09:34:45.944" v="2686" actId="20577"/>
          <ac:spMkLst>
            <pc:docMk/>
            <pc:sldMk cId="4010018314" sldId="345"/>
            <ac:spMk id="2" creationId="{75BC66F0-98AD-4713-94A8-9EE58EB5F0D1}"/>
          </ac:spMkLst>
        </pc:spChg>
      </pc:sldChg>
      <pc:sldChg chg="modSp add modAnim">
        <pc:chgData name="Jessie Usagi" userId="9cd9acdb6ac7286c" providerId="LiveId" clId="{E53EB0AA-5C9B-495B-82AE-CE78432FDA09}" dt="2019-09-19T09:46:07.803" v="3304"/>
        <pc:sldMkLst>
          <pc:docMk/>
          <pc:sldMk cId="3872338716" sldId="346"/>
        </pc:sldMkLst>
        <pc:spChg chg="mod">
          <ac:chgData name="Jessie Usagi" userId="9cd9acdb6ac7286c" providerId="LiveId" clId="{E53EB0AA-5C9B-495B-82AE-CE78432FDA09}" dt="2019-09-19T09:36:45.012" v="2768" actId="20577"/>
          <ac:spMkLst>
            <pc:docMk/>
            <pc:sldMk cId="3872338716" sldId="346"/>
            <ac:spMk id="2" creationId="{509FFC3B-569C-4806-898A-E774E7D975F1}"/>
          </ac:spMkLst>
        </pc:spChg>
        <pc:spChg chg="mod">
          <ac:chgData name="Jessie Usagi" userId="9cd9acdb6ac7286c" providerId="LiveId" clId="{E53EB0AA-5C9B-495B-82AE-CE78432FDA09}" dt="2019-09-19T09:44:57.064" v="3272" actId="20577"/>
          <ac:spMkLst>
            <pc:docMk/>
            <pc:sldMk cId="3872338716" sldId="346"/>
            <ac:spMk id="3" creationId="{BA72E73F-121D-4D24-8B7A-1B1FF43F846D}"/>
          </ac:spMkLst>
        </pc:spChg>
      </pc:sldChg>
      <pc:sldChg chg="modSp add">
        <pc:chgData name="Jessie Usagi" userId="9cd9acdb6ac7286c" providerId="LiveId" clId="{E53EB0AA-5C9B-495B-82AE-CE78432FDA09}" dt="2019-09-19T09:45:58.119" v="3302" actId="5793"/>
        <pc:sldMkLst>
          <pc:docMk/>
          <pc:sldMk cId="297649999" sldId="347"/>
        </pc:sldMkLst>
        <pc:spChg chg="mod">
          <ac:chgData name="Jessie Usagi" userId="9cd9acdb6ac7286c" providerId="LiveId" clId="{E53EB0AA-5C9B-495B-82AE-CE78432FDA09}" dt="2019-09-19T09:45:52.271" v="3277" actId="20577"/>
          <ac:spMkLst>
            <pc:docMk/>
            <pc:sldMk cId="297649999" sldId="347"/>
            <ac:spMk id="2" creationId="{3769F830-715B-4E92-B971-190DBA3404E7}"/>
          </ac:spMkLst>
        </pc:spChg>
        <pc:spChg chg="mod">
          <ac:chgData name="Jessie Usagi" userId="9cd9acdb6ac7286c" providerId="LiveId" clId="{E53EB0AA-5C9B-495B-82AE-CE78432FDA09}" dt="2019-09-19T09:45:58.119" v="3302" actId="5793"/>
          <ac:spMkLst>
            <pc:docMk/>
            <pc:sldMk cId="297649999" sldId="347"/>
            <ac:spMk id="3" creationId="{DE812BF6-7375-4C44-8D9E-C857D3586310}"/>
          </ac:spMkLst>
        </pc:spChg>
      </pc:sldChg>
      <pc:sldChg chg="modSp add modAnim">
        <pc:chgData name="Jessie Usagi" userId="9cd9acdb6ac7286c" providerId="LiveId" clId="{E53EB0AA-5C9B-495B-82AE-CE78432FDA09}" dt="2019-09-25T13:42:05.034" v="3395" actId="113"/>
        <pc:sldMkLst>
          <pc:docMk/>
          <pc:sldMk cId="772000226" sldId="348"/>
        </pc:sldMkLst>
        <pc:spChg chg="mod">
          <ac:chgData name="Jessie Usagi" userId="9cd9acdb6ac7286c" providerId="LiveId" clId="{E53EB0AA-5C9B-495B-82AE-CE78432FDA09}" dt="2019-09-25T13:40:38.376" v="3342" actId="20577"/>
          <ac:spMkLst>
            <pc:docMk/>
            <pc:sldMk cId="772000226" sldId="348"/>
            <ac:spMk id="2" creationId="{2EE5DF5F-963F-447A-89B8-32DBF533307D}"/>
          </ac:spMkLst>
        </pc:spChg>
        <pc:spChg chg="mod">
          <ac:chgData name="Jessie Usagi" userId="9cd9acdb6ac7286c" providerId="LiveId" clId="{E53EB0AA-5C9B-495B-82AE-CE78432FDA09}" dt="2019-09-25T13:42:05.034" v="3395" actId="113"/>
          <ac:spMkLst>
            <pc:docMk/>
            <pc:sldMk cId="772000226" sldId="348"/>
            <ac:spMk id="3" creationId="{A5C1BCED-0C82-46E3-B457-72B8A0496038}"/>
          </ac:spMkLst>
        </pc:spChg>
      </pc:sldChg>
      <pc:sldChg chg="addSp delSp modSp add del modAnim">
        <pc:chgData name="Jessie Usagi" userId="9cd9acdb6ac7286c" providerId="LiveId" clId="{E53EB0AA-5C9B-495B-82AE-CE78432FDA09}" dt="2019-09-25T19:23:30.905" v="6034"/>
        <pc:sldMkLst>
          <pc:docMk/>
          <pc:sldMk cId="1208971826" sldId="349"/>
        </pc:sldMkLst>
        <pc:spChg chg="mod">
          <ac:chgData name="Jessie Usagi" userId="9cd9acdb6ac7286c" providerId="LiveId" clId="{E53EB0AA-5C9B-495B-82AE-CE78432FDA09}" dt="2019-09-25T13:48:25.397" v="3842" actId="20577"/>
          <ac:spMkLst>
            <pc:docMk/>
            <pc:sldMk cId="1208971826" sldId="349"/>
            <ac:spMk id="2" creationId="{9FDDEABD-D819-4356-9E26-AB64A50828AB}"/>
          </ac:spMkLst>
        </pc:spChg>
        <pc:spChg chg="mod">
          <ac:chgData name="Jessie Usagi" userId="9cd9acdb6ac7286c" providerId="LiveId" clId="{E53EB0AA-5C9B-495B-82AE-CE78432FDA09}" dt="2019-09-25T13:48:51.715" v="3955" actId="20577"/>
          <ac:spMkLst>
            <pc:docMk/>
            <pc:sldMk cId="1208971826" sldId="349"/>
            <ac:spMk id="3" creationId="{31B855C2-F315-4143-A829-8863C82BD60F}"/>
          </ac:spMkLst>
        </pc:spChg>
        <pc:picChg chg="add del">
          <ac:chgData name="Jessie Usagi" userId="9cd9acdb6ac7286c" providerId="LiveId" clId="{E53EB0AA-5C9B-495B-82AE-CE78432FDA09}" dt="2019-09-25T13:48:55.760" v="3957"/>
          <ac:picMkLst>
            <pc:docMk/>
            <pc:sldMk cId="1208971826" sldId="349"/>
            <ac:picMk id="4" creationId="{11B4F22A-C536-4BB0-8BB1-A69DFDD3F32E}"/>
          </ac:picMkLst>
        </pc:picChg>
        <pc:picChg chg="add del mod">
          <ac:chgData name="Jessie Usagi" userId="9cd9acdb6ac7286c" providerId="LiveId" clId="{E53EB0AA-5C9B-495B-82AE-CE78432FDA09}" dt="2019-09-25T13:51:39.709" v="3961" actId="478"/>
          <ac:picMkLst>
            <pc:docMk/>
            <pc:sldMk cId="1208971826" sldId="349"/>
            <ac:picMk id="5" creationId="{53163956-3F2B-4278-84CB-5391E2CEF6DD}"/>
          </ac:picMkLst>
        </pc:picChg>
        <pc:picChg chg="add del mod">
          <ac:chgData name="Jessie Usagi" userId="9cd9acdb6ac7286c" providerId="LiveId" clId="{E53EB0AA-5C9B-495B-82AE-CE78432FDA09}" dt="2019-09-25T13:52:28.025" v="3967" actId="478"/>
          <ac:picMkLst>
            <pc:docMk/>
            <pc:sldMk cId="1208971826" sldId="349"/>
            <ac:picMk id="6" creationId="{2DD5013E-C6FA-49D0-B80D-948182A80EEB}"/>
          </ac:picMkLst>
        </pc:picChg>
        <pc:picChg chg="add mod">
          <ac:chgData name="Jessie Usagi" userId="9cd9acdb6ac7286c" providerId="LiveId" clId="{E53EB0AA-5C9B-495B-82AE-CE78432FDA09}" dt="2019-09-25T13:52:36.379" v="3970" actId="14100"/>
          <ac:picMkLst>
            <pc:docMk/>
            <pc:sldMk cId="1208971826" sldId="349"/>
            <ac:picMk id="7" creationId="{BB68CD4F-CAB1-4326-8B6D-278958DB92D8}"/>
          </ac:picMkLst>
        </pc:picChg>
      </pc:sldChg>
      <pc:sldChg chg="modSp add del">
        <pc:chgData name="Jessie Usagi" userId="9cd9acdb6ac7286c" providerId="LiveId" clId="{E53EB0AA-5C9B-495B-82AE-CE78432FDA09}" dt="2019-09-25T13:41:44.295" v="3393" actId="2696"/>
        <pc:sldMkLst>
          <pc:docMk/>
          <pc:sldMk cId="4195728895" sldId="349"/>
        </pc:sldMkLst>
        <pc:spChg chg="mod">
          <ac:chgData name="Jessie Usagi" userId="9cd9acdb6ac7286c" providerId="LiveId" clId="{E53EB0AA-5C9B-495B-82AE-CE78432FDA09}" dt="2019-09-25T13:41:02.897" v="3377" actId="20577"/>
          <ac:spMkLst>
            <pc:docMk/>
            <pc:sldMk cId="4195728895" sldId="349"/>
            <ac:spMk id="2" creationId="{A50AA1C1-9EDB-4E0E-8A92-8EC206DD66A9}"/>
          </ac:spMkLst>
        </pc:spChg>
        <pc:spChg chg="mod">
          <ac:chgData name="Jessie Usagi" userId="9cd9acdb6ac7286c" providerId="LiveId" clId="{E53EB0AA-5C9B-495B-82AE-CE78432FDA09}" dt="2019-09-25T13:41:33.250" v="3392" actId="20577"/>
          <ac:spMkLst>
            <pc:docMk/>
            <pc:sldMk cId="4195728895" sldId="349"/>
            <ac:spMk id="3" creationId="{EB4D0837-0F68-45FB-A5C1-4A8C382BFF23}"/>
          </ac:spMkLst>
        </pc:spChg>
      </pc:sldChg>
      <pc:sldChg chg="modSp add del">
        <pc:chgData name="Jessie Usagi" userId="9cd9acdb6ac7286c" providerId="LiveId" clId="{E53EB0AA-5C9B-495B-82AE-CE78432FDA09}" dt="2019-09-25T13:53:02.775" v="3973" actId="2696"/>
        <pc:sldMkLst>
          <pc:docMk/>
          <pc:sldMk cId="214903598" sldId="350"/>
        </pc:sldMkLst>
        <pc:spChg chg="mod">
          <ac:chgData name="Jessie Usagi" userId="9cd9acdb6ac7286c" providerId="LiveId" clId="{E53EB0AA-5C9B-495B-82AE-CE78432FDA09}" dt="2019-09-25T13:46:41.539" v="3780" actId="20577"/>
          <ac:spMkLst>
            <pc:docMk/>
            <pc:sldMk cId="214903598" sldId="350"/>
            <ac:spMk id="2" creationId="{E31066D2-90FC-4B7C-91D0-8391C717D4ED}"/>
          </ac:spMkLst>
        </pc:spChg>
        <pc:spChg chg="mod">
          <ac:chgData name="Jessie Usagi" userId="9cd9acdb6ac7286c" providerId="LiveId" clId="{E53EB0AA-5C9B-495B-82AE-CE78432FDA09}" dt="2019-09-25T13:47:05.680" v="3805" actId="15"/>
          <ac:spMkLst>
            <pc:docMk/>
            <pc:sldMk cId="214903598" sldId="350"/>
            <ac:spMk id="3" creationId="{76ADC286-0CC2-4832-827C-32005EF17229}"/>
          </ac:spMkLst>
        </pc:spChg>
      </pc:sldChg>
      <pc:sldChg chg="addSp modSp add modAnim">
        <pc:chgData name="Jessie Usagi" userId="9cd9acdb6ac7286c" providerId="LiveId" clId="{E53EB0AA-5C9B-495B-82AE-CE78432FDA09}" dt="2019-09-25T19:23:32.769" v="6035"/>
        <pc:sldMkLst>
          <pc:docMk/>
          <pc:sldMk cId="2992061072" sldId="350"/>
        </pc:sldMkLst>
        <pc:spChg chg="mod">
          <ac:chgData name="Jessie Usagi" userId="9cd9acdb6ac7286c" providerId="LiveId" clId="{E53EB0AA-5C9B-495B-82AE-CE78432FDA09}" dt="2019-09-25T13:54:13.112" v="4009" actId="20577"/>
          <ac:spMkLst>
            <pc:docMk/>
            <pc:sldMk cId="2992061072" sldId="350"/>
            <ac:spMk id="2" creationId="{D16EE768-F0C2-4B71-911B-3359E859C468}"/>
          </ac:spMkLst>
        </pc:spChg>
        <pc:spChg chg="mod">
          <ac:chgData name="Jessie Usagi" userId="9cd9acdb6ac7286c" providerId="LiveId" clId="{E53EB0AA-5C9B-495B-82AE-CE78432FDA09}" dt="2019-09-25T13:55:06.748" v="4245" actId="20577"/>
          <ac:spMkLst>
            <pc:docMk/>
            <pc:sldMk cId="2992061072" sldId="350"/>
            <ac:spMk id="3" creationId="{A258165E-1F9E-4C33-B2CC-6ED12E152705}"/>
          </ac:spMkLst>
        </pc:spChg>
        <pc:picChg chg="add mod">
          <ac:chgData name="Jessie Usagi" userId="9cd9acdb6ac7286c" providerId="LiveId" clId="{E53EB0AA-5C9B-495B-82AE-CE78432FDA09}" dt="2019-09-25T13:55:14.009" v="4246" actId="1076"/>
          <ac:picMkLst>
            <pc:docMk/>
            <pc:sldMk cId="2992061072" sldId="350"/>
            <ac:picMk id="4" creationId="{A355652F-5524-43ED-816B-E1B545361369}"/>
          </ac:picMkLst>
        </pc:picChg>
      </pc:sldChg>
      <pc:sldChg chg="addSp modSp add modAnim">
        <pc:chgData name="Jessie Usagi" userId="9cd9acdb6ac7286c" providerId="LiveId" clId="{E53EB0AA-5C9B-495B-82AE-CE78432FDA09}" dt="2019-09-25T19:23:25.465" v="6033"/>
        <pc:sldMkLst>
          <pc:docMk/>
          <pc:sldMk cId="3443286985" sldId="351"/>
        </pc:sldMkLst>
        <pc:spChg chg="mod">
          <ac:chgData name="Jessie Usagi" userId="9cd9acdb6ac7286c" providerId="LiveId" clId="{E53EB0AA-5C9B-495B-82AE-CE78432FDA09}" dt="2019-09-25T13:55:29.724" v="4282" actId="20577"/>
          <ac:spMkLst>
            <pc:docMk/>
            <pc:sldMk cId="3443286985" sldId="351"/>
            <ac:spMk id="2" creationId="{EBEDA3AA-94B9-44FA-8CFB-FB7129F26500}"/>
          </ac:spMkLst>
        </pc:spChg>
        <pc:spChg chg="mod">
          <ac:chgData name="Jessie Usagi" userId="9cd9acdb6ac7286c" providerId="LiveId" clId="{E53EB0AA-5C9B-495B-82AE-CE78432FDA09}" dt="2019-09-25T13:57:35.218" v="4523" actId="20577"/>
          <ac:spMkLst>
            <pc:docMk/>
            <pc:sldMk cId="3443286985" sldId="351"/>
            <ac:spMk id="3" creationId="{56D153FB-6B97-4315-92E7-832649EEFF07}"/>
          </ac:spMkLst>
        </pc:spChg>
        <pc:picChg chg="add mod">
          <ac:chgData name="Jessie Usagi" userId="9cd9acdb6ac7286c" providerId="LiveId" clId="{E53EB0AA-5C9B-495B-82AE-CE78432FDA09}" dt="2019-09-25T13:57:13.984" v="4409" actId="1076"/>
          <ac:picMkLst>
            <pc:docMk/>
            <pc:sldMk cId="3443286985" sldId="351"/>
            <ac:picMk id="4" creationId="{56C742C7-73BF-4BA8-9029-E75AB3CC8D42}"/>
          </ac:picMkLst>
        </pc:picChg>
      </pc:sldChg>
      <pc:sldChg chg="addSp delSp modSp add modAnim">
        <pc:chgData name="Jessie Usagi" userId="9cd9acdb6ac7286c" providerId="LiveId" clId="{E53EB0AA-5C9B-495B-82AE-CE78432FDA09}" dt="2019-09-25T19:23:46.120" v="6038"/>
        <pc:sldMkLst>
          <pc:docMk/>
          <pc:sldMk cId="1037210127" sldId="352"/>
        </pc:sldMkLst>
        <pc:spChg chg="mod">
          <ac:chgData name="Jessie Usagi" userId="9cd9acdb6ac7286c" providerId="LiveId" clId="{E53EB0AA-5C9B-495B-82AE-CE78432FDA09}" dt="2019-09-25T14:13:40.534" v="4855" actId="20577"/>
          <ac:spMkLst>
            <pc:docMk/>
            <pc:sldMk cId="1037210127" sldId="352"/>
            <ac:spMk id="2" creationId="{6DD30755-D3D4-48E9-94DB-0A152DD4550C}"/>
          </ac:spMkLst>
        </pc:spChg>
        <pc:spChg chg="mod">
          <ac:chgData name="Jessie Usagi" userId="9cd9acdb6ac7286c" providerId="LiveId" clId="{E53EB0AA-5C9B-495B-82AE-CE78432FDA09}" dt="2019-09-25T14:08:55.842" v="4754" actId="20577"/>
          <ac:spMkLst>
            <pc:docMk/>
            <pc:sldMk cId="1037210127" sldId="352"/>
            <ac:spMk id="3" creationId="{A472EF7C-02ED-4B83-967A-5E220EB9E113}"/>
          </ac:spMkLst>
        </pc:spChg>
        <pc:picChg chg="add del mod">
          <ac:chgData name="Jessie Usagi" userId="9cd9acdb6ac7286c" providerId="LiveId" clId="{E53EB0AA-5C9B-495B-82AE-CE78432FDA09}" dt="2019-09-25T14:09:27.655" v="4758"/>
          <ac:picMkLst>
            <pc:docMk/>
            <pc:sldMk cId="1037210127" sldId="352"/>
            <ac:picMk id="4" creationId="{5C9EADAB-52AF-4B24-939C-C7250E4911D2}"/>
          </ac:picMkLst>
        </pc:picChg>
        <pc:picChg chg="add mod">
          <ac:chgData name="Jessie Usagi" userId="9cd9acdb6ac7286c" providerId="LiveId" clId="{E53EB0AA-5C9B-495B-82AE-CE78432FDA09}" dt="2019-09-25T14:12:25.024" v="4766" actId="1076"/>
          <ac:picMkLst>
            <pc:docMk/>
            <pc:sldMk cId="1037210127" sldId="352"/>
            <ac:picMk id="5" creationId="{A26B8DE6-AB14-4415-A89D-3CA4FEFE4051}"/>
          </ac:picMkLst>
        </pc:picChg>
        <pc:picChg chg="add del">
          <ac:chgData name="Jessie Usagi" userId="9cd9acdb6ac7286c" providerId="LiveId" clId="{E53EB0AA-5C9B-495B-82AE-CE78432FDA09}" dt="2019-09-25T14:11:28.179" v="4763"/>
          <ac:picMkLst>
            <pc:docMk/>
            <pc:sldMk cId="1037210127" sldId="352"/>
            <ac:picMk id="6" creationId="{7EA60AC2-40B4-4D57-A5E8-F59CEB1E3C7C}"/>
          </ac:picMkLst>
        </pc:picChg>
        <pc:picChg chg="add mod">
          <ac:chgData name="Jessie Usagi" userId="9cd9acdb6ac7286c" providerId="LiveId" clId="{E53EB0AA-5C9B-495B-82AE-CE78432FDA09}" dt="2019-09-25T14:12:39.122" v="4771" actId="1076"/>
          <ac:picMkLst>
            <pc:docMk/>
            <pc:sldMk cId="1037210127" sldId="352"/>
            <ac:picMk id="7" creationId="{B60F55C9-A286-495E-85B4-E14F5511D47A}"/>
          </ac:picMkLst>
        </pc:picChg>
      </pc:sldChg>
      <pc:sldChg chg="addSp delSp modSp add ord modAnim">
        <pc:chgData name="Jessie Usagi" userId="9cd9acdb6ac7286c" providerId="LiveId" clId="{E53EB0AA-5C9B-495B-82AE-CE78432FDA09}" dt="2019-09-25T19:23:56.040" v="6042"/>
        <pc:sldMkLst>
          <pc:docMk/>
          <pc:sldMk cId="3995865326" sldId="353"/>
        </pc:sldMkLst>
        <pc:spChg chg="mod">
          <ac:chgData name="Jessie Usagi" userId="9cd9acdb6ac7286c" providerId="LiveId" clId="{E53EB0AA-5C9B-495B-82AE-CE78432FDA09}" dt="2019-09-25T19:20:52.324" v="6001" actId="20577"/>
          <ac:spMkLst>
            <pc:docMk/>
            <pc:sldMk cId="3995865326" sldId="353"/>
            <ac:spMk id="2" creationId="{6DD30755-D3D4-48E9-94DB-0A152DD4550C}"/>
          </ac:spMkLst>
        </pc:spChg>
        <pc:spChg chg="mod">
          <ac:chgData name="Jessie Usagi" userId="9cd9acdb6ac7286c" providerId="LiveId" clId="{E53EB0AA-5C9B-495B-82AE-CE78432FDA09}" dt="2019-09-25T14:13:16.291" v="4826" actId="20577"/>
          <ac:spMkLst>
            <pc:docMk/>
            <pc:sldMk cId="3995865326" sldId="353"/>
            <ac:spMk id="3" creationId="{A472EF7C-02ED-4B83-967A-5E220EB9E113}"/>
          </ac:spMkLst>
        </pc:spChg>
        <pc:picChg chg="add mod">
          <ac:chgData name="Jessie Usagi" userId="9cd9acdb6ac7286c" providerId="LiveId" clId="{E53EB0AA-5C9B-495B-82AE-CE78432FDA09}" dt="2019-09-25T19:19:12.538" v="5964" actId="1038"/>
          <ac:picMkLst>
            <pc:docMk/>
            <pc:sldMk cId="3995865326" sldId="353"/>
            <ac:picMk id="4" creationId="{1DEF6EDA-6933-41F1-B813-BDC00540C3C5}"/>
          </ac:picMkLst>
        </pc:picChg>
        <pc:picChg chg="del">
          <ac:chgData name="Jessie Usagi" userId="9cd9acdb6ac7286c" providerId="LiveId" clId="{E53EB0AA-5C9B-495B-82AE-CE78432FDA09}" dt="2019-09-25T19:19:23.190" v="5965" actId="478"/>
          <ac:picMkLst>
            <pc:docMk/>
            <pc:sldMk cId="3995865326" sldId="353"/>
            <ac:picMk id="5" creationId="{A26B8DE6-AB14-4415-A89D-3CA4FEFE4051}"/>
          </ac:picMkLst>
        </pc:picChg>
        <pc:picChg chg="add mod">
          <ac:chgData name="Jessie Usagi" userId="9cd9acdb6ac7286c" providerId="LiveId" clId="{E53EB0AA-5C9B-495B-82AE-CE78432FDA09}" dt="2019-09-25T19:20:43.623" v="5976" actId="1076"/>
          <ac:picMkLst>
            <pc:docMk/>
            <pc:sldMk cId="3995865326" sldId="353"/>
            <ac:picMk id="6" creationId="{14130D0B-DD0C-48E2-B7F7-4058149C7CE9}"/>
          </ac:picMkLst>
        </pc:picChg>
        <pc:picChg chg="del">
          <ac:chgData name="Jessie Usagi" userId="9cd9acdb6ac7286c" providerId="LiveId" clId="{E53EB0AA-5C9B-495B-82AE-CE78432FDA09}" dt="2019-09-25T19:20:40.956" v="5975" actId="478"/>
          <ac:picMkLst>
            <pc:docMk/>
            <pc:sldMk cId="3995865326" sldId="353"/>
            <ac:picMk id="7" creationId="{B60F55C9-A286-495E-85B4-E14F5511D47A}"/>
          </ac:picMkLst>
        </pc:picChg>
      </pc:sldChg>
      <pc:sldChg chg="modSp add modAnim">
        <pc:chgData name="Jessie Usagi" userId="9cd9acdb6ac7286c" providerId="LiveId" clId="{E53EB0AA-5C9B-495B-82AE-CE78432FDA09}" dt="2019-09-25T19:23:48.802" v="6039"/>
        <pc:sldMkLst>
          <pc:docMk/>
          <pc:sldMk cId="4121059252" sldId="354"/>
        </pc:sldMkLst>
        <pc:spChg chg="mod">
          <ac:chgData name="Jessie Usagi" userId="9cd9acdb6ac7286c" providerId="LiveId" clId="{E53EB0AA-5C9B-495B-82AE-CE78432FDA09}" dt="2019-09-25T14:13:47.896" v="4890" actId="20577"/>
          <ac:spMkLst>
            <pc:docMk/>
            <pc:sldMk cId="4121059252" sldId="354"/>
            <ac:spMk id="2" creationId="{DCE54FDF-F8A1-4EC0-8EB2-365368A90253}"/>
          </ac:spMkLst>
        </pc:spChg>
        <pc:spChg chg="mod">
          <ac:chgData name="Jessie Usagi" userId="9cd9acdb6ac7286c" providerId="LiveId" clId="{E53EB0AA-5C9B-495B-82AE-CE78432FDA09}" dt="2019-09-25T19:17:22.957" v="5942" actId="20577"/>
          <ac:spMkLst>
            <pc:docMk/>
            <pc:sldMk cId="4121059252" sldId="354"/>
            <ac:spMk id="3" creationId="{9C88700E-CCA1-4647-A927-67CBF124BF76}"/>
          </ac:spMkLst>
        </pc:spChg>
      </pc:sldChg>
      <pc:sldChg chg="modSp add del">
        <pc:chgData name="Jessie Usagi" userId="9cd9acdb6ac7286c" providerId="LiveId" clId="{E53EB0AA-5C9B-495B-82AE-CE78432FDA09}" dt="2019-09-25T19:21:57.536" v="6017" actId="2696"/>
        <pc:sldMkLst>
          <pc:docMk/>
          <pc:sldMk cId="1796330079" sldId="355"/>
        </pc:sldMkLst>
        <pc:spChg chg="mod">
          <ac:chgData name="Jessie Usagi" userId="9cd9acdb6ac7286c" providerId="LiveId" clId="{E53EB0AA-5C9B-495B-82AE-CE78432FDA09}" dt="2019-09-25T19:21:10.666" v="6004"/>
          <ac:spMkLst>
            <pc:docMk/>
            <pc:sldMk cId="1796330079" sldId="355"/>
            <ac:spMk id="2" creationId="{3EF40CC0-866C-4511-922F-E3992B33E893}"/>
          </ac:spMkLst>
        </pc:spChg>
        <pc:spChg chg="mod">
          <ac:chgData name="Jessie Usagi" userId="9cd9acdb6ac7286c" providerId="LiveId" clId="{E53EB0AA-5C9B-495B-82AE-CE78432FDA09}" dt="2019-09-25T19:21:44.587" v="6014" actId="27636"/>
          <ac:spMkLst>
            <pc:docMk/>
            <pc:sldMk cId="1796330079" sldId="355"/>
            <ac:spMk id="3" creationId="{23C99E23-5F43-49E6-A4E8-72D1AE3069D4}"/>
          </ac:spMkLst>
        </pc:spChg>
      </pc:sldChg>
      <pc:sldChg chg="modSp add ord modAnim">
        <pc:chgData name="Jessie Usagi" userId="9cd9acdb6ac7286c" providerId="LiveId" clId="{E53EB0AA-5C9B-495B-82AE-CE78432FDA09}" dt="2019-09-25T19:23:58.646" v="6043"/>
        <pc:sldMkLst>
          <pc:docMk/>
          <pc:sldMk cId="3578652159" sldId="356"/>
        </pc:sldMkLst>
        <pc:spChg chg="mod">
          <ac:chgData name="Jessie Usagi" userId="9cd9acdb6ac7286c" providerId="LiveId" clId="{E53EB0AA-5C9B-495B-82AE-CE78432FDA09}" dt="2019-09-25T19:22:01.509" v="6029" actId="20577"/>
          <ac:spMkLst>
            <pc:docMk/>
            <pc:sldMk cId="3578652159" sldId="356"/>
            <ac:spMk id="2" creationId="{DCE54FDF-F8A1-4EC0-8EB2-365368A90253}"/>
          </ac:spMkLst>
        </pc:spChg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C5EB2B96-B037-4543-BE49-9E5DFCF7625C}"/>
    <pc:docChg chg="undo custSel modSld">
      <pc:chgData name="Jessie Usagi" userId="9cd9acdb6ac7286c" providerId="LiveId" clId="{C5EB2B96-B037-4543-BE49-9E5DFCF7625C}" dt="2020-09-17T20:01:46.118" v="105" actId="20577"/>
      <pc:docMkLst>
        <pc:docMk/>
      </pc:docMkLst>
      <pc:sldChg chg="modSp mod">
        <pc:chgData name="Jessie Usagi" userId="9cd9acdb6ac7286c" providerId="LiveId" clId="{C5EB2B96-B037-4543-BE49-9E5DFCF7625C}" dt="2020-09-17T19:49:33.326" v="36" actId="5793"/>
        <pc:sldMkLst>
          <pc:docMk/>
          <pc:sldMk cId="3328120091" sldId="256"/>
        </pc:sldMkLst>
        <pc:spChg chg="mod">
          <ac:chgData name="Jessie Usagi" userId="9cd9acdb6ac7286c" providerId="LiveId" clId="{C5EB2B96-B037-4543-BE49-9E5DFCF7625C}" dt="2020-09-17T19:49:33.326" v="36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C5EB2B96-B037-4543-BE49-9E5DFCF7625C}" dt="2020-09-17T19:49:22.617" v="20" actId="20577"/>
        <pc:sldMkLst>
          <pc:docMk/>
          <pc:sldMk cId="1042409334" sldId="257"/>
        </pc:sldMkLst>
        <pc:spChg chg="mod">
          <ac:chgData name="Jessie Usagi" userId="9cd9acdb6ac7286c" providerId="LiveId" clId="{C5EB2B96-B037-4543-BE49-9E5DFCF7625C}" dt="2020-09-17T19:49:22.617" v="20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modAnim">
        <pc:chgData name="Jessie Usagi" userId="9cd9acdb6ac7286c" providerId="LiveId" clId="{C5EB2B96-B037-4543-BE49-9E5DFCF7625C}" dt="2020-09-17T19:50:41.436" v="103" actId="20577"/>
        <pc:sldMkLst>
          <pc:docMk/>
          <pc:sldMk cId="2015418084" sldId="363"/>
        </pc:sldMkLst>
        <pc:spChg chg="mod">
          <ac:chgData name="Jessie Usagi" userId="9cd9acdb6ac7286c" providerId="LiveId" clId="{C5EB2B96-B037-4543-BE49-9E5DFCF7625C}" dt="2020-09-17T19:50:41.436" v="103" actId="20577"/>
          <ac:spMkLst>
            <pc:docMk/>
            <pc:sldMk cId="2015418084" sldId="363"/>
            <ac:spMk id="3" creationId="{1D71D684-E0ED-4636-BCD1-B22FFE76E646}"/>
          </ac:spMkLst>
        </pc:spChg>
      </pc:sldChg>
      <pc:sldChg chg="modSp">
        <pc:chgData name="Jessie Usagi" userId="9cd9acdb6ac7286c" providerId="LiveId" clId="{C5EB2B96-B037-4543-BE49-9E5DFCF7625C}" dt="2020-09-17T20:01:46.118" v="105" actId="20577"/>
        <pc:sldMkLst>
          <pc:docMk/>
          <pc:sldMk cId="1339108237" sldId="366"/>
        </pc:sldMkLst>
        <pc:spChg chg="mod">
          <ac:chgData name="Jessie Usagi" userId="9cd9acdb6ac7286c" providerId="LiveId" clId="{C5EB2B96-B037-4543-BE49-9E5DFCF7625C}" dt="2020-09-17T20:01:46.118" v="105" actId="20577"/>
          <ac:spMkLst>
            <pc:docMk/>
            <pc:sldMk cId="1339108237" sldId="366"/>
            <ac:spMk id="3" creationId="{0A0282A9-453F-4E77-AD22-C7A12D7E0DFD}"/>
          </ac:spMkLst>
        </pc:spChg>
      </pc:sldChg>
    </pc:docChg>
  </pc:docChgLst>
  <pc:docChgLst>
    <pc:chgData name="Jessie Usagi" userId="9cd9acdb6ac7286c" providerId="LiveId" clId="{65CF4AE1-FF56-4FEC-A304-BA743652CBC3}"/>
    <pc:docChg chg="undo redo custSel addSld delSld modSld sldOrd">
      <pc:chgData name="Jessie Usagi" userId="9cd9acdb6ac7286c" providerId="LiveId" clId="{65CF4AE1-FF56-4FEC-A304-BA743652CBC3}" dt="2021-02-15T10:46:35.568" v="8625" actId="478"/>
      <pc:docMkLst>
        <pc:docMk/>
      </pc:docMkLst>
      <pc:sldChg chg="modSp mod">
        <pc:chgData name="Jessie Usagi" userId="9cd9acdb6ac7286c" providerId="LiveId" clId="{65CF4AE1-FF56-4FEC-A304-BA743652CBC3}" dt="2021-02-15T10:33:23.023" v="8309" actId="20577"/>
        <pc:sldMkLst>
          <pc:docMk/>
          <pc:sldMk cId="3328120091" sldId="256"/>
        </pc:sldMkLst>
        <pc:spChg chg="mod">
          <ac:chgData name="Jessie Usagi" userId="9cd9acdb6ac7286c" providerId="LiveId" clId="{65CF4AE1-FF56-4FEC-A304-BA743652CBC3}" dt="2021-02-15T10:33:23.023" v="8309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65CF4AE1-FF56-4FEC-A304-BA743652CBC3}" dt="2021-02-15T10:45:32.019" v="8619" actId="20577"/>
        <pc:sldMkLst>
          <pc:docMk/>
          <pc:sldMk cId="1042409334" sldId="257"/>
        </pc:sldMkLst>
        <pc:spChg chg="mod">
          <ac:chgData name="Jessie Usagi" userId="9cd9acdb6ac7286c" providerId="LiveId" clId="{65CF4AE1-FF56-4FEC-A304-BA743652CBC3}" dt="2021-02-15T10:45:32.019" v="8619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65CF4AE1-FF56-4FEC-A304-BA743652CBC3}" dt="2021-02-15T08:04:52.972" v="2822" actId="47"/>
        <pc:sldMkLst>
          <pc:docMk/>
          <pc:sldMk cId="3778110232" sldId="305"/>
        </pc:sldMkLst>
      </pc:sldChg>
      <pc:sldChg chg="del">
        <pc:chgData name="Jessie Usagi" userId="9cd9acdb6ac7286c" providerId="LiveId" clId="{65CF4AE1-FF56-4FEC-A304-BA743652CBC3}" dt="2021-02-15T08:04:52.972" v="2822" actId="47"/>
        <pc:sldMkLst>
          <pc:docMk/>
          <pc:sldMk cId="1605504442" sldId="324"/>
        </pc:sldMkLst>
      </pc:sldChg>
      <pc:sldChg chg="del">
        <pc:chgData name="Jessie Usagi" userId="9cd9acdb6ac7286c" providerId="LiveId" clId="{65CF4AE1-FF56-4FEC-A304-BA743652CBC3}" dt="2021-02-15T08:04:52.972" v="2822" actId="47"/>
        <pc:sldMkLst>
          <pc:docMk/>
          <pc:sldMk cId="300081616" sldId="342"/>
        </pc:sldMkLst>
      </pc:sldChg>
      <pc:sldChg chg="del">
        <pc:chgData name="Jessie Usagi" userId="9cd9acdb6ac7286c" providerId="LiveId" clId="{65CF4AE1-FF56-4FEC-A304-BA743652CBC3}" dt="2021-02-15T08:04:52.972" v="2822" actId="47"/>
        <pc:sldMkLst>
          <pc:docMk/>
          <pc:sldMk cId="2233582777" sldId="343"/>
        </pc:sldMkLst>
      </pc:sldChg>
      <pc:sldChg chg="modSp add del mod modAnim">
        <pc:chgData name="Jessie Usagi" userId="9cd9acdb6ac7286c" providerId="LiveId" clId="{65CF4AE1-FF56-4FEC-A304-BA743652CBC3}" dt="2021-02-15T09:34:30.710" v="4981" actId="47"/>
        <pc:sldMkLst>
          <pc:docMk/>
          <pc:sldMk cId="3801099804" sldId="344"/>
        </pc:sldMkLst>
        <pc:spChg chg="mod">
          <ac:chgData name="Jessie Usagi" userId="9cd9acdb6ac7286c" providerId="LiveId" clId="{65CF4AE1-FF56-4FEC-A304-BA743652CBC3}" dt="2021-02-15T08:54:33.559" v="3374" actId="20577"/>
          <ac:spMkLst>
            <pc:docMk/>
            <pc:sldMk cId="3801099804" sldId="344"/>
            <ac:spMk id="2" creationId="{64D2DB94-8D04-4DB9-90F2-821579B34423}"/>
          </ac:spMkLst>
        </pc:spChg>
        <pc:spChg chg="mod">
          <ac:chgData name="Jessie Usagi" userId="9cd9acdb6ac7286c" providerId="LiveId" clId="{65CF4AE1-FF56-4FEC-A304-BA743652CBC3}" dt="2021-02-15T08:51:39.357" v="3338"/>
          <ac:spMkLst>
            <pc:docMk/>
            <pc:sldMk cId="3801099804" sldId="344"/>
            <ac:spMk id="3" creationId="{B7BA0900-8F07-4386-806C-E4F67C21B01A}"/>
          </ac:spMkLst>
        </pc:spChg>
        <pc:spChg chg="mod">
          <ac:chgData name="Jessie Usagi" userId="9cd9acdb6ac7286c" providerId="LiveId" clId="{65CF4AE1-FF56-4FEC-A304-BA743652CBC3}" dt="2021-02-15T08:52:15.861" v="3344" actId="14100"/>
          <ac:spMkLst>
            <pc:docMk/>
            <pc:sldMk cId="3801099804" sldId="344"/>
            <ac:spMk id="4" creationId="{3CD8C54D-7A81-4464-8366-5B51843AA0CC}"/>
          </ac:spMkLst>
        </pc:spChg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719314100" sldId="345"/>
        </pc:sldMkLst>
      </pc:sldChg>
      <pc:sldChg chg="del">
        <pc:chgData name="Jessie Usagi" userId="9cd9acdb6ac7286c" providerId="LiveId" clId="{65CF4AE1-FF56-4FEC-A304-BA743652CBC3}" dt="2021-02-15T08:54:22.455" v="3357" actId="47"/>
        <pc:sldMkLst>
          <pc:docMk/>
          <pc:sldMk cId="3872338716" sldId="346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2083190419" sldId="347"/>
        </pc:sldMkLst>
      </pc:sldChg>
      <pc:sldChg chg="add modAnim">
        <pc:chgData name="Jessie Usagi" userId="9cd9acdb6ac7286c" providerId="LiveId" clId="{65CF4AE1-FF56-4FEC-A304-BA743652CBC3}" dt="2021-02-15T10:46:10.077" v="8624"/>
        <pc:sldMkLst>
          <pc:docMk/>
          <pc:sldMk cId="3856160485" sldId="347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428798299" sldId="348"/>
        </pc:sldMkLst>
      </pc:sldChg>
      <pc:sldChg chg="del">
        <pc:chgData name="Jessie Usagi" userId="9cd9acdb6ac7286c" providerId="LiveId" clId="{65CF4AE1-FF56-4FEC-A304-BA743652CBC3}" dt="2021-02-15T08:05:05.898" v="2823" actId="47"/>
        <pc:sldMkLst>
          <pc:docMk/>
          <pc:sldMk cId="1208971826" sldId="349"/>
        </pc:sldMkLst>
      </pc:sldChg>
      <pc:sldChg chg="del">
        <pc:chgData name="Jessie Usagi" userId="9cd9acdb6ac7286c" providerId="LiveId" clId="{65CF4AE1-FF56-4FEC-A304-BA743652CBC3}" dt="2021-02-15T08:05:05.898" v="2823" actId="47"/>
        <pc:sldMkLst>
          <pc:docMk/>
          <pc:sldMk cId="2992061072" sldId="350"/>
        </pc:sldMkLst>
      </pc:sldChg>
      <pc:sldChg chg="del">
        <pc:chgData name="Jessie Usagi" userId="9cd9acdb6ac7286c" providerId="LiveId" clId="{65CF4AE1-FF56-4FEC-A304-BA743652CBC3}" dt="2021-02-15T08:05:05.898" v="2823" actId="47"/>
        <pc:sldMkLst>
          <pc:docMk/>
          <pc:sldMk cId="3443286985" sldId="351"/>
        </pc:sldMkLst>
      </pc:sldChg>
      <pc:sldChg chg="modSp mod">
        <pc:chgData name="Jessie Usagi" userId="9cd9acdb6ac7286c" providerId="LiveId" clId="{65CF4AE1-FF56-4FEC-A304-BA743652CBC3}" dt="2021-02-15T10:37:53.027" v="8325" actId="732"/>
        <pc:sldMkLst>
          <pc:docMk/>
          <pc:sldMk cId="1037210127" sldId="352"/>
        </pc:sldMkLst>
        <pc:spChg chg="mod">
          <ac:chgData name="Jessie Usagi" userId="9cd9acdb6ac7286c" providerId="LiveId" clId="{65CF4AE1-FF56-4FEC-A304-BA743652CBC3}" dt="2021-02-14T23:13:24.155" v="2430" actId="20577"/>
          <ac:spMkLst>
            <pc:docMk/>
            <pc:sldMk cId="1037210127" sldId="352"/>
            <ac:spMk id="3" creationId="{A472EF7C-02ED-4B83-967A-5E220EB9E113}"/>
          </ac:spMkLst>
        </pc:spChg>
        <pc:picChg chg="mod modCrop">
          <ac:chgData name="Jessie Usagi" userId="9cd9acdb6ac7286c" providerId="LiveId" clId="{65CF4AE1-FF56-4FEC-A304-BA743652CBC3}" dt="2021-02-15T10:37:53.027" v="8325" actId="732"/>
          <ac:picMkLst>
            <pc:docMk/>
            <pc:sldMk cId="1037210127" sldId="352"/>
            <ac:picMk id="7" creationId="{B60F55C9-A286-495E-85B4-E14F5511D47A}"/>
          </ac:picMkLst>
        </pc:picChg>
      </pc:sldChg>
      <pc:sldChg chg="modSp mod">
        <pc:chgData name="Jessie Usagi" userId="9cd9acdb6ac7286c" providerId="LiveId" clId="{65CF4AE1-FF56-4FEC-A304-BA743652CBC3}" dt="2021-02-15T09:36:36.121" v="5002" actId="1076"/>
        <pc:sldMkLst>
          <pc:docMk/>
          <pc:sldMk cId="3995865326" sldId="353"/>
        </pc:sldMkLst>
        <pc:spChg chg="mod">
          <ac:chgData name="Jessie Usagi" userId="9cd9acdb6ac7286c" providerId="LiveId" clId="{65CF4AE1-FF56-4FEC-A304-BA743652CBC3}" dt="2021-02-14T23:12:39.924" v="2391" actId="20577"/>
          <ac:spMkLst>
            <pc:docMk/>
            <pc:sldMk cId="3995865326" sldId="353"/>
            <ac:spMk id="2" creationId="{6DD30755-D3D4-48E9-94DB-0A152DD4550C}"/>
          </ac:spMkLst>
        </pc:spChg>
        <pc:spChg chg="mod">
          <ac:chgData name="Jessie Usagi" userId="9cd9acdb6ac7286c" providerId="LiveId" clId="{65CF4AE1-FF56-4FEC-A304-BA743652CBC3}" dt="2021-02-14T23:14:08.834" v="2446" actId="20577"/>
          <ac:spMkLst>
            <pc:docMk/>
            <pc:sldMk cId="3995865326" sldId="353"/>
            <ac:spMk id="3" creationId="{A472EF7C-02ED-4B83-967A-5E220EB9E113}"/>
          </ac:spMkLst>
        </pc:spChg>
        <pc:picChg chg="mod modCrop">
          <ac:chgData name="Jessie Usagi" userId="9cd9acdb6ac7286c" providerId="LiveId" clId="{65CF4AE1-FF56-4FEC-A304-BA743652CBC3}" dt="2021-02-15T09:36:36.121" v="5002" actId="1076"/>
          <ac:picMkLst>
            <pc:docMk/>
            <pc:sldMk cId="3995865326" sldId="353"/>
            <ac:picMk id="6" creationId="{14130D0B-DD0C-48E2-B7F7-4058149C7CE9}"/>
          </ac:picMkLst>
        </pc:picChg>
      </pc:sldChg>
      <pc:sldChg chg="modSp mod">
        <pc:chgData name="Jessie Usagi" userId="9cd9acdb6ac7286c" providerId="LiveId" clId="{65CF4AE1-FF56-4FEC-A304-BA743652CBC3}" dt="2021-02-14T23:24:06.890" v="2735" actId="27636"/>
        <pc:sldMkLst>
          <pc:docMk/>
          <pc:sldMk cId="4121059252" sldId="354"/>
        </pc:sldMkLst>
        <pc:spChg chg="mod">
          <ac:chgData name="Jessie Usagi" userId="9cd9acdb6ac7286c" providerId="LiveId" clId="{65CF4AE1-FF56-4FEC-A304-BA743652CBC3}" dt="2021-02-14T23:24:06.890" v="2735" actId="27636"/>
          <ac:spMkLst>
            <pc:docMk/>
            <pc:sldMk cId="4121059252" sldId="354"/>
            <ac:spMk id="3" creationId="{9C88700E-CCA1-4647-A927-67CBF124BF76}"/>
          </ac:spMkLst>
        </pc:spChg>
      </pc:sldChg>
      <pc:sldChg chg="addSp modSp add mod ord modClrScheme modAnim chgLayout">
        <pc:chgData name="Jessie Usagi" userId="9cd9acdb6ac7286c" providerId="LiveId" clId="{65CF4AE1-FF56-4FEC-A304-BA743652CBC3}" dt="2021-02-14T22:33:07.953" v="859" actId="20577"/>
        <pc:sldMkLst>
          <pc:docMk/>
          <pc:sldMk cId="1833798126" sldId="355"/>
        </pc:sldMkLst>
        <pc:spChg chg="mod ord">
          <ac:chgData name="Jessie Usagi" userId="9cd9acdb6ac7286c" providerId="LiveId" clId="{65CF4AE1-FF56-4FEC-A304-BA743652CBC3}" dt="2021-02-14T22:32:20.232" v="824"/>
          <ac:spMkLst>
            <pc:docMk/>
            <pc:sldMk cId="1833798126" sldId="355"/>
            <ac:spMk id="2" creationId="{F5AEA09C-2785-49C1-83A2-F0746A21FC81}"/>
          </ac:spMkLst>
        </pc:spChg>
        <pc:spChg chg="mod ord">
          <ac:chgData name="Jessie Usagi" userId="9cd9acdb6ac7286c" providerId="LiveId" clId="{65CF4AE1-FF56-4FEC-A304-BA743652CBC3}" dt="2021-02-14T22:33:07.953" v="859" actId="20577"/>
          <ac:spMkLst>
            <pc:docMk/>
            <pc:sldMk cId="1833798126" sldId="355"/>
            <ac:spMk id="3" creationId="{010E5738-16CD-4877-8CF3-979780AD9D7D}"/>
          </ac:spMkLst>
        </pc:spChg>
        <pc:spChg chg="add mod ord">
          <ac:chgData name="Jessie Usagi" userId="9cd9acdb6ac7286c" providerId="LiveId" clId="{65CF4AE1-FF56-4FEC-A304-BA743652CBC3}" dt="2021-02-14T21:57:54.410" v="548" actId="113"/>
          <ac:spMkLst>
            <pc:docMk/>
            <pc:sldMk cId="1833798126" sldId="355"/>
            <ac:spMk id="4" creationId="{EE2A019A-2444-4434-B32F-A8390C21820F}"/>
          </ac:spMkLst>
        </pc:spChg>
      </pc:sldChg>
      <pc:sldChg chg="modSp del mod ord chgLayout">
        <pc:chgData name="Jessie Usagi" userId="9cd9acdb6ac7286c" providerId="LiveId" clId="{65CF4AE1-FF56-4FEC-A304-BA743652CBC3}" dt="2021-02-14T23:24:51.389" v="2752" actId="47"/>
        <pc:sldMkLst>
          <pc:docMk/>
          <pc:sldMk cId="3578652159" sldId="356"/>
        </pc:sldMkLst>
        <pc:spChg chg="mod ord">
          <ac:chgData name="Jessie Usagi" userId="9cd9acdb6ac7286c" providerId="LiveId" clId="{65CF4AE1-FF56-4FEC-A304-BA743652CBC3}" dt="2021-02-14T23:24:33.645" v="2737" actId="700"/>
          <ac:spMkLst>
            <pc:docMk/>
            <pc:sldMk cId="3578652159" sldId="356"/>
            <ac:spMk id="2" creationId="{DCE54FDF-F8A1-4EC0-8EB2-365368A90253}"/>
          </ac:spMkLst>
        </pc:spChg>
        <pc:spChg chg="mod ord">
          <ac:chgData name="Jessie Usagi" userId="9cd9acdb6ac7286c" providerId="LiveId" clId="{65CF4AE1-FF56-4FEC-A304-BA743652CBC3}" dt="2021-02-14T23:24:33.645" v="2737" actId="700"/>
          <ac:spMkLst>
            <pc:docMk/>
            <pc:sldMk cId="3578652159" sldId="356"/>
            <ac:spMk id="3" creationId="{9C88700E-CCA1-4647-A927-67CBF124BF76}"/>
          </ac:spMkLst>
        </pc:spChg>
      </pc:sldChg>
      <pc:sldChg chg="del">
        <pc:chgData name="Jessie Usagi" userId="9cd9acdb6ac7286c" providerId="LiveId" clId="{65CF4AE1-FF56-4FEC-A304-BA743652CBC3}" dt="2021-02-15T08:04:52.972" v="2822" actId="47"/>
        <pc:sldMkLst>
          <pc:docMk/>
          <pc:sldMk cId="3829971399" sldId="357"/>
        </pc:sldMkLst>
      </pc:sldChg>
      <pc:sldChg chg="modSp add del mod">
        <pc:chgData name="Jessie Usagi" userId="9cd9acdb6ac7286c" providerId="LiveId" clId="{65CF4AE1-FF56-4FEC-A304-BA743652CBC3}" dt="2021-02-15T09:34:30.710" v="4981" actId="47"/>
        <pc:sldMkLst>
          <pc:docMk/>
          <pc:sldMk cId="449202677" sldId="358"/>
        </pc:sldMkLst>
        <pc:spChg chg="mod">
          <ac:chgData name="Jessie Usagi" userId="9cd9acdb6ac7286c" providerId="LiveId" clId="{65CF4AE1-FF56-4FEC-A304-BA743652CBC3}" dt="2021-02-15T08:40:56.963" v="2840" actId="20577"/>
          <ac:spMkLst>
            <pc:docMk/>
            <pc:sldMk cId="449202677" sldId="358"/>
            <ac:spMk id="2" creationId="{CDC90217-E2D8-451F-A737-431C341811AB}"/>
          </ac:spMkLst>
        </pc:spChg>
      </pc:sldChg>
      <pc:sldChg chg="modSp add mod ord">
        <pc:chgData name="Jessie Usagi" userId="9cd9acdb6ac7286c" providerId="LiveId" clId="{65CF4AE1-FF56-4FEC-A304-BA743652CBC3}" dt="2021-02-14T22:32:28.611" v="827"/>
        <pc:sldMkLst>
          <pc:docMk/>
          <pc:sldMk cId="1654169066" sldId="359"/>
        </pc:sldMkLst>
        <pc:spChg chg="mod">
          <ac:chgData name="Jessie Usagi" userId="9cd9acdb6ac7286c" providerId="LiveId" clId="{65CF4AE1-FF56-4FEC-A304-BA743652CBC3}" dt="2021-02-14T22:32:28.611" v="827"/>
          <ac:spMkLst>
            <pc:docMk/>
            <pc:sldMk cId="1654169066" sldId="359"/>
            <ac:spMk id="2" creationId="{65320EE9-F1CD-41FF-9F8E-8BEED83EBAA2}"/>
          </ac:spMkLst>
        </pc:spChg>
      </pc:sldChg>
      <pc:sldChg chg="modSp add del mod modAnim">
        <pc:chgData name="Jessie Usagi" userId="9cd9acdb6ac7286c" providerId="LiveId" clId="{65CF4AE1-FF56-4FEC-A304-BA743652CBC3}" dt="2021-02-15T09:34:30.710" v="4981" actId="47"/>
        <pc:sldMkLst>
          <pc:docMk/>
          <pc:sldMk cId="2296273172" sldId="360"/>
        </pc:sldMkLst>
        <pc:spChg chg="mod">
          <ac:chgData name="Jessie Usagi" userId="9cd9acdb6ac7286c" providerId="LiveId" clId="{65CF4AE1-FF56-4FEC-A304-BA743652CBC3}" dt="2021-02-15T08:54:38.147" v="3391" actId="20577"/>
          <ac:spMkLst>
            <pc:docMk/>
            <pc:sldMk cId="2296273172" sldId="360"/>
            <ac:spMk id="2" creationId="{64D2DB94-8D04-4DB9-90F2-821579B34423}"/>
          </ac:spMkLst>
        </pc:spChg>
        <pc:spChg chg="mod">
          <ac:chgData name="Jessie Usagi" userId="9cd9acdb6ac7286c" providerId="LiveId" clId="{65CF4AE1-FF56-4FEC-A304-BA743652CBC3}" dt="2021-02-15T08:51:48.828" v="3340"/>
          <ac:spMkLst>
            <pc:docMk/>
            <pc:sldMk cId="2296273172" sldId="360"/>
            <ac:spMk id="3" creationId="{B7BA0900-8F07-4386-806C-E4F67C21B01A}"/>
          </ac:spMkLst>
        </pc:spChg>
        <pc:spChg chg="mod">
          <ac:chgData name="Jessie Usagi" userId="9cd9acdb6ac7286c" providerId="LiveId" clId="{65CF4AE1-FF56-4FEC-A304-BA743652CBC3}" dt="2021-02-15T08:51:55.167" v="3342"/>
          <ac:spMkLst>
            <pc:docMk/>
            <pc:sldMk cId="2296273172" sldId="360"/>
            <ac:spMk id="4" creationId="{3CD8C54D-7A81-4464-8366-5B51843AA0CC}"/>
          </ac:spMkLst>
        </pc:spChg>
      </pc:sldChg>
      <pc:sldChg chg="modSp add del mod ord modAnim">
        <pc:chgData name="Jessie Usagi" userId="9cd9acdb6ac7286c" providerId="LiveId" clId="{65CF4AE1-FF56-4FEC-A304-BA743652CBC3}" dt="2021-02-14T23:06:47.640" v="2316" actId="47"/>
        <pc:sldMkLst>
          <pc:docMk/>
          <pc:sldMk cId="548718122" sldId="361"/>
        </pc:sldMkLst>
        <pc:spChg chg="mod">
          <ac:chgData name="Jessie Usagi" userId="9cd9acdb6ac7286c" providerId="LiveId" clId="{65CF4AE1-FF56-4FEC-A304-BA743652CBC3}" dt="2021-02-14T22:33:54.154" v="883" actId="20577"/>
          <ac:spMkLst>
            <pc:docMk/>
            <pc:sldMk cId="548718122" sldId="361"/>
            <ac:spMk id="2" creationId="{65320EE9-F1CD-41FF-9F8E-8BEED83EBAA2}"/>
          </ac:spMkLst>
        </pc:spChg>
        <pc:spChg chg="mod">
          <ac:chgData name="Jessie Usagi" userId="9cd9acdb6ac7286c" providerId="LiveId" clId="{65CF4AE1-FF56-4FEC-A304-BA743652CBC3}" dt="2021-02-14T22:44:53.425" v="1354" actId="115"/>
          <ac:spMkLst>
            <pc:docMk/>
            <pc:sldMk cId="548718122" sldId="361"/>
            <ac:spMk id="3" creationId="{29A61554-93C9-4DAD-B668-5BE912914E87}"/>
          </ac:spMkLst>
        </pc:spChg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1067135810" sldId="361"/>
        </pc:sldMkLst>
      </pc:sldChg>
      <pc:sldChg chg="modSp add del mod ord modAnim">
        <pc:chgData name="Jessie Usagi" userId="9cd9acdb6ac7286c" providerId="LiveId" clId="{65CF4AE1-FF56-4FEC-A304-BA743652CBC3}" dt="2021-02-14T22:56:30.154" v="1685" actId="47"/>
        <pc:sldMkLst>
          <pc:docMk/>
          <pc:sldMk cId="1280882841" sldId="362"/>
        </pc:sldMkLst>
        <pc:spChg chg="mod">
          <ac:chgData name="Jessie Usagi" userId="9cd9acdb6ac7286c" providerId="LiveId" clId="{65CF4AE1-FF56-4FEC-A304-BA743652CBC3}" dt="2021-02-14T22:33:59.609" v="889" actId="20577"/>
          <ac:spMkLst>
            <pc:docMk/>
            <pc:sldMk cId="1280882841" sldId="362"/>
            <ac:spMk id="2" creationId="{65320EE9-F1CD-41FF-9F8E-8BEED83EBAA2}"/>
          </ac:spMkLst>
        </pc:spChg>
        <pc:spChg chg="mod">
          <ac:chgData name="Jessie Usagi" userId="9cd9acdb6ac7286c" providerId="LiveId" clId="{65CF4AE1-FF56-4FEC-A304-BA743652CBC3}" dt="2021-02-14T22:45:51.032" v="1367" actId="313"/>
          <ac:spMkLst>
            <pc:docMk/>
            <pc:sldMk cId="1280882841" sldId="362"/>
            <ac:spMk id="3" creationId="{29A61554-93C9-4DAD-B668-5BE912914E87}"/>
          </ac:spMkLst>
        </pc:spChg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3501519069" sldId="362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2015418084" sldId="363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3168468339" sldId="364"/>
        </pc:sldMkLst>
      </pc:sldChg>
      <pc:sldChg chg="add modAnim">
        <pc:chgData name="Jessie Usagi" userId="9cd9acdb6ac7286c" providerId="LiveId" clId="{65CF4AE1-FF56-4FEC-A304-BA743652CBC3}" dt="2021-02-15T10:39:36.472" v="8341"/>
        <pc:sldMkLst>
          <pc:docMk/>
          <pc:sldMk cId="2178480964" sldId="365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3691054408" sldId="365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1339108237" sldId="366"/>
        </pc:sldMkLst>
      </pc:sldChg>
      <pc:sldChg chg="del">
        <pc:chgData name="Jessie Usagi" userId="9cd9acdb6ac7286c" providerId="LiveId" clId="{65CF4AE1-FF56-4FEC-A304-BA743652CBC3}" dt="2021-02-14T21:31:02.783" v="0" actId="47"/>
        <pc:sldMkLst>
          <pc:docMk/>
          <pc:sldMk cId="1786560194" sldId="367"/>
        </pc:sldMkLst>
      </pc:sldChg>
      <pc:sldChg chg="delSp modSp mod ord">
        <pc:chgData name="Jessie Usagi" userId="9cd9acdb6ac7286c" providerId="LiveId" clId="{65CF4AE1-FF56-4FEC-A304-BA743652CBC3}" dt="2021-02-15T10:46:35.568" v="8625" actId="478"/>
        <pc:sldMkLst>
          <pc:docMk/>
          <pc:sldMk cId="641846770" sldId="368"/>
        </pc:sldMkLst>
        <pc:spChg chg="mod">
          <ac:chgData name="Jessie Usagi" userId="9cd9acdb6ac7286c" providerId="LiveId" clId="{65CF4AE1-FF56-4FEC-A304-BA743652CBC3}" dt="2021-02-15T09:30:37.746" v="4977" actId="20577"/>
          <ac:spMkLst>
            <pc:docMk/>
            <pc:sldMk cId="641846770" sldId="368"/>
            <ac:spMk id="2" creationId="{7F95DA17-C2F4-4AF2-8397-745CB962DAC5}"/>
          </ac:spMkLst>
        </pc:spChg>
        <pc:spChg chg="del">
          <ac:chgData name="Jessie Usagi" userId="9cd9acdb6ac7286c" providerId="LiveId" clId="{65CF4AE1-FF56-4FEC-A304-BA743652CBC3}" dt="2021-02-15T10:46:35.568" v="8625" actId="478"/>
          <ac:spMkLst>
            <pc:docMk/>
            <pc:sldMk cId="641846770" sldId="368"/>
            <ac:spMk id="3" creationId="{2269F1DF-25A2-4E2D-BCF7-9268F9F749ED}"/>
          </ac:spMkLst>
        </pc:spChg>
      </pc:sldChg>
      <pc:sldChg chg="del">
        <pc:chgData name="Jessie Usagi" userId="9cd9acdb6ac7286c" providerId="LiveId" clId="{65CF4AE1-FF56-4FEC-A304-BA743652CBC3}" dt="2021-02-15T08:54:58.147" v="3392" actId="2696"/>
        <pc:sldMkLst>
          <pc:docMk/>
          <pc:sldMk cId="1374197645" sldId="369"/>
        </pc:sldMkLst>
      </pc:sldChg>
      <pc:sldChg chg="add del ord">
        <pc:chgData name="Jessie Usagi" userId="9cd9acdb6ac7286c" providerId="LiveId" clId="{65CF4AE1-FF56-4FEC-A304-BA743652CBC3}" dt="2021-02-14T21:32:02.596" v="6" actId="47"/>
        <pc:sldMkLst>
          <pc:docMk/>
          <pc:sldMk cId="1062899880" sldId="370"/>
        </pc:sldMkLst>
      </pc:sldChg>
      <pc:sldChg chg="addSp modSp add mod ord modClrScheme modAnim chgLayout">
        <pc:chgData name="Jessie Usagi" userId="9cd9acdb6ac7286c" providerId="LiveId" clId="{65CF4AE1-FF56-4FEC-A304-BA743652CBC3}" dt="2021-02-14T22:32:53.833" v="837" actId="20577"/>
        <pc:sldMkLst>
          <pc:docMk/>
          <pc:sldMk cId="874190189" sldId="371"/>
        </pc:sldMkLst>
        <pc:spChg chg="mod ord">
          <ac:chgData name="Jessie Usagi" userId="9cd9acdb6ac7286c" providerId="LiveId" clId="{65CF4AE1-FF56-4FEC-A304-BA743652CBC3}" dt="2021-02-14T22:31:57.968" v="822" actId="20577"/>
          <ac:spMkLst>
            <pc:docMk/>
            <pc:sldMk cId="874190189" sldId="371"/>
            <ac:spMk id="2" creationId="{F5AEA09C-2785-49C1-83A2-F0746A21FC81}"/>
          </ac:spMkLst>
        </pc:spChg>
        <pc:spChg chg="mod ord">
          <ac:chgData name="Jessie Usagi" userId="9cd9acdb6ac7286c" providerId="LiveId" clId="{65CF4AE1-FF56-4FEC-A304-BA743652CBC3}" dt="2021-02-14T22:32:53.833" v="837" actId="20577"/>
          <ac:spMkLst>
            <pc:docMk/>
            <pc:sldMk cId="874190189" sldId="371"/>
            <ac:spMk id="3" creationId="{010E5738-16CD-4877-8CF3-979780AD9D7D}"/>
          </ac:spMkLst>
        </pc:spChg>
        <pc:spChg chg="add mod ord">
          <ac:chgData name="Jessie Usagi" userId="9cd9acdb6ac7286c" providerId="LiveId" clId="{65CF4AE1-FF56-4FEC-A304-BA743652CBC3}" dt="2021-02-14T21:58:24.616" v="568" actId="20577"/>
          <ac:spMkLst>
            <pc:docMk/>
            <pc:sldMk cId="874190189" sldId="371"/>
            <ac:spMk id="4" creationId="{9B03D0EA-9795-4F5B-A2D6-6FDE77D4A0B4}"/>
          </ac:spMkLst>
        </pc:spChg>
      </pc:sldChg>
      <pc:sldChg chg="addSp modSp add mod ord modClrScheme modAnim chgLayout">
        <pc:chgData name="Jessie Usagi" userId="9cd9acdb6ac7286c" providerId="LiveId" clId="{65CF4AE1-FF56-4FEC-A304-BA743652CBC3}" dt="2021-02-14T22:33:01.166" v="847" actId="20577"/>
        <pc:sldMkLst>
          <pc:docMk/>
          <pc:sldMk cId="395296361" sldId="372"/>
        </pc:sldMkLst>
        <pc:spChg chg="mod ord">
          <ac:chgData name="Jessie Usagi" userId="9cd9acdb6ac7286c" providerId="LiveId" clId="{65CF4AE1-FF56-4FEC-A304-BA743652CBC3}" dt="2021-02-14T22:32:15.520" v="823"/>
          <ac:spMkLst>
            <pc:docMk/>
            <pc:sldMk cId="395296361" sldId="372"/>
            <ac:spMk id="2" creationId="{F5AEA09C-2785-49C1-83A2-F0746A21FC81}"/>
          </ac:spMkLst>
        </pc:spChg>
        <pc:spChg chg="mod ord">
          <ac:chgData name="Jessie Usagi" userId="9cd9acdb6ac7286c" providerId="LiveId" clId="{65CF4AE1-FF56-4FEC-A304-BA743652CBC3}" dt="2021-02-14T22:33:01.166" v="847" actId="20577"/>
          <ac:spMkLst>
            <pc:docMk/>
            <pc:sldMk cId="395296361" sldId="372"/>
            <ac:spMk id="3" creationId="{010E5738-16CD-4877-8CF3-979780AD9D7D}"/>
          </ac:spMkLst>
        </pc:spChg>
        <pc:spChg chg="add mod ord">
          <ac:chgData name="Jessie Usagi" userId="9cd9acdb6ac7286c" providerId="LiveId" clId="{65CF4AE1-FF56-4FEC-A304-BA743652CBC3}" dt="2021-02-14T21:57:46.402" v="543" actId="113"/>
          <ac:spMkLst>
            <pc:docMk/>
            <pc:sldMk cId="395296361" sldId="372"/>
            <ac:spMk id="4" creationId="{4BB02501-E868-427F-ACAB-6B181A623BC9}"/>
          </ac:spMkLst>
        </pc:spChg>
      </pc:sldChg>
      <pc:sldChg chg="addSp modSp add mod ord modClrScheme modAnim chgLayout">
        <pc:chgData name="Jessie Usagi" userId="9cd9acdb6ac7286c" providerId="LiveId" clId="{65CF4AE1-FF56-4FEC-A304-BA743652CBC3}" dt="2021-02-14T22:33:15.047" v="869" actId="20577"/>
        <pc:sldMkLst>
          <pc:docMk/>
          <pc:sldMk cId="3857880350" sldId="373"/>
        </pc:sldMkLst>
        <pc:spChg chg="mod ord">
          <ac:chgData name="Jessie Usagi" userId="9cd9acdb6ac7286c" providerId="LiveId" clId="{65CF4AE1-FF56-4FEC-A304-BA743652CBC3}" dt="2021-02-14T22:32:23.786" v="825"/>
          <ac:spMkLst>
            <pc:docMk/>
            <pc:sldMk cId="3857880350" sldId="373"/>
            <ac:spMk id="2" creationId="{F5AEA09C-2785-49C1-83A2-F0746A21FC81}"/>
          </ac:spMkLst>
        </pc:spChg>
        <pc:spChg chg="mod ord">
          <ac:chgData name="Jessie Usagi" userId="9cd9acdb6ac7286c" providerId="LiveId" clId="{65CF4AE1-FF56-4FEC-A304-BA743652CBC3}" dt="2021-02-14T22:33:15.047" v="869" actId="20577"/>
          <ac:spMkLst>
            <pc:docMk/>
            <pc:sldMk cId="3857880350" sldId="373"/>
            <ac:spMk id="3" creationId="{010E5738-16CD-4877-8CF3-979780AD9D7D}"/>
          </ac:spMkLst>
        </pc:spChg>
        <pc:spChg chg="add mod ord">
          <ac:chgData name="Jessie Usagi" userId="9cd9acdb6ac7286c" providerId="LiveId" clId="{65CF4AE1-FF56-4FEC-A304-BA743652CBC3}" dt="2021-02-14T22:04:07.441" v="733" actId="20577"/>
          <ac:spMkLst>
            <pc:docMk/>
            <pc:sldMk cId="3857880350" sldId="373"/>
            <ac:spMk id="4" creationId="{9EDD71DE-74F7-4940-8099-B6B721996EB2}"/>
          </ac:spMkLst>
        </pc:spChg>
      </pc:sldChg>
      <pc:sldChg chg="modSp add ord">
        <pc:chgData name="Jessie Usagi" userId="9cd9acdb6ac7286c" providerId="LiveId" clId="{65CF4AE1-FF56-4FEC-A304-BA743652CBC3}" dt="2021-02-14T22:58:36.691" v="1904" actId="20577"/>
        <pc:sldMkLst>
          <pc:docMk/>
          <pc:sldMk cId="80689678" sldId="374"/>
        </pc:sldMkLst>
        <pc:spChg chg="mod">
          <ac:chgData name="Jessie Usagi" userId="9cd9acdb6ac7286c" providerId="LiveId" clId="{65CF4AE1-FF56-4FEC-A304-BA743652CBC3}" dt="2021-02-14T22:58:36.691" v="1904" actId="20577"/>
          <ac:spMkLst>
            <pc:docMk/>
            <pc:sldMk cId="80689678" sldId="374"/>
            <ac:spMk id="3" creationId="{5E4E2556-E9AB-49DF-8FA2-17870AA3FC5F}"/>
          </ac:spMkLst>
        </pc:spChg>
      </pc:sldChg>
      <pc:sldChg chg="addSp modSp add mod ord modClrScheme modAnim chgLayout">
        <pc:chgData name="Jessie Usagi" userId="9cd9acdb6ac7286c" providerId="LiveId" clId="{65CF4AE1-FF56-4FEC-A304-BA743652CBC3}" dt="2021-02-14T23:04:02.737" v="2019"/>
        <pc:sldMkLst>
          <pc:docMk/>
          <pc:sldMk cId="3205123494" sldId="375"/>
        </pc:sldMkLst>
        <pc:spChg chg="mod ord">
          <ac:chgData name="Jessie Usagi" userId="9cd9acdb6ac7286c" providerId="LiveId" clId="{65CF4AE1-FF56-4FEC-A304-BA743652CBC3}" dt="2021-02-14T23:00:53.681" v="1911" actId="700"/>
          <ac:spMkLst>
            <pc:docMk/>
            <pc:sldMk cId="3205123494" sldId="375"/>
            <ac:spMk id="2" creationId="{65320EE9-F1CD-41FF-9F8E-8BEED83EBAA2}"/>
          </ac:spMkLst>
        </pc:spChg>
        <pc:spChg chg="mod ord">
          <ac:chgData name="Jessie Usagi" userId="9cd9acdb6ac7286c" providerId="LiveId" clId="{65CF4AE1-FF56-4FEC-A304-BA743652CBC3}" dt="2021-02-14T23:03:22.087" v="2011" actId="14100"/>
          <ac:spMkLst>
            <pc:docMk/>
            <pc:sldMk cId="3205123494" sldId="375"/>
            <ac:spMk id="3" creationId="{29A61554-93C9-4DAD-B668-5BE912914E87}"/>
          </ac:spMkLst>
        </pc:spChg>
        <pc:spChg chg="add mod ord">
          <ac:chgData name="Jessie Usagi" userId="9cd9acdb6ac7286c" providerId="LiveId" clId="{65CF4AE1-FF56-4FEC-A304-BA743652CBC3}" dt="2021-02-14T23:03:39.043" v="2013" actId="20577"/>
          <ac:spMkLst>
            <pc:docMk/>
            <pc:sldMk cId="3205123494" sldId="375"/>
            <ac:spMk id="4" creationId="{387B046D-EA59-4B9B-8D6E-C0688CB2BFBB}"/>
          </ac:spMkLst>
        </pc:spChg>
      </pc:sldChg>
      <pc:sldChg chg="addSp delSp modSp new mod setBg setClrOvrMap">
        <pc:chgData name="Jessie Usagi" userId="9cd9acdb6ac7286c" providerId="LiveId" clId="{65CF4AE1-FF56-4FEC-A304-BA743652CBC3}" dt="2021-02-14T22:31:27.240" v="783" actId="14100"/>
        <pc:sldMkLst>
          <pc:docMk/>
          <pc:sldMk cId="4046797215" sldId="376"/>
        </pc:sldMkLst>
        <pc:spChg chg="mod">
          <ac:chgData name="Jessie Usagi" userId="9cd9acdb6ac7286c" providerId="LiveId" clId="{65CF4AE1-FF56-4FEC-A304-BA743652CBC3}" dt="2021-02-14T22:30:35.418" v="772" actId="26606"/>
          <ac:spMkLst>
            <pc:docMk/>
            <pc:sldMk cId="4046797215" sldId="376"/>
            <ac:spMk id="2" creationId="{04817847-08C8-4033-877A-068B0923EE9D}"/>
          </ac:spMkLst>
        </pc:spChg>
        <pc:spChg chg="del">
          <ac:chgData name="Jessie Usagi" userId="9cd9acdb6ac7286c" providerId="LiveId" clId="{65CF4AE1-FF56-4FEC-A304-BA743652CBC3}" dt="2021-02-14T22:30:28.174" v="770" actId="478"/>
          <ac:spMkLst>
            <pc:docMk/>
            <pc:sldMk cId="4046797215" sldId="376"/>
            <ac:spMk id="3" creationId="{D17B8E14-3A2F-4EC0-B0EA-3FF11D984CE7}"/>
          </ac:spMkLst>
        </pc:spChg>
        <pc:spChg chg="add">
          <ac:chgData name="Jessie Usagi" userId="9cd9acdb6ac7286c" providerId="LiveId" clId="{65CF4AE1-FF56-4FEC-A304-BA743652CBC3}" dt="2021-02-14T22:30:35.418" v="772" actId="26606"/>
          <ac:spMkLst>
            <pc:docMk/>
            <pc:sldMk cId="4046797215" sldId="376"/>
            <ac:spMk id="71" creationId="{133F8CB7-795C-4272-9073-64D8CF97F220}"/>
          </ac:spMkLst>
        </pc:spChg>
        <pc:spChg chg="add">
          <ac:chgData name="Jessie Usagi" userId="9cd9acdb6ac7286c" providerId="LiveId" clId="{65CF4AE1-FF56-4FEC-A304-BA743652CBC3}" dt="2021-02-14T22:30:35.418" v="772" actId="26606"/>
          <ac:spMkLst>
            <pc:docMk/>
            <pc:sldMk cId="4046797215" sldId="376"/>
            <ac:spMk id="73" creationId="{9674F1F8-962D-4FF5-B378-D9D2FFDFD27E}"/>
          </ac:spMkLst>
        </pc:spChg>
        <pc:spChg chg="add">
          <ac:chgData name="Jessie Usagi" userId="9cd9acdb6ac7286c" providerId="LiveId" clId="{65CF4AE1-FF56-4FEC-A304-BA743652CBC3}" dt="2021-02-14T22:30:35.418" v="772" actId="26606"/>
          <ac:spMkLst>
            <pc:docMk/>
            <pc:sldMk cId="4046797215" sldId="376"/>
            <ac:spMk id="75" creationId="{C701CDB4-05E2-481A-9165-2455B6FE22A8}"/>
          </ac:spMkLst>
        </pc:spChg>
        <pc:spChg chg="add">
          <ac:chgData name="Jessie Usagi" userId="9cd9acdb6ac7286c" providerId="LiveId" clId="{65CF4AE1-FF56-4FEC-A304-BA743652CBC3}" dt="2021-02-14T22:30:35.418" v="772" actId="26606"/>
          <ac:spMkLst>
            <pc:docMk/>
            <pc:sldMk cId="4046797215" sldId="376"/>
            <ac:spMk id="77" creationId="{93C43E0F-EC0A-4928-BA40-42313C09961E}"/>
          </ac:spMkLst>
        </pc:spChg>
        <pc:picChg chg="add mod">
          <ac:chgData name="Jessie Usagi" userId="9cd9acdb6ac7286c" providerId="LiveId" clId="{65CF4AE1-FF56-4FEC-A304-BA743652CBC3}" dt="2021-02-14T22:31:27.240" v="783" actId="14100"/>
          <ac:picMkLst>
            <pc:docMk/>
            <pc:sldMk cId="4046797215" sldId="376"/>
            <ac:picMk id="1026" creationId="{40C1F08A-1C2B-441E-A8D3-56AB3F05C6B3}"/>
          </ac:picMkLst>
        </pc:picChg>
      </pc:sldChg>
      <pc:sldChg chg="modSp add mod modAnim">
        <pc:chgData name="Jessie Usagi" userId="9cd9acdb6ac7286c" providerId="LiveId" clId="{65CF4AE1-FF56-4FEC-A304-BA743652CBC3}" dt="2021-02-14T23:09:12.582" v="2370" actId="20577"/>
        <pc:sldMkLst>
          <pc:docMk/>
          <pc:sldMk cId="1664494859" sldId="377"/>
        </pc:sldMkLst>
        <pc:spChg chg="mod">
          <ac:chgData name="Jessie Usagi" userId="9cd9acdb6ac7286c" providerId="LiveId" clId="{65CF4AE1-FF56-4FEC-A304-BA743652CBC3}" dt="2021-02-14T23:09:12.582" v="2370" actId="20577"/>
          <ac:spMkLst>
            <pc:docMk/>
            <pc:sldMk cId="1664494859" sldId="377"/>
            <ac:spMk id="3" creationId="{29A61554-93C9-4DAD-B668-5BE912914E87}"/>
          </ac:spMkLst>
        </pc:spChg>
      </pc:sldChg>
      <pc:sldChg chg="modSp add mod modAnim">
        <pc:chgData name="Jessie Usagi" userId="9cd9acdb6ac7286c" providerId="LiveId" clId="{65CF4AE1-FF56-4FEC-A304-BA743652CBC3}" dt="2021-02-14T23:07:15.193" v="2322"/>
        <pc:sldMkLst>
          <pc:docMk/>
          <pc:sldMk cId="2887021751" sldId="378"/>
        </pc:sldMkLst>
        <pc:spChg chg="mod">
          <ac:chgData name="Jessie Usagi" userId="9cd9acdb6ac7286c" providerId="LiveId" clId="{65CF4AE1-FF56-4FEC-A304-BA743652CBC3}" dt="2021-02-14T23:05:54.087" v="2227" actId="20577"/>
          <ac:spMkLst>
            <pc:docMk/>
            <pc:sldMk cId="2887021751" sldId="378"/>
            <ac:spMk id="3" creationId="{29A61554-93C9-4DAD-B668-5BE912914E87}"/>
          </ac:spMkLst>
        </pc:spChg>
        <pc:spChg chg="mod">
          <ac:chgData name="Jessie Usagi" userId="9cd9acdb6ac7286c" providerId="LiveId" clId="{65CF4AE1-FF56-4FEC-A304-BA743652CBC3}" dt="2021-02-14T23:06:32.620" v="2315" actId="1038"/>
          <ac:spMkLst>
            <pc:docMk/>
            <pc:sldMk cId="2887021751" sldId="378"/>
            <ac:spMk id="4" creationId="{387B046D-EA59-4B9B-8D6E-C0688CB2BFBB}"/>
          </ac:spMkLst>
        </pc:spChg>
      </pc:sldChg>
      <pc:sldChg chg="modSp add mod ord modAnim">
        <pc:chgData name="Jessie Usagi" userId="9cd9acdb6ac7286c" providerId="LiveId" clId="{65CF4AE1-FF56-4FEC-A304-BA743652CBC3}" dt="2021-02-14T23:25:09.859" v="2754"/>
        <pc:sldMkLst>
          <pc:docMk/>
          <pc:sldMk cId="2915615903" sldId="379"/>
        </pc:sldMkLst>
        <pc:spChg chg="mod">
          <ac:chgData name="Jessie Usagi" userId="9cd9acdb6ac7286c" providerId="LiveId" clId="{65CF4AE1-FF56-4FEC-A304-BA743652CBC3}" dt="2021-02-14T23:24:49.127" v="2751" actId="20577"/>
          <ac:spMkLst>
            <pc:docMk/>
            <pc:sldMk cId="2915615903" sldId="379"/>
            <ac:spMk id="2" creationId="{DCE54FDF-F8A1-4EC0-8EB2-365368A90253}"/>
          </ac:spMkLst>
        </pc:spChg>
        <pc:spChg chg="mod">
          <ac:chgData name="Jessie Usagi" userId="9cd9acdb6ac7286c" providerId="LiveId" clId="{65CF4AE1-FF56-4FEC-A304-BA743652CBC3}" dt="2021-02-14T23:24:44.789" v="2740" actId="27636"/>
          <ac:spMkLst>
            <pc:docMk/>
            <pc:sldMk cId="2915615903" sldId="379"/>
            <ac:spMk id="3" creationId="{9C88700E-CCA1-4647-A927-67CBF124BF76}"/>
          </ac:spMkLst>
        </pc:spChg>
      </pc:sldChg>
      <pc:sldChg chg="addSp delSp modSp new mod setBg setClrOvrMap">
        <pc:chgData name="Jessie Usagi" userId="9cd9acdb6ac7286c" providerId="LiveId" clId="{65CF4AE1-FF56-4FEC-A304-BA743652CBC3}" dt="2021-02-14T23:29:26.963" v="2779" actId="14100"/>
        <pc:sldMkLst>
          <pc:docMk/>
          <pc:sldMk cId="91524322" sldId="380"/>
        </pc:sldMkLst>
        <pc:spChg chg="mod">
          <ac:chgData name="Jessie Usagi" userId="9cd9acdb6ac7286c" providerId="LiveId" clId="{65CF4AE1-FF56-4FEC-A304-BA743652CBC3}" dt="2021-02-14T23:29:26.963" v="2779" actId="14100"/>
          <ac:spMkLst>
            <pc:docMk/>
            <pc:sldMk cId="91524322" sldId="380"/>
            <ac:spMk id="2" creationId="{09301204-A56A-40D3-8B0F-32428664E42E}"/>
          </ac:spMkLst>
        </pc:spChg>
        <pc:spChg chg="del">
          <ac:chgData name="Jessie Usagi" userId="9cd9acdb6ac7286c" providerId="LiveId" clId="{65CF4AE1-FF56-4FEC-A304-BA743652CBC3}" dt="2021-02-14T23:26:53.922" v="2757" actId="26606"/>
          <ac:spMkLst>
            <pc:docMk/>
            <pc:sldMk cId="91524322" sldId="380"/>
            <ac:spMk id="3" creationId="{DEB79996-1602-4D9A-9ED7-CCFADC9E7710}"/>
          </ac:spMkLst>
        </pc:spChg>
        <pc:spChg chg="add mod ord">
          <ac:chgData name="Jessie Usagi" userId="9cd9acdb6ac7286c" providerId="LiveId" clId="{65CF4AE1-FF56-4FEC-A304-BA743652CBC3}" dt="2021-02-14T23:29:17.454" v="2767" actId="171"/>
          <ac:spMkLst>
            <pc:docMk/>
            <pc:sldMk cId="91524322" sldId="380"/>
            <ac:spMk id="4" creationId="{2A2881B8-4571-4533-84F8-6CE4978BB786}"/>
          </ac:spMkLst>
        </pc:spChg>
        <pc:spChg chg="add">
          <ac:chgData name="Jessie Usagi" userId="9cd9acdb6ac7286c" providerId="LiveId" clId="{65CF4AE1-FF56-4FEC-A304-BA743652CBC3}" dt="2021-02-14T23:26:53.922" v="2757" actId="26606"/>
          <ac:spMkLst>
            <pc:docMk/>
            <pc:sldMk cId="91524322" sldId="380"/>
            <ac:spMk id="71" creationId="{133F8CB7-795C-4272-9073-64D8CF97F220}"/>
          </ac:spMkLst>
        </pc:spChg>
        <pc:spChg chg="add">
          <ac:chgData name="Jessie Usagi" userId="9cd9acdb6ac7286c" providerId="LiveId" clId="{65CF4AE1-FF56-4FEC-A304-BA743652CBC3}" dt="2021-02-14T23:26:53.922" v="2757" actId="26606"/>
          <ac:spMkLst>
            <pc:docMk/>
            <pc:sldMk cId="91524322" sldId="380"/>
            <ac:spMk id="73" creationId="{9674F1F8-962D-4FF5-B378-D9D2FFDFD27E}"/>
          </ac:spMkLst>
        </pc:spChg>
        <pc:spChg chg="add">
          <ac:chgData name="Jessie Usagi" userId="9cd9acdb6ac7286c" providerId="LiveId" clId="{65CF4AE1-FF56-4FEC-A304-BA743652CBC3}" dt="2021-02-14T23:26:53.922" v="2757" actId="26606"/>
          <ac:spMkLst>
            <pc:docMk/>
            <pc:sldMk cId="91524322" sldId="380"/>
            <ac:spMk id="75" creationId="{C701CDB4-05E2-481A-9165-2455B6FE22A8}"/>
          </ac:spMkLst>
        </pc:spChg>
        <pc:spChg chg="add">
          <ac:chgData name="Jessie Usagi" userId="9cd9acdb6ac7286c" providerId="LiveId" clId="{65CF4AE1-FF56-4FEC-A304-BA743652CBC3}" dt="2021-02-14T23:26:53.922" v="2757" actId="26606"/>
          <ac:spMkLst>
            <pc:docMk/>
            <pc:sldMk cId="91524322" sldId="380"/>
            <ac:spMk id="77" creationId="{93C43E0F-EC0A-4928-BA40-42313C09961E}"/>
          </ac:spMkLst>
        </pc:spChg>
        <pc:picChg chg="add mod">
          <ac:chgData name="Jessie Usagi" userId="9cd9acdb6ac7286c" providerId="LiveId" clId="{65CF4AE1-FF56-4FEC-A304-BA743652CBC3}" dt="2021-02-14T23:29:00.425" v="2763" actId="14100"/>
          <ac:picMkLst>
            <pc:docMk/>
            <pc:sldMk cId="91524322" sldId="380"/>
            <ac:picMk id="2050" creationId="{2E7FE66C-1325-4F3B-A9DE-2C2FE45D2484}"/>
          </ac:picMkLst>
        </pc:picChg>
      </pc:sldChg>
      <pc:sldChg chg="new del">
        <pc:chgData name="Jessie Usagi" userId="9cd9acdb6ac7286c" providerId="LiveId" clId="{65CF4AE1-FF56-4FEC-A304-BA743652CBC3}" dt="2021-02-15T09:34:34.180" v="4982" actId="47"/>
        <pc:sldMkLst>
          <pc:docMk/>
          <pc:sldMk cId="1792052053" sldId="381"/>
        </pc:sldMkLst>
      </pc:sldChg>
      <pc:sldChg chg="modSp add del modAnim">
        <pc:chgData name="Jessie Usagi" userId="9cd9acdb6ac7286c" providerId="LiveId" clId="{65CF4AE1-FF56-4FEC-A304-BA743652CBC3}" dt="2021-02-15T08:44:36.243" v="3030" actId="2696"/>
        <pc:sldMkLst>
          <pc:docMk/>
          <pc:sldMk cId="2854276309" sldId="381"/>
        </pc:sldMkLst>
        <pc:spChg chg="mod">
          <ac:chgData name="Jessie Usagi" userId="9cd9acdb6ac7286c" providerId="LiveId" clId="{65CF4AE1-FF56-4FEC-A304-BA743652CBC3}" dt="2021-02-15T08:44:18.790" v="3029" actId="20577"/>
          <ac:spMkLst>
            <pc:docMk/>
            <pc:sldMk cId="2854276309" sldId="381"/>
            <ac:spMk id="3" creationId="{E1C2F39B-CE83-434A-9566-F8360F7C69F9}"/>
          </ac:spMkLst>
        </pc:spChg>
      </pc:sldChg>
      <pc:sldChg chg="add">
        <pc:chgData name="Jessie Usagi" userId="9cd9acdb6ac7286c" providerId="LiveId" clId="{65CF4AE1-FF56-4FEC-A304-BA743652CBC3}" dt="2021-02-15T08:57:24.670" v="3394"/>
        <pc:sldMkLst>
          <pc:docMk/>
          <pc:sldMk cId="2443176540" sldId="404"/>
        </pc:sldMkLst>
      </pc:sldChg>
      <pc:sldChg chg="add">
        <pc:chgData name="Jessie Usagi" userId="9cd9acdb6ac7286c" providerId="LiveId" clId="{65CF4AE1-FF56-4FEC-A304-BA743652CBC3}" dt="2021-02-15T08:57:26.794" v="3395"/>
        <pc:sldMkLst>
          <pc:docMk/>
          <pc:sldMk cId="2450569177" sldId="405"/>
        </pc:sldMkLst>
      </pc:sldChg>
      <pc:sldChg chg="add">
        <pc:chgData name="Jessie Usagi" userId="9cd9acdb6ac7286c" providerId="LiveId" clId="{65CF4AE1-FF56-4FEC-A304-BA743652CBC3}" dt="2021-02-15T08:57:30.319" v="3396"/>
        <pc:sldMkLst>
          <pc:docMk/>
          <pc:sldMk cId="1285431295" sldId="406"/>
        </pc:sldMkLst>
      </pc:sldChg>
      <pc:sldChg chg="addSp delSp modSp new mod setBg setClrOvrMap">
        <pc:chgData name="Jessie Usagi" userId="9cd9acdb6ac7286c" providerId="LiveId" clId="{65CF4AE1-FF56-4FEC-A304-BA743652CBC3}" dt="2021-02-15T09:01:56.841" v="3423" actId="1076"/>
        <pc:sldMkLst>
          <pc:docMk/>
          <pc:sldMk cId="3237381083" sldId="407"/>
        </pc:sldMkLst>
        <pc:spChg chg="mod">
          <ac:chgData name="Jessie Usagi" userId="9cd9acdb6ac7286c" providerId="LiveId" clId="{65CF4AE1-FF56-4FEC-A304-BA743652CBC3}" dt="2021-02-15T09:01:28.011" v="3416" actId="26606"/>
          <ac:spMkLst>
            <pc:docMk/>
            <pc:sldMk cId="3237381083" sldId="407"/>
            <ac:spMk id="2" creationId="{54686D1B-A2E1-4148-9627-1CCF5B43BA44}"/>
          </ac:spMkLst>
        </pc:spChg>
        <pc:spChg chg="del">
          <ac:chgData name="Jessie Usagi" userId="9cd9acdb6ac7286c" providerId="LiveId" clId="{65CF4AE1-FF56-4FEC-A304-BA743652CBC3}" dt="2021-02-15T09:01:23.612" v="3414" actId="478"/>
          <ac:spMkLst>
            <pc:docMk/>
            <pc:sldMk cId="3237381083" sldId="407"/>
            <ac:spMk id="3" creationId="{7BF7E8A3-B046-49A9-A809-DD46DA9B7E1E}"/>
          </ac:spMkLst>
        </pc:spChg>
        <pc:spChg chg="add">
          <ac:chgData name="Jessie Usagi" userId="9cd9acdb6ac7286c" providerId="LiveId" clId="{65CF4AE1-FF56-4FEC-A304-BA743652CBC3}" dt="2021-02-15T09:01:28.011" v="3416" actId="26606"/>
          <ac:spMkLst>
            <pc:docMk/>
            <pc:sldMk cId="3237381083" sldId="407"/>
            <ac:spMk id="71" creationId="{133F8CB7-795C-4272-9073-64D8CF97F220}"/>
          </ac:spMkLst>
        </pc:spChg>
        <pc:spChg chg="add">
          <ac:chgData name="Jessie Usagi" userId="9cd9acdb6ac7286c" providerId="LiveId" clId="{65CF4AE1-FF56-4FEC-A304-BA743652CBC3}" dt="2021-02-15T09:01:28.011" v="3416" actId="26606"/>
          <ac:spMkLst>
            <pc:docMk/>
            <pc:sldMk cId="3237381083" sldId="407"/>
            <ac:spMk id="73" creationId="{9674F1F8-962D-4FF5-B378-D9D2FFDFD27E}"/>
          </ac:spMkLst>
        </pc:spChg>
        <pc:spChg chg="add">
          <ac:chgData name="Jessie Usagi" userId="9cd9acdb6ac7286c" providerId="LiveId" clId="{65CF4AE1-FF56-4FEC-A304-BA743652CBC3}" dt="2021-02-15T09:01:28.011" v="3416" actId="26606"/>
          <ac:spMkLst>
            <pc:docMk/>
            <pc:sldMk cId="3237381083" sldId="407"/>
            <ac:spMk id="75" creationId="{C701CDB4-05E2-481A-9165-2455B6FE22A8}"/>
          </ac:spMkLst>
        </pc:spChg>
        <pc:spChg chg="add">
          <ac:chgData name="Jessie Usagi" userId="9cd9acdb6ac7286c" providerId="LiveId" clId="{65CF4AE1-FF56-4FEC-A304-BA743652CBC3}" dt="2021-02-15T09:01:28.011" v="3416" actId="26606"/>
          <ac:spMkLst>
            <pc:docMk/>
            <pc:sldMk cId="3237381083" sldId="407"/>
            <ac:spMk id="77" creationId="{93C43E0F-EC0A-4928-BA40-42313C09961E}"/>
          </ac:spMkLst>
        </pc:spChg>
        <pc:picChg chg="add mod">
          <ac:chgData name="Jessie Usagi" userId="9cd9acdb6ac7286c" providerId="LiveId" clId="{65CF4AE1-FF56-4FEC-A304-BA743652CBC3}" dt="2021-02-15T09:01:56.841" v="3423" actId="1076"/>
          <ac:picMkLst>
            <pc:docMk/>
            <pc:sldMk cId="3237381083" sldId="407"/>
            <ac:picMk id="1026" creationId="{D8DC8010-44F8-434E-BAA7-D60CB83513E6}"/>
          </ac:picMkLst>
        </pc:picChg>
      </pc:sldChg>
      <pc:sldChg chg="modSp new mod modAnim">
        <pc:chgData name="Jessie Usagi" userId="9cd9acdb6ac7286c" providerId="LiveId" clId="{65CF4AE1-FF56-4FEC-A304-BA743652CBC3}" dt="2021-02-15T10:38:18.492" v="8326"/>
        <pc:sldMkLst>
          <pc:docMk/>
          <pc:sldMk cId="3819634049" sldId="408"/>
        </pc:sldMkLst>
        <pc:spChg chg="mod">
          <ac:chgData name="Jessie Usagi" userId="9cd9acdb6ac7286c" providerId="LiveId" clId="{65CF4AE1-FF56-4FEC-A304-BA743652CBC3}" dt="2021-02-15T09:02:12.173" v="3438" actId="20577"/>
          <ac:spMkLst>
            <pc:docMk/>
            <pc:sldMk cId="3819634049" sldId="408"/>
            <ac:spMk id="2" creationId="{5266BF09-3753-4A69-926D-2C6046F6A87D}"/>
          </ac:spMkLst>
        </pc:spChg>
        <pc:spChg chg="mod">
          <ac:chgData name="Jessie Usagi" userId="9cd9acdb6ac7286c" providerId="LiveId" clId="{65CF4AE1-FF56-4FEC-A304-BA743652CBC3}" dt="2021-02-15T09:05:22.772" v="3783" actId="115"/>
          <ac:spMkLst>
            <pc:docMk/>
            <pc:sldMk cId="3819634049" sldId="408"/>
            <ac:spMk id="3" creationId="{F74AF0CE-8C7F-4614-A222-C18138488156}"/>
          </ac:spMkLst>
        </pc:spChg>
      </pc:sldChg>
      <pc:sldChg chg="addSp modSp new mod modClrScheme modAnim addCm delCm chgLayout">
        <pc:chgData name="Jessie Usagi" userId="9cd9acdb6ac7286c" providerId="LiveId" clId="{65CF4AE1-FF56-4FEC-A304-BA743652CBC3}" dt="2021-02-15T10:38:47.800" v="8331"/>
        <pc:sldMkLst>
          <pc:docMk/>
          <pc:sldMk cId="3273252690" sldId="409"/>
        </pc:sldMkLst>
        <pc:spChg chg="mod ord">
          <ac:chgData name="Jessie Usagi" userId="9cd9acdb6ac7286c" providerId="LiveId" clId="{65CF4AE1-FF56-4FEC-A304-BA743652CBC3}" dt="2021-02-15T09:08:52.665" v="4196" actId="700"/>
          <ac:spMkLst>
            <pc:docMk/>
            <pc:sldMk cId="3273252690" sldId="409"/>
            <ac:spMk id="2" creationId="{725C4AA1-B5BC-4D5E-BFA9-BBF48B884675}"/>
          </ac:spMkLst>
        </pc:spChg>
        <pc:spChg chg="mod ord">
          <ac:chgData name="Jessie Usagi" userId="9cd9acdb6ac7286c" providerId="LiveId" clId="{65CF4AE1-FF56-4FEC-A304-BA743652CBC3}" dt="2021-02-15T09:08:52.665" v="4196" actId="700"/>
          <ac:spMkLst>
            <pc:docMk/>
            <pc:sldMk cId="3273252690" sldId="409"/>
            <ac:spMk id="3" creationId="{93B0AB6B-E216-4AE2-B134-E28B8D6ABAD0}"/>
          </ac:spMkLst>
        </pc:spChg>
        <pc:spChg chg="add mod ord">
          <ac:chgData name="Jessie Usagi" userId="9cd9acdb6ac7286c" providerId="LiveId" clId="{65CF4AE1-FF56-4FEC-A304-BA743652CBC3}" dt="2021-02-15T09:11:06.851" v="4322" actId="20577"/>
          <ac:spMkLst>
            <pc:docMk/>
            <pc:sldMk cId="3273252690" sldId="409"/>
            <ac:spMk id="4" creationId="{E1F0DDD4-00C7-4234-9911-5174E4257B5C}"/>
          </ac:spMkLst>
        </pc:spChg>
      </pc:sldChg>
      <pc:sldChg chg="addSp delSp modSp new mod modClrScheme modAnim chgLayout">
        <pc:chgData name="Jessie Usagi" userId="9cd9acdb6ac7286c" providerId="LiveId" clId="{65CF4AE1-FF56-4FEC-A304-BA743652CBC3}" dt="2021-02-15T10:39:01.927" v="8333"/>
        <pc:sldMkLst>
          <pc:docMk/>
          <pc:sldMk cId="2527113751" sldId="410"/>
        </pc:sldMkLst>
        <pc:spChg chg="del mod ord">
          <ac:chgData name="Jessie Usagi" userId="9cd9acdb6ac7286c" providerId="LiveId" clId="{65CF4AE1-FF56-4FEC-A304-BA743652CBC3}" dt="2021-02-15T09:11:50.548" v="4324" actId="700"/>
          <ac:spMkLst>
            <pc:docMk/>
            <pc:sldMk cId="2527113751" sldId="410"/>
            <ac:spMk id="2" creationId="{EF3C146C-455F-4846-AC84-5ED796F19842}"/>
          </ac:spMkLst>
        </pc:spChg>
        <pc:spChg chg="del mod ord">
          <ac:chgData name="Jessie Usagi" userId="9cd9acdb6ac7286c" providerId="LiveId" clId="{65CF4AE1-FF56-4FEC-A304-BA743652CBC3}" dt="2021-02-15T09:11:50.548" v="4324" actId="700"/>
          <ac:spMkLst>
            <pc:docMk/>
            <pc:sldMk cId="2527113751" sldId="410"/>
            <ac:spMk id="3" creationId="{EFC67B8A-28C1-4CC8-A9D3-69A391521C53}"/>
          </ac:spMkLst>
        </pc:spChg>
        <pc:spChg chg="del">
          <ac:chgData name="Jessie Usagi" userId="9cd9acdb6ac7286c" providerId="LiveId" clId="{65CF4AE1-FF56-4FEC-A304-BA743652CBC3}" dt="2021-02-15T09:11:50.548" v="4324" actId="700"/>
          <ac:spMkLst>
            <pc:docMk/>
            <pc:sldMk cId="2527113751" sldId="410"/>
            <ac:spMk id="4" creationId="{BA3B7EBD-08F7-4EA8-9205-AB8AB06A14D8}"/>
          </ac:spMkLst>
        </pc:spChg>
        <pc:spChg chg="add mod ord">
          <ac:chgData name="Jessie Usagi" userId="9cd9acdb6ac7286c" providerId="LiveId" clId="{65CF4AE1-FF56-4FEC-A304-BA743652CBC3}" dt="2021-02-15T09:11:53.526" v="4338" actId="20577"/>
          <ac:spMkLst>
            <pc:docMk/>
            <pc:sldMk cId="2527113751" sldId="410"/>
            <ac:spMk id="5" creationId="{48E23946-7982-44FB-A4D3-E72F8B2CF217}"/>
          </ac:spMkLst>
        </pc:spChg>
        <pc:spChg chg="add mod ord">
          <ac:chgData name="Jessie Usagi" userId="9cd9acdb6ac7286c" providerId="LiveId" clId="{65CF4AE1-FF56-4FEC-A304-BA743652CBC3}" dt="2021-02-15T09:16:35.808" v="4970" actId="5793"/>
          <ac:spMkLst>
            <pc:docMk/>
            <pc:sldMk cId="2527113751" sldId="410"/>
            <ac:spMk id="6" creationId="{6A91F4D1-D6A2-4145-AD89-DCEFC5331AA6}"/>
          </ac:spMkLst>
        </pc:spChg>
      </pc:sldChg>
      <pc:sldChg chg="add">
        <pc:chgData name="Jessie Usagi" userId="9cd9acdb6ac7286c" providerId="LiveId" clId="{65CF4AE1-FF56-4FEC-A304-BA743652CBC3}" dt="2021-02-15T09:31:10.298" v="4978"/>
        <pc:sldMkLst>
          <pc:docMk/>
          <pc:sldMk cId="2975721769" sldId="411"/>
        </pc:sldMkLst>
      </pc:sldChg>
      <pc:sldChg chg="addSp delSp modSp new mod setBg setClrOvrMap">
        <pc:chgData name="Jessie Usagi" userId="9cd9acdb6ac7286c" providerId="LiveId" clId="{65CF4AE1-FF56-4FEC-A304-BA743652CBC3}" dt="2021-02-15T09:39:57.710" v="5062" actId="255"/>
        <pc:sldMkLst>
          <pc:docMk/>
          <pc:sldMk cId="3939325786" sldId="412"/>
        </pc:sldMkLst>
        <pc:spChg chg="mod">
          <ac:chgData name="Jessie Usagi" userId="9cd9acdb6ac7286c" providerId="LiveId" clId="{65CF4AE1-FF56-4FEC-A304-BA743652CBC3}" dt="2021-02-15T09:39:57.710" v="5062" actId="255"/>
          <ac:spMkLst>
            <pc:docMk/>
            <pc:sldMk cId="3939325786" sldId="412"/>
            <ac:spMk id="2" creationId="{CC477611-D52D-4063-AF5F-97EF761AF59B}"/>
          </ac:spMkLst>
        </pc:spChg>
        <pc:spChg chg="del">
          <ac:chgData name="Jessie Usagi" userId="9cd9acdb6ac7286c" providerId="LiveId" clId="{65CF4AE1-FF56-4FEC-A304-BA743652CBC3}" dt="2021-02-15T09:38:44.613" v="5005" actId="26606"/>
          <ac:spMkLst>
            <pc:docMk/>
            <pc:sldMk cId="3939325786" sldId="412"/>
            <ac:spMk id="3" creationId="{A4256C0C-3937-4F05-8C31-A49CA5A71D45}"/>
          </ac:spMkLst>
        </pc:spChg>
        <pc:spChg chg="add mod ord">
          <ac:chgData name="Jessie Usagi" userId="9cd9acdb6ac7286c" providerId="LiveId" clId="{65CF4AE1-FF56-4FEC-A304-BA743652CBC3}" dt="2021-02-15T09:39:16.066" v="5012" actId="171"/>
          <ac:spMkLst>
            <pc:docMk/>
            <pc:sldMk cId="3939325786" sldId="412"/>
            <ac:spMk id="4" creationId="{4B87204D-5176-42DC-8E21-1D30E6BB020F}"/>
          </ac:spMkLst>
        </pc:spChg>
        <pc:spChg chg="add">
          <ac:chgData name="Jessie Usagi" userId="9cd9acdb6ac7286c" providerId="LiveId" clId="{65CF4AE1-FF56-4FEC-A304-BA743652CBC3}" dt="2021-02-15T09:38:44.613" v="5005" actId="26606"/>
          <ac:spMkLst>
            <pc:docMk/>
            <pc:sldMk cId="3939325786" sldId="412"/>
            <ac:spMk id="71" creationId="{133F8CB7-795C-4272-9073-64D8CF97F220}"/>
          </ac:spMkLst>
        </pc:spChg>
        <pc:spChg chg="add">
          <ac:chgData name="Jessie Usagi" userId="9cd9acdb6ac7286c" providerId="LiveId" clId="{65CF4AE1-FF56-4FEC-A304-BA743652CBC3}" dt="2021-02-15T09:38:44.613" v="5005" actId="26606"/>
          <ac:spMkLst>
            <pc:docMk/>
            <pc:sldMk cId="3939325786" sldId="412"/>
            <ac:spMk id="73" creationId="{9674F1F8-962D-4FF5-B378-D9D2FFDFD27E}"/>
          </ac:spMkLst>
        </pc:spChg>
        <pc:spChg chg="add">
          <ac:chgData name="Jessie Usagi" userId="9cd9acdb6ac7286c" providerId="LiveId" clId="{65CF4AE1-FF56-4FEC-A304-BA743652CBC3}" dt="2021-02-15T09:38:44.613" v="5005" actId="26606"/>
          <ac:spMkLst>
            <pc:docMk/>
            <pc:sldMk cId="3939325786" sldId="412"/>
            <ac:spMk id="75" creationId="{C701CDB4-05E2-481A-9165-2455B6FE22A8}"/>
          </ac:spMkLst>
        </pc:spChg>
        <pc:spChg chg="add">
          <ac:chgData name="Jessie Usagi" userId="9cd9acdb6ac7286c" providerId="LiveId" clId="{65CF4AE1-FF56-4FEC-A304-BA743652CBC3}" dt="2021-02-15T09:38:44.613" v="5005" actId="26606"/>
          <ac:spMkLst>
            <pc:docMk/>
            <pc:sldMk cId="3939325786" sldId="412"/>
            <ac:spMk id="77" creationId="{93C43E0F-EC0A-4928-BA40-42313C09961E}"/>
          </ac:spMkLst>
        </pc:spChg>
        <pc:picChg chg="add mod">
          <ac:chgData name="Jessie Usagi" userId="9cd9acdb6ac7286c" providerId="LiveId" clId="{65CF4AE1-FF56-4FEC-A304-BA743652CBC3}" dt="2021-02-15T09:39:02.915" v="5008" actId="1076"/>
          <ac:picMkLst>
            <pc:docMk/>
            <pc:sldMk cId="3939325786" sldId="412"/>
            <ac:picMk id="2050" creationId="{B76F8933-B6CB-4060-8AB8-E87C4D9943A7}"/>
          </ac:picMkLst>
        </pc:picChg>
      </pc:sldChg>
      <pc:sldChg chg="modSp new mod modAnim">
        <pc:chgData name="Jessie Usagi" userId="9cd9acdb6ac7286c" providerId="LiveId" clId="{65CF4AE1-FF56-4FEC-A304-BA743652CBC3}" dt="2021-02-15T10:39:12.958" v="8334"/>
        <pc:sldMkLst>
          <pc:docMk/>
          <pc:sldMk cId="362987122" sldId="413"/>
        </pc:sldMkLst>
        <pc:spChg chg="mod">
          <ac:chgData name="Jessie Usagi" userId="9cd9acdb6ac7286c" providerId="LiveId" clId="{65CF4AE1-FF56-4FEC-A304-BA743652CBC3}" dt="2021-02-15T09:40:15.649" v="5089" actId="20577"/>
          <ac:spMkLst>
            <pc:docMk/>
            <pc:sldMk cId="362987122" sldId="413"/>
            <ac:spMk id="2" creationId="{4706B817-65BB-4F63-8ABB-1FAF6C7BF0D9}"/>
          </ac:spMkLst>
        </pc:spChg>
        <pc:spChg chg="mod">
          <ac:chgData name="Jessie Usagi" userId="9cd9acdb6ac7286c" providerId="LiveId" clId="{65CF4AE1-FF56-4FEC-A304-BA743652CBC3}" dt="2021-02-15T09:45:20.097" v="5853" actId="20577"/>
          <ac:spMkLst>
            <pc:docMk/>
            <pc:sldMk cId="362987122" sldId="413"/>
            <ac:spMk id="3" creationId="{6BC5EF65-A4B8-400C-BB2D-6B38F07EE1D3}"/>
          </ac:spMkLst>
        </pc:spChg>
      </pc:sldChg>
      <pc:sldChg chg="modSp new mod modAnim">
        <pc:chgData name="Jessie Usagi" userId="9cd9acdb6ac7286c" providerId="LiveId" clId="{65CF4AE1-FF56-4FEC-A304-BA743652CBC3}" dt="2021-02-15T10:39:18.996" v="8336"/>
        <pc:sldMkLst>
          <pc:docMk/>
          <pc:sldMk cId="1922715385" sldId="414"/>
        </pc:sldMkLst>
        <pc:spChg chg="mod">
          <ac:chgData name="Jessie Usagi" userId="9cd9acdb6ac7286c" providerId="LiveId" clId="{65CF4AE1-FF56-4FEC-A304-BA743652CBC3}" dt="2021-02-15T09:43:37.037" v="5609" actId="20577"/>
          <ac:spMkLst>
            <pc:docMk/>
            <pc:sldMk cId="1922715385" sldId="414"/>
            <ac:spMk id="2" creationId="{4C017256-8ADE-4BF8-9C40-BE1C4B1CB2A3}"/>
          </ac:spMkLst>
        </pc:spChg>
        <pc:spChg chg="mod">
          <ac:chgData name="Jessie Usagi" userId="9cd9acdb6ac7286c" providerId="LiveId" clId="{65CF4AE1-FF56-4FEC-A304-BA743652CBC3}" dt="2021-02-15T10:32:54.721" v="8298" actId="5793"/>
          <ac:spMkLst>
            <pc:docMk/>
            <pc:sldMk cId="1922715385" sldId="414"/>
            <ac:spMk id="3" creationId="{650096DA-D0CD-4DA5-A51D-60ED62613021}"/>
          </ac:spMkLst>
        </pc:spChg>
      </pc:sldChg>
      <pc:sldChg chg="modSp new mod modAnim chgLayout">
        <pc:chgData name="Jessie Usagi" userId="9cd9acdb6ac7286c" providerId="LiveId" clId="{65CF4AE1-FF56-4FEC-A304-BA743652CBC3}" dt="2021-02-15T10:39:26.455" v="8338"/>
        <pc:sldMkLst>
          <pc:docMk/>
          <pc:sldMk cId="1172970868" sldId="415"/>
        </pc:sldMkLst>
        <pc:spChg chg="mod ord">
          <ac:chgData name="Jessie Usagi" userId="9cd9acdb6ac7286c" providerId="LiveId" clId="{65CF4AE1-FF56-4FEC-A304-BA743652CBC3}" dt="2021-02-15T10:04:31.670" v="7157" actId="700"/>
          <ac:spMkLst>
            <pc:docMk/>
            <pc:sldMk cId="1172970868" sldId="415"/>
            <ac:spMk id="2" creationId="{803B6FB1-75D1-48EE-B692-5E201474CAE4}"/>
          </ac:spMkLst>
        </pc:spChg>
        <pc:spChg chg="mod ord">
          <ac:chgData name="Jessie Usagi" userId="9cd9acdb6ac7286c" providerId="LiveId" clId="{65CF4AE1-FF56-4FEC-A304-BA743652CBC3}" dt="2021-02-15T10:30:49.595" v="8111" actId="12"/>
          <ac:spMkLst>
            <pc:docMk/>
            <pc:sldMk cId="1172970868" sldId="415"/>
            <ac:spMk id="3" creationId="{92C44B8A-7CF7-4412-B439-2565986706D4}"/>
          </ac:spMkLst>
        </pc:spChg>
      </pc:sldChg>
      <pc:sldChg chg="modSp new mod modAnim">
        <pc:chgData name="Jessie Usagi" userId="9cd9acdb6ac7286c" providerId="LiveId" clId="{65CF4AE1-FF56-4FEC-A304-BA743652CBC3}" dt="2021-02-15T10:39:31.656" v="8340"/>
        <pc:sldMkLst>
          <pc:docMk/>
          <pc:sldMk cId="357890022" sldId="416"/>
        </pc:sldMkLst>
        <pc:spChg chg="mod">
          <ac:chgData name="Jessie Usagi" userId="9cd9acdb6ac7286c" providerId="LiveId" clId="{65CF4AE1-FF56-4FEC-A304-BA743652CBC3}" dt="2021-02-15T10:28:03.735" v="7888" actId="20577"/>
          <ac:spMkLst>
            <pc:docMk/>
            <pc:sldMk cId="357890022" sldId="416"/>
            <ac:spMk id="2" creationId="{A0D1F316-35DB-4E34-86D0-86FE61F19702}"/>
          </ac:spMkLst>
        </pc:spChg>
        <pc:spChg chg="mod">
          <ac:chgData name="Jessie Usagi" userId="9cd9acdb6ac7286c" providerId="LiveId" clId="{65CF4AE1-FF56-4FEC-A304-BA743652CBC3}" dt="2021-02-15T10:32:14.050" v="8278" actId="113"/>
          <ac:spMkLst>
            <pc:docMk/>
            <pc:sldMk cId="357890022" sldId="416"/>
            <ac:spMk id="3" creationId="{5DDBBB5E-AC07-4D45-9838-CB9704178B36}"/>
          </ac:spMkLst>
        </pc:spChg>
      </pc:sldChg>
      <pc:sldChg chg="modSp add modAnim">
        <pc:chgData name="Jessie Usagi" userId="9cd9acdb6ac7286c" providerId="LiveId" clId="{65CF4AE1-FF56-4FEC-A304-BA743652CBC3}" dt="2021-02-15T10:44:35.435" v="8587"/>
        <pc:sldMkLst>
          <pc:docMk/>
          <pc:sldMk cId="3211304033" sldId="417"/>
        </pc:sldMkLst>
        <pc:spChg chg="mod">
          <ac:chgData name="Jessie Usagi" userId="9cd9acdb6ac7286c" providerId="LiveId" clId="{65CF4AE1-FF56-4FEC-A304-BA743652CBC3}" dt="2021-02-15T10:42:29.952" v="8414" actId="20577"/>
          <ac:spMkLst>
            <pc:docMk/>
            <pc:sldMk cId="3211304033" sldId="417"/>
            <ac:spMk id="3" creationId="{93B0AB6B-E216-4AE2-B134-E28B8D6ABAD0}"/>
          </ac:spMkLst>
        </pc:spChg>
        <pc:spChg chg="mod">
          <ac:chgData name="Jessie Usagi" userId="9cd9acdb6ac7286c" providerId="LiveId" clId="{65CF4AE1-FF56-4FEC-A304-BA743652CBC3}" dt="2021-02-15T10:44:01.009" v="8586" actId="255"/>
          <ac:spMkLst>
            <pc:docMk/>
            <pc:sldMk cId="3211304033" sldId="417"/>
            <ac:spMk id="4" creationId="{E1F0DDD4-00C7-4234-9911-5174E4257B5C}"/>
          </ac:spMkLst>
        </pc:spChg>
      </pc:sldChg>
      <pc:sldChg chg="new del">
        <pc:chgData name="Jessie Usagi" userId="9cd9acdb6ac7286c" providerId="LiveId" clId="{65CF4AE1-FF56-4FEC-A304-BA743652CBC3}" dt="2021-02-15T10:41:59.104" v="8343" actId="47"/>
        <pc:sldMkLst>
          <pc:docMk/>
          <pc:sldMk cId="3894467126" sldId="417"/>
        </pc:sldMkLst>
      </pc:sldChg>
      <pc:sldChg chg="add ord">
        <pc:chgData name="Jessie Usagi" userId="9cd9acdb6ac7286c" providerId="LiveId" clId="{65CF4AE1-FF56-4FEC-A304-BA743652CBC3}" dt="2021-02-15T10:45:59.436" v="8623"/>
        <pc:sldMkLst>
          <pc:docMk/>
          <pc:sldMk cId="3385649309" sldId="418"/>
        </pc:sldMkLst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15. februar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/>
              <a:t>Assert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uttrykk</a:t>
            </a:r>
            <a:endParaRPr lang="en-US" dirty="0"/>
          </a:p>
          <a:p>
            <a:endParaRPr lang="nb-NO" dirty="0"/>
          </a:p>
          <a:p>
            <a:r>
              <a:rPr lang="nb-NO" dirty="0"/>
              <a:t>Referanser</a:t>
            </a:r>
          </a:p>
          <a:p>
            <a:endParaRPr lang="nb-NO" dirty="0"/>
          </a:p>
          <a:p>
            <a:r>
              <a:rPr lang="nb-NO" dirty="0"/>
              <a:t>Nøstede lister</a:t>
            </a:r>
          </a:p>
          <a:p>
            <a:endParaRPr lang="nb-NO" dirty="0"/>
          </a:p>
          <a:p>
            <a:r>
              <a:rPr lang="nb-NO" dirty="0"/>
              <a:t>Store komplekse programmer</a:t>
            </a:r>
          </a:p>
          <a:p>
            <a:endParaRPr lang="nb-NO" dirty="0"/>
          </a:p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817847-08C8-4033-877A-068B0923E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Uttrykk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1 0">
            <a:extLst>
              <a:ext uri="{FF2B5EF4-FFF2-40B4-BE49-F238E27FC236}">
                <a16:creationId xmlns:a16="http://schemas.microsoft.com/office/drawing/2014/main" id="{40C1F08A-1C2B-441E-A8D3-56AB3F05C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0392" y="-3175"/>
            <a:ext cx="6860176" cy="686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797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71998" cy="4382699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Vi kan ha uttrykk med relasjonelle operasjoner: </a:t>
            </a:r>
          </a:p>
          <a:p>
            <a:pPr lvl="1"/>
            <a:r>
              <a:rPr lang="nb-NO" b="1" dirty="0"/>
              <a:t>3 &lt; 2</a:t>
            </a:r>
          </a:p>
          <a:p>
            <a:pPr lvl="1"/>
            <a:r>
              <a:rPr lang="nb-NO" b="1" dirty="0"/>
              <a:t>6 &gt; 6</a:t>
            </a:r>
          </a:p>
          <a:p>
            <a:pPr lvl="1"/>
            <a:r>
              <a:rPr lang="nb-NO" b="1" dirty="0"/>
              <a:t>9 == 9</a:t>
            </a:r>
          </a:p>
          <a:p>
            <a:pPr lvl="1"/>
            <a:r>
              <a:rPr lang="nb-NO" b="1" dirty="0"/>
              <a:t>5 &lt;= 7</a:t>
            </a:r>
          </a:p>
          <a:p>
            <a:pPr lvl="1"/>
            <a:r>
              <a:rPr lang="nb-NO" b="1" dirty="0"/>
              <a:t>0 &gt;= 0</a:t>
            </a:r>
          </a:p>
          <a:p>
            <a:pPr lvl="1"/>
            <a:r>
              <a:rPr lang="nb-NO" b="1" dirty="0"/>
              <a:t>1 !=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3D0EA-9795-4F5B-A2D6-6FDE77D4A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2880" y="2028113"/>
            <a:ext cx="5194583" cy="4382699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8741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63286" cy="4188525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Vi kan ha uttrykk med logiske operasjoner: </a:t>
            </a:r>
          </a:p>
          <a:p>
            <a:pPr lvl="1"/>
            <a:r>
              <a:rPr lang="nb-NO" b="1" dirty="0"/>
              <a:t>Not True</a:t>
            </a:r>
          </a:p>
          <a:p>
            <a:pPr lvl="1"/>
            <a:r>
              <a:rPr lang="nb-NO" b="1" dirty="0"/>
              <a:t>Not False</a:t>
            </a:r>
          </a:p>
          <a:p>
            <a:pPr lvl="1"/>
            <a:r>
              <a:rPr lang="nb-NO" b="1" dirty="0"/>
              <a:t>True and True</a:t>
            </a:r>
          </a:p>
          <a:p>
            <a:pPr lvl="1"/>
            <a:r>
              <a:rPr lang="nb-NO" b="1" dirty="0"/>
              <a:t>True and False</a:t>
            </a:r>
          </a:p>
          <a:p>
            <a:pPr lvl="1"/>
            <a:r>
              <a:rPr lang="nb-NO" b="1" dirty="0"/>
              <a:t>False and False</a:t>
            </a:r>
          </a:p>
          <a:p>
            <a:pPr lvl="1"/>
            <a:r>
              <a:rPr lang="nb-NO" b="1" dirty="0"/>
              <a:t>True or True</a:t>
            </a:r>
          </a:p>
          <a:p>
            <a:pPr lvl="1"/>
            <a:r>
              <a:rPr lang="nb-NO" b="1" dirty="0"/>
              <a:t>True or False</a:t>
            </a:r>
          </a:p>
          <a:p>
            <a:pPr lvl="1"/>
            <a:r>
              <a:rPr lang="nb-NO" b="1" dirty="0"/>
              <a:t>False or False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02501-E868-427F-ACAB-6B181A623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8707" y="2222288"/>
            <a:ext cx="5194583" cy="4188524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9529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71998" cy="4188524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Vi kan ha uttrykk med boolske variabler eller boolske verdier: </a:t>
            </a:r>
          </a:p>
          <a:p>
            <a:pPr lvl="1"/>
            <a:r>
              <a:rPr lang="nb-NO" b="1" dirty="0"/>
              <a:t>a = True</a:t>
            </a:r>
          </a:p>
          <a:p>
            <a:pPr lvl="1"/>
            <a:r>
              <a:rPr lang="nb-NO" b="1" dirty="0"/>
              <a:t>b = False</a:t>
            </a:r>
          </a:p>
          <a:p>
            <a:pPr lvl="1"/>
            <a:r>
              <a:rPr lang="nb-NO" b="1" dirty="0"/>
              <a:t>a and b</a:t>
            </a:r>
          </a:p>
          <a:p>
            <a:pPr lvl="1"/>
            <a:r>
              <a:rPr lang="nb-NO" b="1" dirty="0"/>
              <a:t>a or False</a:t>
            </a:r>
          </a:p>
          <a:p>
            <a:pPr lvl="1"/>
            <a:r>
              <a:rPr lang="nb-NO" b="1" dirty="0"/>
              <a:t>not True</a:t>
            </a:r>
          </a:p>
          <a:p>
            <a:pPr lvl="1"/>
            <a:r>
              <a:rPr lang="nb-NO" b="1" dirty="0"/>
              <a:t>not 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A019A-2444-4434-B32F-A8390C218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7986" y="2278423"/>
            <a:ext cx="5194583" cy="4188525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83379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71998" cy="4188525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Vi kan ha uttrykk med en kombinasjon av alle fire ting: </a:t>
            </a:r>
          </a:p>
          <a:p>
            <a:pPr lvl="1"/>
            <a:r>
              <a:rPr lang="nb-NO" b="1" dirty="0"/>
              <a:t>a = False</a:t>
            </a:r>
          </a:p>
          <a:p>
            <a:pPr lvl="1"/>
            <a:r>
              <a:rPr lang="nb-NO" b="1" dirty="0"/>
              <a:t>b = True</a:t>
            </a:r>
          </a:p>
          <a:p>
            <a:pPr lvl="1"/>
            <a:r>
              <a:rPr lang="nb-NO" b="1" dirty="0"/>
              <a:t>7 &lt; 7 or True</a:t>
            </a:r>
          </a:p>
          <a:p>
            <a:pPr lvl="1"/>
            <a:r>
              <a:rPr lang="nb-NO" b="1" dirty="0"/>
              <a:t>2 &gt;= 2 and False</a:t>
            </a:r>
          </a:p>
          <a:p>
            <a:pPr lvl="1"/>
            <a:r>
              <a:rPr lang="nb-NO" b="1" dirty="0"/>
              <a:t>Not b or 0 == 0</a:t>
            </a:r>
          </a:p>
          <a:p>
            <a:pPr lvl="1"/>
            <a:r>
              <a:rPr lang="nb-NO" b="1" dirty="0"/>
              <a:t>a and 4 !=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D71DE-74F7-4940-8099-B6B721996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7178" y="2222287"/>
            <a:ext cx="5194583" cy="4188525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  <a:p>
            <a:pPr marL="457200" lvl="1" indent="0">
              <a:buNone/>
            </a:pPr>
            <a:r>
              <a:rPr lang="nb-NO" dirty="0"/>
              <a:t>T</a:t>
            </a:r>
          </a:p>
          <a:p>
            <a:pPr marL="457200" lvl="1" indent="0">
              <a:buNone/>
            </a:pPr>
            <a:r>
              <a:rPr lang="nb-NO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85788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andre ord, det er…</a:t>
            </a:r>
          </a:p>
          <a:p>
            <a:endParaRPr lang="nb-NO" dirty="0"/>
          </a:p>
          <a:p>
            <a:r>
              <a:rPr lang="nb-NO" dirty="0"/>
              <a:t>Alt som dere har skrevet etter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 og før kolon</a:t>
            </a:r>
          </a:p>
          <a:p>
            <a:endParaRPr lang="nb-NO" dirty="0"/>
          </a:p>
          <a:p>
            <a:r>
              <a:rPr lang="nb-NO" dirty="0"/>
              <a:t>Alt som dere har skrevet etter </a:t>
            </a:r>
            <a:r>
              <a:rPr lang="nb-NO" dirty="0" err="1"/>
              <a:t>while</a:t>
            </a:r>
            <a:r>
              <a:rPr lang="nb-NO" dirty="0"/>
              <a:t> og før kolon</a:t>
            </a:r>
          </a:p>
          <a:p>
            <a:endParaRPr lang="nb-NO" dirty="0"/>
          </a:p>
          <a:p>
            <a:r>
              <a:rPr lang="nb-NO" dirty="0"/>
              <a:t>… når koden har fungert og programmet kjører uten feilmeldinger</a:t>
            </a:r>
          </a:p>
        </p:txBody>
      </p:sp>
    </p:spTree>
    <p:extLst>
      <p:ext uri="{BB962C8B-B14F-4D97-AF65-F5344CB8AC3E}">
        <p14:creationId xmlns:p14="http://schemas.microsoft.com/office/powerpoint/2010/main" val="165416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7A41-BEAE-4446-9000-CD0C215E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E2556-E9AB-49DF-8FA2-17870AA3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0" y="2222287"/>
            <a:ext cx="10925877" cy="4188525"/>
          </a:xfrm>
        </p:spPr>
        <p:txBody>
          <a:bodyPr>
            <a:normAutofit fontScale="92500"/>
          </a:bodyPr>
          <a:lstStyle/>
          <a:p>
            <a:r>
              <a:rPr lang="nb-NO" dirty="0" err="1"/>
              <a:t>Assert</a:t>
            </a:r>
            <a:r>
              <a:rPr lang="nb-NO" dirty="0"/>
              <a:t> sjekker om en antakelse du har om koden din stemmer eller ikke, for eksempel…</a:t>
            </a:r>
          </a:p>
          <a:p>
            <a:endParaRPr lang="nb-NO" dirty="0"/>
          </a:p>
          <a:p>
            <a:pPr lvl="1"/>
            <a:r>
              <a:rPr lang="nb-NO" b="1" dirty="0" err="1"/>
              <a:t>assert</a:t>
            </a:r>
            <a:r>
              <a:rPr lang="nb-NO" b="1" dirty="0"/>
              <a:t> gjennomsnitt([7, 3, 5, 1, 9]) == 5</a:t>
            </a:r>
          </a:p>
          <a:p>
            <a:endParaRPr lang="nb-NO" b="1" dirty="0"/>
          </a:p>
          <a:p>
            <a:r>
              <a:rPr lang="nb-NO" dirty="0"/>
              <a:t>Merk at det som kommer etter </a:t>
            </a:r>
            <a:r>
              <a:rPr lang="nb-NO" dirty="0" err="1"/>
              <a:t>assert</a:t>
            </a:r>
            <a:r>
              <a:rPr lang="nb-NO" dirty="0"/>
              <a:t> er et utrykk som evaluerer til True eller False</a:t>
            </a:r>
          </a:p>
          <a:p>
            <a:endParaRPr lang="nb-NO" dirty="0"/>
          </a:p>
          <a:p>
            <a:r>
              <a:rPr lang="nb-NO" dirty="0"/>
              <a:t>Merk også at vi bruker dobbel likhetstegn (sammenligning, ikke tilordning)</a:t>
            </a:r>
          </a:p>
          <a:p>
            <a:endParaRPr lang="nb-NO" dirty="0"/>
          </a:p>
          <a:p>
            <a:r>
              <a:rPr lang="nb-NO" dirty="0"/>
              <a:t>Hvis antakelsen evaluerer til True vil </a:t>
            </a:r>
            <a:r>
              <a:rPr lang="nb-NO" u="sng" dirty="0"/>
              <a:t>ingenting</a:t>
            </a:r>
            <a:r>
              <a:rPr lang="nb-NO" dirty="0"/>
              <a:t> skje eller printes når man kjører programmet</a:t>
            </a:r>
          </a:p>
          <a:p>
            <a:endParaRPr lang="nb-NO" dirty="0"/>
          </a:p>
          <a:p>
            <a:r>
              <a:rPr lang="nb-NO" dirty="0"/>
              <a:t>Hvis antakelsen evaluerer til False vil man få en </a:t>
            </a:r>
            <a:r>
              <a:rPr lang="nb-NO" u="sng" dirty="0"/>
              <a:t>feilmelding</a:t>
            </a:r>
            <a:r>
              <a:rPr lang="nb-NO" dirty="0"/>
              <a:t> og beskjed om hvilken </a:t>
            </a:r>
            <a:r>
              <a:rPr lang="nb-NO" dirty="0" err="1"/>
              <a:t>assert</a:t>
            </a:r>
            <a:r>
              <a:rPr lang="nb-NO" dirty="0"/>
              <a:t> som feilet</a:t>
            </a:r>
          </a:p>
        </p:txBody>
      </p:sp>
    </p:spTree>
    <p:extLst>
      <p:ext uri="{BB962C8B-B14F-4D97-AF65-F5344CB8AC3E}">
        <p14:creationId xmlns:p14="http://schemas.microsoft.com/office/powerpoint/2010/main" val="806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71998" cy="4188525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assert</a:t>
            </a:r>
            <a:r>
              <a:rPr lang="nb-NO" b="1" dirty="0"/>
              <a:t> 2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«Velkommen!»</a:t>
            </a:r>
          </a:p>
          <a:p>
            <a:r>
              <a:rPr lang="nb-NO" b="1" dirty="0" err="1"/>
              <a:t>assert</a:t>
            </a:r>
            <a:r>
              <a:rPr lang="nb-NO" b="1" dirty="0"/>
              <a:t> 9.99</a:t>
            </a:r>
          </a:p>
          <a:p>
            <a:endParaRPr lang="nb-NO" b="1" dirty="0"/>
          </a:p>
          <a:p>
            <a:r>
              <a:rPr lang="nb-NO" b="1" dirty="0"/>
              <a:t>variabel1 = 5</a:t>
            </a:r>
          </a:p>
          <a:p>
            <a:r>
              <a:rPr lang="nb-NO" b="1" dirty="0"/>
              <a:t>variabel2 = «Jessie»</a:t>
            </a:r>
          </a:p>
          <a:p>
            <a:r>
              <a:rPr lang="nb-NO" b="1" dirty="0"/>
              <a:t>variabel3 = 3.75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variabel1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variabel2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variabel3</a:t>
            </a:r>
          </a:p>
          <a:p>
            <a:endParaRPr lang="nb-NO" b="1" dirty="0"/>
          </a:p>
          <a:p>
            <a:r>
              <a:rPr lang="nb-NO" u="sng" dirty="0"/>
              <a:t>ALT</a:t>
            </a:r>
            <a:r>
              <a:rPr lang="nb-NO" dirty="0"/>
              <a:t> bortsett fra 0, 0.0, "", [], (), {} og None blir tolket som True!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B046D-EA59-4B9B-8D6E-C0688CB2B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6056" y="2222287"/>
            <a:ext cx="5194583" cy="41885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512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71998" cy="4188525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assert</a:t>
            </a:r>
            <a:r>
              <a:rPr lang="nb-NO" b="1" dirty="0"/>
              <a:t> 2 and 3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«Velkommen!» or «Hei!»</a:t>
            </a:r>
          </a:p>
          <a:p>
            <a:r>
              <a:rPr lang="nb-NO" b="1" dirty="0" err="1"/>
              <a:t>assert</a:t>
            </a:r>
            <a:r>
              <a:rPr lang="nb-NO" b="1" dirty="0"/>
              <a:t> not 9.99</a:t>
            </a:r>
          </a:p>
          <a:p>
            <a:endParaRPr lang="nb-NO" b="1" dirty="0"/>
          </a:p>
          <a:p>
            <a:r>
              <a:rPr lang="nb-NO" b="1" dirty="0"/>
              <a:t>variabel1 = 5</a:t>
            </a:r>
          </a:p>
          <a:p>
            <a:r>
              <a:rPr lang="nb-NO" b="1" dirty="0"/>
              <a:t>variabel2 = «Jessie»</a:t>
            </a:r>
          </a:p>
          <a:p>
            <a:r>
              <a:rPr lang="nb-NO" b="1" dirty="0"/>
              <a:t>variabel3 = 3.75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variabel1 and variabel3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variabel2 or «</a:t>
            </a:r>
            <a:r>
              <a:rPr lang="nb-NO" b="1" dirty="0" err="1"/>
              <a:t>Hadet</a:t>
            </a:r>
            <a:r>
              <a:rPr lang="nb-NO" b="1" dirty="0"/>
              <a:t>!»</a:t>
            </a:r>
          </a:p>
          <a:p>
            <a:r>
              <a:rPr lang="nb-NO" b="1" dirty="0" err="1"/>
              <a:t>assert</a:t>
            </a:r>
            <a:r>
              <a:rPr lang="nb-NO" b="1" dirty="0"/>
              <a:t> not variabel3</a:t>
            </a:r>
          </a:p>
          <a:p>
            <a:endParaRPr lang="nb-NO" b="1" dirty="0"/>
          </a:p>
          <a:p>
            <a:r>
              <a:rPr lang="nb-NO" dirty="0"/>
              <a:t>Logiske operatorer (and, or, not) skal helst </a:t>
            </a:r>
            <a:r>
              <a:rPr lang="nb-NO" u="sng" dirty="0"/>
              <a:t>KUN</a:t>
            </a:r>
            <a:r>
              <a:rPr lang="nb-NO" dirty="0"/>
              <a:t> brukes med boolske verdier!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B046D-EA59-4B9B-8D6E-C0688CB2B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0556" y="2222287"/>
            <a:ext cx="5194583" cy="41885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r>
              <a:rPr lang="nb-NO" dirty="0"/>
              <a:t>Dette gir ikke mening!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02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635713"/>
          </a:xfrm>
        </p:spPr>
        <p:txBody>
          <a:bodyPr>
            <a:noAutofit/>
          </a:bodyPr>
          <a:lstStyle/>
          <a:p>
            <a:r>
              <a:rPr lang="nb-NO" sz="1500" b="1" dirty="0" err="1"/>
              <a:t>assert</a:t>
            </a:r>
            <a:r>
              <a:rPr lang="nb-NO" sz="1500" b="1" dirty="0"/>
              <a:t> «Hurr» != «</a:t>
            </a:r>
            <a:r>
              <a:rPr lang="nb-NO" sz="1500" b="1" dirty="0" err="1"/>
              <a:t>Durr</a:t>
            </a:r>
            <a:r>
              <a:rPr lang="nb-NO" sz="1500" b="1" dirty="0"/>
              <a:t>»</a:t>
            </a:r>
          </a:p>
          <a:p>
            <a:r>
              <a:rPr lang="nb-NO" sz="1500" b="1" dirty="0" err="1"/>
              <a:t>assert</a:t>
            </a:r>
            <a:r>
              <a:rPr lang="nb-NO" sz="1500" b="1" dirty="0"/>
              <a:t> «Velkommen!» == «Hei!»	</a:t>
            </a:r>
          </a:p>
          <a:p>
            <a:r>
              <a:rPr lang="nb-NO" sz="1500" b="1" dirty="0" err="1"/>
              <a:t>assert</a:t>
            </a:r>
            <a:r>
              <a:rPr lang="nb-NO" sz="1500" b="1" dirty="0"/>
              <a:t> «1» &lt; «1000» </a:t>
            </a:r>
          </a:p>
          <a:p>
            <a:r>
              <a:rPr lang="nb-NO" sz="1500" b="1" dirty="0" err="1"/>
              <a:t>assert</a:t>
            </a:r>
            <a:r>
              <a:rPr lang="nb-NO" sz="1500" b="1" dirty="0"/>
              <a:t> «A» &gt; «Z»</a:t>
            </a:r>
          </a:p>
          <a:p>
            <a:pPr lvl="2"/>
            <a:endParaRPr lang="nb-NO" sz="1100" b="1" dirty="0"/>
          </a:p>
          <a:p>
            <a:r>
              <a:rPr lang="nb-NO" sz="1500" b="1" dirty="0"/>
              <a:t>variabel1 = «</a:t>
            </a:r>
            <a:r>
              <a:rPr lang="nb-NO" sz="1500" b="1" dirty="0" err="1"/>
              <a:t>Herp</a:t>
            </a:r>
            <a:r>
              <a:rPr lang="nb-NO" sz="1500" b="1" dirty="0"/>
              <a:t> </a:t>
            </a:r>
            <a:r>
              <a:rPr lang="nb-NO" sz="1500" b="1" dirty="0" err="1"/>
              <a:t>derp</a:t>
            </a:r>
            <a:r>
              <a:rPr lang="nb-NO" sz="1500" b="1" dirty="0"/>
              <a:t>»</a:t>
            </a:r>
          </a:p>
          <a:p>
            <a:r>
              <a:rPr lang="nb-NO" sz="1500" b="1" dirty="0"/>
              <a:t>variabel2 = «Hurr </a:t>
            </a:r>
            <a:r>
              <a:rPr lang="nb-NO" sz="1500" b="1" dirty="0" err="1"/>
              <a:t>durr</a:t>
            </a:r>
            <a:r>
              <a:rPr lang="nb-NO" sz="1500" b="1" dirty="0"/>
              <a:t>»</a:t>
            </a:r>
          </a:p>
          <a:p>
            <a:pPr lvl="2"/>
            <a:endParaRPr lang="nb-NO" sz="1100" b="1" dirty="0"/>
          </a:p>
          <a:p>
            <a:r>
              <a:rPr lang="nb-NO" sz="1500" b="1" dirty="0" err="1"/>
              <a:t>assert</a:t>
            </a:r>
            <a:r>
              <a:rPr lang="nb-NO" sz="1500" b="1" dirty="0"/>
              <a:t> variabel1 == variabel2</a:t>
            </a:r>
          </a:p>
          <a:p>
            <a:r>
              <a:rPr lang="nb-NO" sz="1500" b="1" dirty="0" err="1"/>
              <a:t>assert</a:t>
            </a:r>
            <a:r>
              <a:rPr lang="nb-NO" sz="1500" b="1" dirty="0"/>
              <a:t> variabel2 != «Purr»</a:t>
            </a:r>
          </a:p>
          <a:p>
            <a:r>
              <a:rPr lang="nb-NO" sz="1500" b="1" dirty="0" err="1"/>
              <a:t>assert</a:t>
            </a:r>
            <a:r>
              <a:rPr lang="nb-NO" sz="1500" b="1" dirty="0"/>
              <a:t> variabel1 &gt; «</a:t>
            </a:r>
            <a:r>
              <a:rPr lang="nb-NO" sz="1500" b="1" dirty="0" err="1"/>
              <a:t>Herp</a:t>
            </a:r>
            <a:r>
              <a:rPr lang="nb-NO" sz="1500" b="1" dirty="0"/>
              <a:t>»</a:t>
            </a:r>
          </a:p>
          <a:p>
            <a:r>
              <a:rPr lang="nb-NO" sz="1500" b="1" dirty="0" err="1"/>
              <a:t>assert</a:t>
            </a:r>
            <a:r>
              <a:rPr lang="nb-NO" sz="1500" b="1" dirty="0"/>
              <a:t> variabel2 &lt; «Hurr </a:t>
            </a:r>
            <a:r>
              <a:rPr lang="nb-NO" sz="1500" b="1" dirty="0" err="1"/>
              <a:t>durr</a:t>
            </a:r>
            <a:r>
              <a:rPr lang="nb-NO" sz="1500" b="1" dirty="0"/>
              <a:t> purr»</a:t>
            </a:r>
          </a:p>
          <a:p>
            <a:pPr lvl="2"/>
            <a:endParaRPr lang="nb-NO" sz="1100" b="1" dirty="0"/>
          </a:p>
          <a:p>
            <a:r>
              <a:rPr lang="nb-NO" sz="1500" dirty="0"/>
              <a:t>Kan brukes for å sammenligne bokstaver og ord, men kan være uforutsigbart </a:t>
            </a:r>
            <a:r>
              <a:rPr lang="nb-NO" sz="1500" dirty="0" err="1"/>
              <a:t>mtp</a:t>
            </a:r>
            <a:r>
              <a:rPr lang="nb-NO" sz="1500" dirty="0"/>
              <a:t> andre tegn</a:t>
            </a:r>
          </a:p>
        </p:txBody>
      </p:sp>
    </p:spTree>
    <p:extLst>
      <p:ext uri="{BB962C8B-B14F-4D97-AF65-F5344CB8AC3E}">
        <p14:creationId xmlns:p14="http://schemas.microsoft.com/office/powerpoint/2010/main" val="166449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56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01204-A56A-40D3-8B0F-32428664E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76" y="639097"/>
            <a:ext cx="3699520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Referanser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2881B8-4571-4533-84F8-6CE4978BB786}"/>
              </a:ext>
            </a:extLst>
          </p:cNvPr>
          <p:cNvSpPr/>
          <p:nvPr/>
        </p:nvSpPr>
        <p:spPr>
          <a:xfrm>
            <a:off x="5104660" y="639097"/>
            <a:ext cx="6613864" cy="5406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 descr="Image result for memory computer">
            <a:extLst>
              <a:ext uri="{FF2B5EF4-FFF2-40B4-BE49-F238E27FC236}">
                <a16:creationId xmlns:a16="http://schemas.microsoft.com/office/drawing/2014/main" id="{2E7FE66C-1325-4F3B-A9DE-2C2FE45D24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"/>
          <a:stretch/>
        </p:blipFill>
        <p:spPr bwMode="auto">
          <a:xfrm>
            <a:off x="4646472" y="1428124"/>
            <a:ext cx="7552944" cy="377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24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0755-D3D4-48E9-94DB-0A152DD4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primitive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EF7C-02ED-4B83-967A-5E220EB9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du setter en primitiv variabel lik en annen primitiv variabel, og endrer den andre primitive variabelen så vil ikke den første primitive variabelen endre seg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6B8DE6-AB14-4415-A89D-3CA4FEFE4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32" y="3568425"/>
            <a:ext cx="5161176" cy="2842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0F55C9-A286-495E-85B4-E14F5511D4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9" t="4074" r="1674" b="4100"/>
          <a:stretch/>
        </p:blipFill>
        <p:spPr>
          <a:xfrm>
            <a:off x="5788241" y="3568425"/>
            <a:ext cx="6082941" cy="284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1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4FDF-F8A1-4EC0-8EB2-365368A9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primitive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8700E-CCA1-4647-A927-67CBF124B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3018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nb-NO" dirty="0"/>
              <a:t>Forestill deg at minnet til </a:t>
            </a:r>
            <a:r>
              <a:rPr lang="nb-NO" dirty="0" err="1"/>
              <a:t>PCen</a:t>
            </a:r>
            <a:r>
              <a:rPr lang="nb-NO" dirty="0"/>
              <a:t> består av et rutenett</a:t>
            </a:r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Hver rute er en plass i minnet som har en adresse og kan huske på en verdi om gangen</a:t>
            </a:r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Primitive variabler lagrer verdien som ligger inni ruten og ikke adressen den ligger på</a:t>
            </a:r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Når du aksesserer den primitive variabelen så aksesserer du verdien og ikke adressen</a:t>
            </a:r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Hvis du setter en primitiv variabel B til å være lik en annen primitiv variabel A, også gjør du noen endringer på B men ikke på A, så vil B endre seg men ikke A</a:t>
            </a:r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Dette er fordi du gjør endringer på verdien og ikke adressen</a:t>
            </a:r>
          </a:p>
        </p:txBody>
      </p:sp>
    </p:spTree>
    <p:extLst>
      <p:ext uri="{BB962C8B-B14F-4D97-AF65-F5344CB8AC3E}">
        <p14:creationId xmlns:p14="http://schemas.microsoft.com/office/powerpoint/2010/main" val="412105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0755-D3D4-48E9-94DB-0A152DD4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sammensatte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EF7C-02ED-4B83-967A-5E220EB9E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du setter en kolleksjon lik en annen kolleksjon, og endrer den andre kolleksjonen så vil den første kolleksjonen også endre seg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F6EDA-6933-41F1-B813-BDC00540C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21" y="3568425"/>
            <a:ext cx="4564517" cy="2954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130D0B-DD0C-48E2-B7F7-4058149C7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0" t="3769" r="1669" b="3944"/>
          <a:stretch/>
        </p:blipFill>
        <p:spPr>
          <a:xfrm>
            <a:off x="5383229" y="3568425"/>
            <a:ext cx="6314767" cy="295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6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4FDF-F8A1-4EC0-8EB2-365368A9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 til sammensatte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8700E-CCA1-4647-A927-67CBF124B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3018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Forestill deg at minnet til </a:t>
            </a:r>
            <a:r>
              <a:rPr lang="nb-NO" dirty="0" err="1"/>
              <a:t>PCen</a:t>
            </a:r>
            <a:r>
              <a:rPr lang="nb-NO" dirty="0"/>
              <a:t> består av et rutenett</a:t>
            </a:r>
          </a:p>
          <a:p>
            <a:endParaRPr lang="nb-NO" dirty="0"/>
          </a:p>
          <a:p>
            <a:r>
              <a:rPr lang="nb-NO" dirty="0"/>
              <a:t>Hver rute er en plass i minnet som har en adresse og kan huske på en verdi om gangen</a:t>
            </a:r>
          </a:p>
          <a:p>
            <a:endParaRPr lang="nb-NO" dirty="0"/>
          </a:p>
          <a:p>
            <a:r>
              <a:rPr lang="nb-NO" dirty="0"/>
              <a:t>Sammensatte variabler lagrer adressen som ruten ligger på og ikke verdien inni den</a:t>
            </a:r>
          </a:p>
          <a:p>
            <a:endParaRPr lang="nb-NO" dirty="0"/>
          </a:p>
          <a:p>
            <a:r>
              <a:rPr lang="nb-NO" dirty="0"/>
              <a:t>Når du aksesserer den sammensatte variabelen så aksesserer du adressen og ikke verdien</a:t>
            </a:r>
          </a:p>
          <a:p>
            <a:endParaRPr lang="nb-NO" dirty="0"/>
          </a:p>
          <a:p>
            <a:r>
              <a:rPr lang="nb-NO" dirty="0"/>
              <a:t>Hvis du setter en sammensatt variabel B til å være lik en annen sammensatt variabel A, også gjør du noen endringer på B men ikke på A, så vil både A og B endre seg</a:t>
            </a:r>
          </a:p>
          <a:p>
            <a:endParaRPr lang="nb-NO" dirty="0"/>
          </a:p>
          <a:p>
            <a:r>
              <a:rPr lang="nb-NO" dirty="0"/>
              <a:t>Dette er fordi du gjør endringer på adressen og ikke verdien</a:t>
            </a:r>
          </a:p>
        </p:txBody>
      </p:sp>
    </p:spTree>
    <p:extLst>
      <p:ext uri="{BB962C8B-B14F-4D97-AF65-F5344CB8AC3E}">
        <p14:creationId xmlns:p14="http://schemas.microsoft.com/office/powerpoint/2010/main" val="291561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3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686D1B-A2E1-4148-9627-1CCF5B43B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Nøstede lister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grid">
            <a:extLst>
              <a:ext uri="{FF2B5EF4-FFF2-40B4-BE49-F238E27FC236}">
                <a16:creationId xmlns:a16="http://schemas.microsoft.com/office/drawing/2014/main" id="{D8DC8010-44F8-434E-BAA7-D60CB8351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7769" y="-3175"/>
            <a:ext cx="6983384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381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BF09-3753-4A69-926D-2C6046F6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AF0CE-8C7F-4614-A222-C18138488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Hittil har vi bare jobbet med </a:t>
            </a:r>
            <a:r>
              <a:rPr lang="nb-NO" u="sng" dirty="0"/>
              <a:t>en</a:t>
            </a:r>
            <a:r>
              <a:rPr lang="nb-NO" dirty="0"/>
              <a:t>dimensjonale lister</a:t>
            </a:r>
          </a:p>
          <a:p>
            <a:endParaRPr lang="nb-NO" dirty="0"/>
          </a:p>
          <a:p>
            <a:r>
              <a:rPr lang="nb-NO" dirty="0"/>
              <a:t>Det vil si en liste som inneholder verdier</a:t>
            </a:r>
          </a:p>
          <a:p>
            <a:endParaRPr lang="nb-NO" dirty="0"/>
          </a:p>
          <a:p>
            <a:r>
              <a:rPr lang="nb-NO" dirty="0"/>
              <a:t>Men nå skal vi se på </a:t>
            </a:r>
            <a:r>
              <a:rPr lang="nb-NO" u="sng" dirty="0"/>
              <a:t>to</a:t>
            </a:r>
            <a:r>
              <a:rPr lang="nb-NO" dirty="0"/>
              <a:t>dimensjonale lister</a:t>
            </a:r>
          </a:p>
          <a:p>
            <a:endParaRPr lang="nb-NO" dirty="0"/>
          </a:p>
          <a:p>
            <a:r>
              <a:rPr lang="nb-NO" dirty="0"/>
              <a:t>Det vil si en liste som inneholder lister</a:t>
            </a:r>
          </a:p>
        </p:txBody>
      </p:sp>
    </p:spTree>
    <p:extLst>
      <p:ext uri="{BB962C8B-B14F-4D97-AF65-F5344CB8AC3E}">
        <p14:creationId xmlns:p14="http://schemas.microsoft.com/office/powerpoint/2010/main" val="381963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4AA1-B5BC-4D5E-BFA9-BBF48B884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0AB6B-E216-4AE2-B134-E28B8D6ABA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I 1D-lister bruker vi én indeks…</a:t>
            </a:r>
          </a:p>
          <a:p>
            <a:pPr lvl="1"/>
            <a:r>
              <a:rPr lang="nb-NO" dirty="0"/>
              <a:t>For å aksessere en verdi</a:t>
            </a:r>
          </a:p>
          <a:p>
            <a:endParaRPr lang="nb-NO" dirty="0"/>
          </a:p>
          <a:p>
            <a:r>
              <a:rPr lang="nb-NO" dirty="0"/>
              <a:t>I 2D-lister bruker to indekser…</a:t>
            </a:r>
          </a:p>
          <a:p>
            <a:pPr lvl="1"/>
            <a:r>
              <a:rPr lang="nb-NO" dirty="0"/>
              <a:t>En for å velge en liste</a:t>
            </a:r>
          </a:p>
          <a:p>
            <a:pPr lvl="1"/>
            <a:r>
              <a:rPr lang="nb-NO" dirty="0"/>
              <a:t>En for å aksessere en verdi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0DDD4-00C7-4234-9911-5174E4257B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 eksempel…</a:t>
            </a:r>
          </a:p>
          <a:p>
            <a:pPr lvl="1"/>
            <a:r>
              <a:rPr lang="nb-NO" b="1" dirty="0"/>
              <a:t>navneliste[5]</a:t>
            </a:r>
          </a:p>
          <a:p>
            <a:endParaRPr lang="nb-NO" dirty="0"/>
          </a:p>
          <a:p>
            <a:r>
              <a:rPr lang="nb-NO" dirty="0"/>
              <a:t>For eksempel…</a:t>
            </a:r>
          </a:p>
          <a:p>
            <a:pPr lvl="1"/>
            <a:r>
              <a:rPr lang="nb-NO" b="1" dirty="0"/>
              <a:t>rutenett[4][6]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32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4AA1-B5BC-4D5E-BFA9-BBF48B884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0AB6B-E216-4AE2-B134-E28B8D6ABA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I 1D-lister bruker vi én løkke…</a:t>
            </a:r>
          </a:p>
          <a:p>
            <a:pPr lvl="1"/>
            <a:r>
              <a:rPr lang="nb-NO" dirty="0"/>
              <a:t>For å gå igjennom verdiene</a:t>
            </a:r>
          </a:p>
          <a:p>
            <a:endParaRPr lang="nb-NO" dirty="0"/>
          </a:p>
          <a:p>
            <a:r>
              <a:rPr lang="nb-NO" dirty="0"/>
              <a:t>I 2D-lister bruker to løkker…</a:t>
            </a:r>
          </a:p>
          <a:p>
            <a:pPr lvl="1"/>
            <a:r>
              <a:rPr lang="nb-NO" dirty="0"/>
              <a:t>En for å gå igjennom listene</a:t>
            </a:r>
          </a:p>
          <a:p>
            <a:pPr lvl="1"/>
            <a:r>
              <a:rPr lang="nb-NO" dirty="0"/>
              <a:t>En for å gå igjennom verdiene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0DDD4-00C7-4234-9911-5174E4257B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For eksempel…</a:t>
            </a:r>
          </a:p>
          <a:p>
            <a:pPr lvl="1"/>
            <a:r>
              <a:rPr lang="nb-NO" b="1" dirty="0"/>
              <a:t>for navn in navneliste:</a:t>
            </a:r>
          </a:p>
          <a:p>
            <a:pPr lvl="2"/>
            <a:r>
              <a:rPr lang="nb-NO" sz="1600" b="1" dirty="0"/>
              <a:t>print(navn)</a:t>
            </a:r>
          </a:p>
          <a:p>
            <a:endParaRPr lang="nb-NO" dirty="0"/>
          </a:p>
          <a:p>
            <a:r>
              <a:rPr lang="nb-NO" dirty="0"/>
              <a:t>For eksempel…</a:t>
            </a:r>
          </a:p>
          <a:p>
            <a:pPr lvl="1"/>
            <a:r>
              <a:rPr lang="nb-NO" b="1" dirty="0"/>
              <a:t>for rad in setekart:</a:t>
            </a:r>
          </a:p>
          <a:p>
            <a:pPr lvl="2"/>
            <a:r>
              <a:rPr lang="nb-NO" sz="1600" b="1" dirty="0"/>
              <a:t>for sete in setekart[rad]:</a:t>
            </a:r>
          </a:p>
          <a:p>
            <a:pPr lvl="3"/>
            <a:r>
              <a:rPr lang="nb-NO" sz="1600" b="1" dirty="0"/>
              <a:t>print(sete)</a:t>
            </a:r>
          </a:p>
        </p:txBody>
      </p:sp>
    </p:spTree>
    <p:extLst>
      <p:ext uri="{BB962C8B-B14F-4D97-AF65-F5344CB8AC3E}">
        <p14:creationId xmlns:p14="http://schemas.microsoft.com/office/powerpoint/2010/main" val="321130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E23946-7982-44FB-A4D3-E72F8B2C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91F4D1-D6A2-4145-AD89-DCEFC5331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1D-lister er linjer, så er 2D-lister firkanter</a:t>
            </a:r>
          </a:p>
          <a:p>
            <a:endParaRPr lang="nb-NO" dirty="0"/>
          </a:p>
          <a:p>
            <a:r>
              <a:rPr lang="nb-NO" dirty="0"/>
              <a:t>Noen eksempler på 2D-lister er…</a:t>
            </a:r>
          </a:p>
          <a:p>
            <a:pPr lvl="1"/>
            <a:r>
              <a:rPr lang="nb-NO" dirty="0"/>
              <a:t>Koordinatsystem som har x og y</a:t>
            </a:r>
          </a:p>
          <a:p>
            <a:pPr lvl="1"/>
            <a:r>
              <a:rPr lang="nb-NO" dirty="0"/>
              <a:t>Kinoseter som har rad og setenummer</a:t>
            </a:r>
          </a:p>
          <a:p>
            <a:pPr lvl="1"/>
            <a:r>
              <a:rPr lang="nb-NO" dirty="0"/>
              <a:t>Kart som har lengdegrad og breddegrad</a:t>
            </a:r>
          </a:p>
          <a:p>
            <a:pPr lvl="1"/>
            <a:r>
              <a:rPr lang="nb-NO" dirty="0"/>
              <a:t>osv.</a:t>
            </a:r>
          </a:p>
        </p:txBody>
      </p:sp>
    </p:spTree>
    <p:extLst>
      <p:ext uri="{BB962C8B-B14F-4D97-AF65-F5344CB8AC3E}">
        <p14:creationId xmlns:p14="http://schemas.microsoft.com/office/powerpoint/2010/main" val="252711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DA17-C2F4-4AF2-8397-745CB962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ED6F0-5B65-473B-A012-86F77B4A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2367672"/>
            <a:ext cx="648652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46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477611-D52D-4063-AF5F-97EF761AF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678" y="639097"/>
            <a:ext cx="402330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Store </a:t>
            </a:r>
            <a:r>
              <a:rPr lang="en-US" sz="4800" dirty="0" err="1"/>
              <a:t>komplekse</a:t>
            </a:r>
            <a:r>
              <a:rPr lang="en-US" sz="4800" dirty="0"/>
              <a:t> programmer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7204D-5176-42DC-8E21-1D30E6BB020F}"/>
              </a:ext>
            </a:extLst>
          </p:cNvPr>
          <p:cNvSpPr/>
          <p:nvPr/>
        </p:nvSpPr>
        <p:spPr>
          <a:xfrm>
            <a:off x="4962617" y="541538"/>
            <a:ext cx="6915705" cy="5646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 descr="Image result for inception">
            <a:extLst>
              <a:ext uri="{FF2B5EF4-FFF2-40B4-BE49-F238E27FC236}">
                <a16:creationId xmlns:a16="http://schemas.microsoft.com/office/drawing/2014/main" id="{B76F8933-B6CB-4060-8AB8-E87C4D9943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1540764"/>
            <a:ext cx="7552944" cy="377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325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6B817-65BB-4F63-8ABB-1FAF6C7B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Store komplekse programmer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5EF65-A4B8-400C-BB2D-6B38F07EE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har snart fått alle programmeringsbyggeklossene på plass</a:t>
            </a:r>
          </a:p>
          <a:p>
            <a:endParaRPr lang="nb-NO" dirty="0"/>
          </a:p>
          <a:p>
            <a:r>
              <a:rPr lang="nb-NO" dirty="0"/>
              <a:t>Nå må dere bare finne smarte og kreative måter å kombinere dem på</a:t>
            </a:r>
          </a:p>
          <a:p>
            <a:endParaRPr lang="nb-NO" dirty="0"/>
          </a:p>
          <a:p>
            <a:r>
              <a:rPr lang="nb-NO" dirty="0"/>
              <a:t>Dere kan faktisk bygge veldig store og komplekse programmer ut ifra dem</a:t>
            </a:r>
          </a:p>
          <a:p>
            <a:endParaRPr lang="nb-NO" dirty="0"/>
          </a:p>
          <a:p>
            <a:r>
              <a:rPr lang="nb-NO" dirty="0"/>
              <a:t>Husk at dere kan ha en boks inni en boks inni en boks inni en boks osv.</a:t>
            </a:r>
          </a:p>
        </p:txBody>
      </p:sp>
    </p:spTree>
    <p:extLst>
      <p:ext uri="{BB962C8B-B14F-4D97-AF65-F5344CB8AC3E}">
        <p14:creationId xmlns:p14="http://schemas.microsoft.com/office/powerpoint/2010/main" val="36298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7256-8ADE-4BF8-9C40-BE1C4B1CB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Store komplekse programmer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096DA-D0CD-4DA5-A51D-60ED62613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9433"/>
          </a:xfrm>
        </p:spPr>
        <p:txBody>
          <a:bodyPr>
            <a:noAutofit/>
          </a:bodyPr>
          <a:lstStyle/>
          <a:p>
            <a:r>
              <a:rPr lang="nb-NO" sz="1600" dirty="0"/>
              <a:t>For eksempel, dere kan ha mange if-setninger inni hverandre:</a:t>
            </a:r>
          </a:p>
          <a:p>
            <a:pPr lvl="1"/>
            <a:r>
              <a:rPr lang="nb-NO" b="1" dirty="0" err="1"/>
              <a:t>if</a:t>
            </a:r>
            <a:r>
              <a:rPr lang="nb-NO" b="1" dirty="0"/>
              <a:t> poeng &gt; 0:</a:t>
            </a:r>
          </a:p>
          <a:p>
            <a:pPr lvl="2"/>
            <a:r>
              <a:rPr lang="nb-NO" sz="1600" b="1" dirty="0" err="1"/>
              <a:t>if</a:t>
            </a:r>
            <a:r>
              <a:rPr lang="nb-NO" sz="1600" b="1" dirty="0"/>
              <a:t> poeng &gt; 5:</a:t>
            </a:r>
          </a:p>
          <a:p>
            <a:pPr lvl="3"/>
            <a:r>
              <a:rPr lang="nb-NO" sz="1600" b="1" dirty="0" err="1"/>
              <a:t>if</a:t>
            </a:r>
            <a:r>
              <a:rPr lang="nb-NO" sz="1600" b="1" dirty="0"/>
              <a:t> poeng &gt; 10:</a:t>
            </a:r>
          </a:p>
          <a:p>
            <a:pPr lvl="4"/>
            <a:r>
              <a:rPr lang="nb-NO" sz="1600" b="1" dirty="0"/>
              <a:t>print("Gratulerer, du kom på førsteplass! :D")</a:t>
            </a:r>
          </a:p>
          <a:p>
            <a:pPr lvl="3"/>
            <a:r>
              <a:rPr lang="nb-NO" sz="1600" b="1" dirty="0" err="1"/>
              <a:t>else</a:t>
            </a:r>
            <a:r>
              <a:rPr lang="nb-NO" sz="1600" b="1" dirty="0"/>
              <a:t>:</a:t>
            </a:r>
          </a:p>
          <a:p>
            <a:pPr lvl="4"/>
            <a:r>
              <a:rPr lang="nb-NO" sz="1600" b="1" dirty="0"/>
              <a:t>print(«Du kom på andre plass!»)</a:t>
            </a:r>
          </a:p>
          <a:p>
            <a:pPr lvl="2"/>
            <a:r>
              <a:rPr lang="nb-NO" sz="1600" b="1" dirty="0" err="1"/>
              <a:t>else</a:t>
            </a:r>
            <a:r>
              <a:rPr lang="nb-NO" sz="1600" b="1" dirty="0"/>
              <a:t>:</a:t>
            </a:r>
          </a:p>
          <a:p>
            <a:pPr lvl="3"/>
            <a:r>
              <a:rPr lang="nb-NO" sz="1600" b="1" dirty="0"/>
              <a:t>print(«Du kom på tredje plass»)</a:t>
            </a:r>
          </a:p>
          <a:p>
            <a:pPr lvl="1"/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2"/>
            <a:r>
              <a:rPr lang="nb-NO" sz="1600" b="1" dirty="0"/>
              <a:t>print(«Dessverre, du kom på siste plass… :(»)</a:t>
            </a:r>
          </a:p>
          <a:p>
            <a:r>
              <a:rPr lang="nb-NO" sz="1600" dirty="0"/>
              <a:t>Ikke veldig praktisk, men fullt mulig (gjelder selvfølgelig også elif)</a:t>
            </a:r>
          </a:p>
        </p:txBody>
      </p:sp>
    </p:spTree>
    <p:extLst>
      <p:ext uri="{BB962C8B-B14F-4D97-AF65-F5344CB8AC3E}">
        <p14:creationId xmlns:p14="http://schemas.microsoft.com/office/powerpoint/2010/main" val="192271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6FB1-75D1-48EE-B692-5E201474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Store komplekse programmer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44B8A-7CF7-4412-B439-256598670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 eksempel, dere kan ha mange funksjonskall inni hverandre</a:t>
            </a:r>
          </a:p>
          <a:p>
            <a:pPr lvl="1"/>
            <a:r>
              <a:rPr lang="nb-NO" sz="1800" b="1" dirty="0"/>
              <a:t>summer(differensier(tallverdier, summer(tallverdier) / tell(tallverdier)))</a:t>
            </a:r>
            <a:endParaRPr lang="nb-NO" sz="1900" b="1" dirty="0"/>
          </a:p>
          <a:p>
            <a:pPr lvl="1"/>
            <a:r>
              <a:rPr lang="nb-NO" sz="1800" b="1" dirty="0"/>
              <a:t>summer(</a:t>
            </a:r>
          </a:p>
          <a:p>
            <a:pPr lvl="2"/>
            <a:r>
              <a:rPr lang="nb-NO" sz="1800" b="1" dirty="0"/>
              <a:t>differensier(</a:t>
            </a:r>
          </a:p>
          <a:p>
            <a:pPr lvl="3"/>
            <a:r>
              <a:rPr lang="nb-NO" sz="1800" b="1" dirty="0"/>
              <a:t>tallverdier, </a:t>
            </a:r>
          </a:p>
          <a:p>
            <a:pPr lvl="3"/>
            <a:r>
              <a:rPr lang="nb-NO" sz="1800" b="1" dirty="0"/>
              <a:t>summer(</a:t>
            </a:r>
          </a:p>
          <a:p>
            <a:pPr lvl="4"/>
            <a:r>
              <a:rPr lang="nb-NO" sz="1800" b="1" dirty="0"/>
              <a:t>tallverdier) </a:t>
            </a:r>
          </a:p>
          <a:p>
            <a:pPr lvl="4"/>
            <a:r>
              <a:rPr lang="nb-NO" sz="1800" b="1" dirty="0"/>
              <a:t>/ tell(</a:t>
            </a:r>
          </a:p>
          <a:p>
            <a:pPr lvl="5"/>
            <a:r>
              <a:rPr lang="nb-NO" sz="1800" b="1" dirty="0"/>
              <a:t>tallverdier)))</a:t>
            </a:r>
          </a:p>
          <a:p>
            <a:r>
              <a:rPr lang="nb-NO" dirty="0"/>
              <a:t>Kalles for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chaining</a:t>
            </a:r>
            <a:r>
              <a:rPr lang="nb-NO" dirty="0"/>
              <a:t>, veldig vanlig og ekstremt nyttig</a:t>
            </a:r>
          </a:p>
        </p:txBody>
      </p:sp>
    </p:spTree>
    <p:extLst>
      <p:ext uri="{BB962C8B-B14F-4D97-AF65-F5344CB8AC3E}">
        <p14:creationId xmlns:p14="http://schemas.microsoft.com/office/powerpoint/2010/main" val="117297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1F316-35DB-4E34-86D0-86FE61F19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Store komplekse programmer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BB5E-AC07-4D45-9838-CB9704178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For eksempel, dere kan ha mange løkker inni hverandre</a:t>
            </a:r>
          </a:p>
          <a:p>
            <a:pPr lvl="1"/>
            <a:r>
              <a:rPr lang="nb-NO" sz="1800" b="1" dirty="0"/>
              <a:t>for i in range(0, 2):</a:t>
            </a:r>
          </a:p>
          <a:p>
            <a:pPr lvl="2"/>
            <a:r>
              <a:rPr lang="nb-NO" sz="1800" b="1" dirty="0"/>
              <a:t>for j in range(0, 2):</a:t>
            </a:r>
          </a:p>
          <a:p>
            <a:pPr lvl="3"/>
            <a:r>
              <a:rPr lang="nb-NO" sz="1800" b="1" dirty="0"/>
              <a:t>for k in range(0, 2):</a:t>
            </a:r>
          </a:p>
          <a:p>
            <a:pPr lvl="4"/>
            <a:r>
              <a:rPr lang="nb-NO" sz="1800" b="1" dirty="0"/>
              <a:t>print(i, j, k)</a:t>
            </a:r>
          </a:p>
          <a:p>
            <a:r>
              <a:rPr lang="nb-NO" dirty="0"/>
              <a:t>Må være veldig forsiktig, kan gå ut av kontroll veldig lett (gjelder også </a:t>
            </a:r>
            <a:r>
              <a:rPr lang="nb-NO" dirty="0" err="1"/>
              <a:t>while</a:t>
            </a:r>
            <a:r>
              <a:rPr lang="nb-NO" dirty="0"/>
              <a:t> og for-</a:t>
            </a:r>
            <a:r>
              <a:rPr lang="nb-NO" dirty="0" err="1"/>
              <a:t>each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89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64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81458-B984-47B4-A3F2-DE43A842E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88423" cy="970450"/>
          </a:xfrm>
        </p:spPr>
        <p:txBody>
          <a:bodyPr/>
          <a:lstStyle/>
          <a:p>
            <a:r>
              <a:rPr lang="nb-NO" dirty="0"/>
              <a:t>Noen morsomme og utfordrende 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DD9CD-9D89-47E6-B0DC-1E7F84899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Stein, saks, papir</a:t>
            </a:r>
          </a:p>
          <a:p>
            <a:endParaRPr lang="nb-NO" dirty="0"/>
          </a:p>
          <a:p>
            <a:r>
              <a:rPr lang="nb-NO" dirty="0"/>
              <a:t>Palindromsjekker</a:t>
            </a:r>
          </a:p>
          <a:p>
            <a:endParaRPr lang="nb-NO" dirty="0"/>
          </a:p>
          <a:p>
            <a:r>
              <a:rPr lang="nb-NO" dirty="0"/>
              <a:t>Tre på rad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Teksteditor</a:t>
            </a:r>
          </a:p>
          <a:p>
            <a:endParaRPr lang="nb-NO" dirty="0"/>
          </a:p>
          <a:p>
            <a:r>
              <a:rPr lang="nb-NO" dirty="0"/>
              <a:t>Mad </a:t>
            </a:r>
            <a:r>
              <a:rPr lang="nb-NO" dirty="0" err="1"/>
              <a:t>libs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848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6FD0D-9C4D-49C8-BC45-C714325A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tide å sjekke om dere har fulgt med…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C6878-26EA-42B4-9951-D06DB9029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385616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1972</TotalTime>
  <Words>1468</Words>
  <Application>Microsoft Office PowerPoint</Application>
  <PresentationFormat>Widescreen</PresentationFormat>
  <Paragraphs>324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Century Gothic</vt:lpstr>
      <vt:lpstr>Wingdings 2</vt:lpstr>
      <vt:lpstr>Quotable</vt:lpstr>
      <vt:lpstr>Velkommen til gruppetime i IN1000 </vt:lpstr>
      <vt:lpstr>Planen for i dag</vt:lpstr>
      <vt:lpstr>Uttrykk</vt:lpstr>
      <vt:lpstr>Uttrykk</vt:lpstr>
      <vt:lpstr>Uttrykk</vt:lpstr>
      <vt:lpstr>Uttrykk</vt:lpstr>
      <vt:lpstr>Uttrykk</vt:lpstr>
      <vt:lpstr>Uttrykk</vt:lpstr>
      <vt:lpstr>Spørsmål?</vt:lpstr>
      <vt:lpstr>Assert</vt:lpstr>
      <vt:lpstr>Assert</vt:lpstr>
      <vt:lpstr>Assert</vt:lpstr>
      <vt:lpstr>Assert</vt:lpstr>
      <vt:lpstr>Spørsmål?</vt:lpstr>
      <vt:lpstr>Referanser</vt:lpstr>
      <vt:lpstr>Referanser til primitive variabler</vt:lpstr>
      <vt:lpstr>Referanser til primitive variabler</vt:lpstr>
      <vt:lpstr>Referanser til sammensatte variabler</vt:lpstr>
      <vt:lpstr>Referanser til sammensatte variabler</vt:lpstr>
      <vt:lpstr>Spørsmål?</vt:lpstr>
      <vt:lpstr>Nøstede lister</vt:lpstr>
      <vt:lpstr>Nøstede lister</vt:lpstr>
      <vt:lpstr>Nøstede lister</vt:lpstr>
      <vt:lpstr>Nøstede lister</vt:lpstr>
      <vt:lpstr>Nøstede lister</vt:lpstr>
      <vt:lpstr>Nøstede lister</vt:lpstr>
      <vt:lpstr>Spørsmål?</vt:lpstr>
      <vt:lpstr>Store komplekse programmer</vt:lpstr>
      <vt:lpstr>Store komplekse programmer</vt:lpstr>
      <vt:lpstr>Store komplekse programmer</vt:lpstr>
      <vt:lpstr>Store komplekse programmer</vt:lpstr>
      <vt:lpstr>Store komplekse programmer</vt:lpstr>
      <vt:lpstr>Spørsmål?</vt:lpstr>
      <vt:lpstr>Noen morsomme og utfordrende oppgaver</vt:lpstr>
      <vt:lpstr>På tide å sjekke om dere har fulgt med…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41</cp:revision>
  <dcterms:created xsi:type="dcterms:W3CDTF">2019-08-21T22:37:39Z</dcterms:created>
  <dcterms:modified xsi:type="dcterms:W3CDTF">2021-02-15T10:46:45Z</dcterms:modified>
</cp:coreProperties>
</file>