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9"/>
  </p:notesMasterIdLst>
  <p:sldIdLst>
    <p:sldId id="259" r:id="rId2"/>
    <p:sldId id="472" r:id="rId3"/>
    <p:sldId id="544" r:id="rId4"/>
    <p:sldId id="545" r:id="rId5"/>
    <p:sldId id="546" r:id="rId6"/>
    <p:sldId id="547" r:id="rId7"/>
    <p:sldId id="548" r:id="rId8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5401"/>
    <a:srgbClr val="0033CC"/>
    <a:srgbClr val="FFFFCC"/>
    <a:srgbClr val="CC6600"/>
    <a:srgbClr val="99FF99"/>
    <a:srgbClr val="66FF66"/>
    <a:srgbClr val="CCFFCC"/>
    <a:srgbClr val="FFFF00"/>
    <a:srgbClr val="D9FFF5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61" autoAdjust="0"/>
    <p:restoredTop sz="95911" autoAdjust="0"/>
  </p:normalViewPr>
  <p:slideViewPr>
    <p:cSldViewPr>
      <p:cViewPr varScale="1">
        <p:scale>
          <a:sx n="116" d="100"/>
          <a:sy n="116" d="100"/>
        </p:scale>
        <p:origin x="83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2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40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23.03.2021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293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5616" y="1362944"/>
            <a:ext cx="7772400" cy="1462088"/>
          </a:xfrm>
        </p:spPr>
        <p:txBody>
          <a:bodyPr/>
          <a:lstStyle/>
          <a:p>
            <a:pPr algn="ctr" eaLnBrk="1" hangingPunct="1"/>
            <a:r>
              <a:rPr lang="nb-NO" noProof="0" dirty="0"/>
              <a:t>IN1010 Uke 11, </a:t>
            </a:r>
            <a:r>
              <a:rPr lang="nb-NO" dirty="0"/>
              <a:t>vår </a:t>
            </a:r>
            <a:r>
              <a:rPr lang="nb-NO" noProof="0" dirty="0"/>
              <a:t>2021</a:t>
            </a:r>
            <a:br>
              <a:rPr lang="nb-NO" noProof="0" dirty="0"/>
            </a:br>
            <a:r>
              <a:rPr lang="nb-NO" noProof="0" dirty="0"/>
              <a:t>Programmeringsmønstre</a:t>
            </a:r>
            <a:br>
              <a:rPr lang="nb-NO" noProof="0" dirty="0"/>
            </a:br>
            <a:r>
              <a:rPr lang="nb-NO" noProof="0" dirty="0"/>
              <a:t>Design Patterns</a:t>
            </a:r>
            <a:br>
              <a:rPr lang="nb-NO" noProof="0" dirty="0"/>
            </a:br>
            <a:r>
              <a:rPr lang="nb-NO" noProof="0" dirty="0"/>
              <a:t> </a:t>
            </a:r>
            <a:endParaRPr lang="nb-NO" altLang="nb-NO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dirty="0"/>
              <a:t>Eric Jul</a:t>
            </a:r>
            <a:endParaRPr lang="nb-NO" noProof="0" dirty="0"/>
          </a:p>
          <a:p>
            <a:r>
              <a:rPr lang="nb-NO" dirty="0"/>
              <a:t>Programmeringsteknologi gruppe</a:t>
            </a:r>
          </a:p>
          <a:p>
            <a:r>
              <a:rPr lang="nb-NO" noProof="0" dirty="0" err="1"/>
              <a:t>Inst</a:t>
            </a:r>
            <a:r>
              <a:rPr lang="nb-NO" noProof="0" dirty="0"/>
              <a:t>. for informatikk</a:t>
            </a:r>
          </a:p>
          <a:p>
            <a:r>
              <a:rPr lang="nb-NO" dirty="0"/>
              <a:t>UiO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Programmeringsmønstre</a:t>
            </a:r>
            <a:br>
              <a:rPr lang="nb-NO" dirty="0"/>
            </a:br>
            <a:r>
              <a:rPr lang="nb-NO" dirty="0"/>
              <a:t>Design Patterns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59632" y="1268760"/>
            <a:ext cx="7772400" cy="5328592"/>
          </a:xfrm>
        </p:spPr>
        <p:txBody>
          <a:bodyPr/>
          <a:lstStyle/>
          <a:p>
            <a:r>
              <a:rPr lang="nb-NO" dirty="0"/>
              <a:t>A </a:t>
            </a:r>
            <a:r>
              <a:rPr lang="nb-NO" b="1" dirty="0"/>
              <a:t>design pattern</a:t>
            </a:r>
            <a:r>
              <a:rPr lang="nb-NO" dirty="0"/>
              <a:t> is </a:t>
            </a:r>
            <a:r>
              <a:rPr lang="nb-NO" dirty="0" err="1"/>
              <a:t>the</a:t>
            </a:r>
            <a:r>
              <a:rPr lang="nb-NO" dirty="0"/>
              <a:t> re-</a:t>
            </a:r>
            <a:r>
              <a:rPr lang="nb-NO" dirty="0" err="1"/>
              <a:t>usable</a:t>
            </a:r>
            <a:r>
              <a:rPr lang="nb-NO" dirty="0"/>
              <a:t> form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solution</a:t>
            </a:r>
            <a:r>
              <a:rPr lang="nb-NO" dirty="0"/>
              <a:t> to a design problem.</a:t>
            </a:r>
          </a:p>
          <a:p>
            <a:r>
              <a:rPr lang="nb-NO" dirty="0"/>
              <a:t>An </a:t>
            </a:r>
            <a:r>
              <a:rPr lang="nb-NO" dirty="0" err="1"/>
              <a:t>algorithm</a:t>
            </a:r>
            <a:r>
              <a:rPr lang="nb-NO" dirty="0"/>
              <a:t> </a:t>
            </a:r>
            <a:r>
              <a:rPr lang="nb-NO" dirty="0" err="1"/>
              <a:t>describe</a:t>
            </a:r>
            <a:r>
              <a:rPr lang="nb-NO" dirty="0"/>
              <a:t> </a:t>
            </a:r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steps</a:t>
            </a:r>
            <a:r>
              <a:rPr lang="nb-NO" dirty="0"/>
              <a:t> to </a:t>
            </a:r>
            <a:r>
              <a:rPr lang="nb-NO" dirty="0" err="1"/>
              <a:t>achieve</a:t>
            </a:r>
            <a:r>
              <a:rPr lang="nb-NO" dirty="0"/>
              <a:t> </a:t>
            </a:r>
            <a:r>
              <a:rPr lang="nb-NO" dirty="0" err="1"/>
              <a:t>something</a:t>
            </a:r>
            <a:r>
              <a:rPr lang="nb-NO" dirty="0"/>
              <a:t>: e.g., </a:t>
            </a:r>
            <a:r>
              <a:rPr lang="nb-NO" dirty="0" err="1"/>
              <a:t>sorting</a:t>
            </a:r>
            <a:r>
              <a:rPr lang="nb-NO" dirty="0"/>
              <a:t>.</a:t>
            </a:r>
          </a:p>
          <a:p>
            <a:r>
              <a:rPr lang="nb-NO" dirty="0"/>
              <a:t>A design pattern is more general: </a:t>
            </a:r>
            <a:r>
              <a:rPr lang="nb-NO" dirty="0" err="1"/>
              <a:t>prescribes</a:t>
            </a:r>
            <a:r>
              <a:rPr lang="nb-NO" dirty="0"/>
              <a:t> a </a:t>
            </a:r>
            <a:r>
              <a:rPr lang="nb-NO" dirty="0" err="1"/>
              <a:t>way</a:t>
            </a:r>
            <a:r>
              <a:rPr lang="nb-NO" dirty="0"/>
              <a:t> to </a:t>
            </a:r>
            <a:r>
              <a:rPr lang="nb-NO" dirty="0" err="1"/>
              <a:t>build</a:t>
            </a:r>
            <a:r>
              <a:rPr lang="nb-NO" dirty="0"/>
              <a:t> </a:t>
            </a:r>
            <a:r>
              <a:rPr lang="nb-NO" dirty="0" err="1"/>
              <a:t>something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not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details</a:t>
            </a:r>
            <a:endParaRPr lang="nb-NO" dirty="0"/>
          </a:p>
          <a:p>
            <a:r>
              <a:rPr lang="nb-NO" dirty="0" err="1"/>
              <a:t>Inspired</a:t>
            </a:r>
            <a:r>
              <a:rPr lang="nb-NO" dirty="0"/>
              <a:t> by Christofer Alexander, an </a:t>
            </a:r>
            <a:r>
              <a:rPr lang="nb-NO" dirty="0" err="1"/>
              <a:t>architect</a:t>
            </a:r>
            <a:endParaRPr lang="nb-NO" dirty="0"/>
          </a:p>
          <a:p>
            <a:r>
              <a:rPr lang="nb-NO" dirty="0" err="1"/>
              <a:t>Example</a:t>
            </a:r>
            <a:r>
              <a:rPr lang="nb-NO" dirty="0"/>
              <a:t> from </a:t>
            </a:r>
            <a:r>
              <a:rPr lang="nb-NO" dirty="0" err="1"/>
              <a:t>arcitecture</a:t>
            </a:r>
            <a:r>
              <a:rPr lang="nb-NO" dirty="0"/>
              <a:t>: A </a:t>
            </a:r>
            <a:r>
              <a:rPr lang="nb-NO" dirty="0" err="1"/>
              <a:t>window</a:t>
            </a:r>
            <a:r>
              <a:rPr lang="nb-NO" dirty="0"/>
              <a:t>. 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[</a:t>
            </a:r>
            <a:r>
              <a:rPr lang="nb-NO" dirty="0" err="1"/>
              <a:t>Blackboard</a:t>
            </a:r>
            <a:r>
              <a:rPr lang="nb-NO" dirty="0"/>
              <a:t>]</a:t>
            </a:r>
          </a:p>
          <a:p>
            <a:pPr marL="5715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31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Modelling</a:t>
            </a:r>
            <a:r>
              <a:rPr lang="nb-NO" dirty="0"/>
              <a:t>: Trygve Reenskaug</a:t>
            </a:r>
            <a:br>
              <a:rPr lang="nb-NO" dirty="0"/>
            </a:br>
            <a:r>
              <a:rPr lang="nb-NO" dirty="0" err="1"/>
              <a:t>Inventor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Model-</a:t>
            </a:r>
            <a:r>
              <a:rPr lang="nb-NO" dirty="0" err="1"/>
              <a:t>View</a:t>
            </a:r>
            <a:r>
              <a:rPr lang="nb-NO" dirty="0"/>
              <a:t>-Control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0403D132-7F14-E648-9935-5359B259C9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388" y="2580481"/>
            <a:ext cx="4699000" cy="2286000"/>
          </a:xfr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750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 err="1"/>
              <a:t>Modelling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temperature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steam </a:t>
            </a:r>
            <a:r>
              <a:rPr lang="nb-NO" dirty="0" err="1"/>
              <a:t>engine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Have a steam </a:t>
            </a:r>
            <a:r>
              <a:rPr lang="nb-NO" dirty="0" err="1"/>
              <a:t>engine</a:t>
            </a:r>
            <a:endParaRPr lang="nb-NO" dirty="0"/>
          </a:p>
          <a:p>
            <a:r>
              <a:rPr lang="nb-NO" dirty="0" err="1"/>
              <a:t>Want</a:t>
            </a:r>
            <a:r>
              <a:rPr lang="nb-NO" dirty="0"/>
              <a:t> to </a:t>
            </a:r>
            <a:r>
              <a:rPr lang="nb-NO" dirty="0" err="1"/>
              <a:t>model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temperaature</a:t>
            </a:r>
            <a:endParaRPr lang="nb-NO" dirty="0"/>
          </a:p>
          <a:p>
            <a:r>
              <a:rPr lang="nb-NO" dirty="0" err="1"/>
              <a:t>Build</a:t>
            </a:r>
            <a:r>
              <a:rPr lang="nb-NO" dirty="0"/>
              <a:t> a SIMPLE </a:t>
            </a:r>
            <a:r>
              <a:rPr lang="nb-NO" dirty="0" err="1"/>
              <a:t>model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temperature</a:t>
            </a:r>
            <a:endParaRPr lang="nb-NO" dirty="0"/>
          </a:p>
          <a:p>
            <a:r>
              <a:rPr lang="nb-NO" dirty="0" err="1"/>
              <a:t>Want</a:t>
            </a:r>
            <a:r>
              <a:rPr lang="nb-NO" dirty="0"/>
              <a:t> to </a:t>
            </a:r>
            <a:r>
              <a:rPr lang="nb-NO" dirty="0" err="1"/>
              <a:t>write</a:t>
            </a:r>
            <a:r>
              <a:rPr lang="nb-NO" dirty="0"/>
              <a:t> a program to </a:t>
            </a:r>
          </a:p>
          <a:p>
            <a:pPr lvl="1"/>
            <a:r>
              <a:rPr lang="nb-NO" dirty="0" err="1"/>
              <a:t>Keep</a:t>
            </a:r>
            <a:r>
              <a:rPr lang="nb-NO" dirty="0"/>
              <a:t> </a:t>
            </a:r>
            <a:r>
              <a:rPr lang="nb-NO" dirty="0" err="1"/>
              <a:t>track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temperature</a:t>
            </a:r>
            <a:endParaRPr lang="nb-NO" dirty="0"/>
          </a:p>
          <a:p>
            <a:pPr lvl="1"/>
            <a:r>
              <a:rPr lang="nb-NO" dirty="0" err="1"/>
              <a:t>Print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temperature</a:t>
            </a:r>
            <a:endParaRPr lang="nb-NO" dirty="0"/>
          </a:p>
          <a:p>
            <a:pPr lvl="1"/>
            <a:endParaRPr lang="nb-NO" dirty="0"/>
          </a:p>
          <a:p>
            <a:pPr marL="57150" indent="0">
              <a:buNone/>
            </a:pPr>
            <a:r>
              <a:rPr lang="nb-NO" dirty="0"/>
              <a:t>[BLACKBOARD]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380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Split Model and </a:t>
            </a:r>
            <a:r>
              <a:rPr lang="nb-NO" dirty="0" err="1"/>
              <a:t>the</a:t>
            </a:r>
            <a:r>
              <a:rPr lang="nb-NO" dirty="0"/>
              <a:t> Printing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Separate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for </a:t>
            </a:r>
            <a:r>
              <a:rPr lang="nb-NO" b="1" dirty="0" err="1"/>
              <a:t>maintaining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prints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Two</a:t>
            </a:r>
            <a:r>
              <a:rPr lang="nb-NO" dirty="0"/>
              <a:t> parts:</a:t>
            </a:r>
          </a:p>
          <a:p>
            <a:r>
              <a:rPr lang="nb-NO" dirty="0"/>
              <a:t>Model part</a:t>
            </a:r>
          </a:p>
          <a:p>
            <a:r>
              <a:rPr lang="nb-NO" dirty="0" err="1"/>
              <a:t>View</a:t>
            </a:r>
            <a:r>
              <a:rPr lang="nb-NO" dirty="0"/>
              <a:t> part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[BLACKBOARD]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137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Observer Pattern UML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8F60229A-DBCC-EC4A-81EE-E944891A4A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20" y="1769843"/>
            <a:ext cx="8054160" cy="3318314"/>
          </a:xfr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563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Uke 11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13968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93231</TotalTime>
  <Words>184</Words>
  <Application>Microsoft Macintosh PowerPoint</Application>
  <PresentationFormat>Skjermfremvisning (4:3)</PresentationFormat>
  <Paragraphs>43</Paragraphs>
  <Slides>7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2" baseType="lpstr">
      <vt:lpstr>Calibri</vt:lpstr>
      <vt:lpstr>Tahoma</vt:lpstr>
      <vt:lpstr>Times New Roman</vt:lpstr>
      <vt:lpstr>Wingdings</vt:lpstr>
      <vt:lpstr>Blends</vt:lpstr>
      <vt:lpstr>IN1010 Uke 11, vår 2021 Programmeringsmønstre Design Patterns  </vt:lpstr>
      <vt:lpstr>Programmeringsmønstre Design Patterns</vt:lpstr>
      <vt:lpstr>Modelling: Trygve Reenskaug Inventor of Model-View-Control</vt:lpstr>
      <vt:lpstr>Example: Modelling the temperature of a steam engine</vt:lpstr>
      <vt:lpstr>Split Model and the Printing</vt:lpstr>
      <vt:lpstr>Observer Pattern UML</vt:lpstr>
      <vt:lpstr>Uke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Jul</cp:lastModifiedBy>
  <cp:revision>679</cp:revision>
  <cp:lastPrinted>2017-03-08T09:36:24Z</cp:lastPrinted>
  <dcterms:created xsi:type="dcterms:W3CDTF">2013-10-07T06:57:58Z</dcterms:created>
  <dcterms:modified xsi:type="dcterms:W3CDTF">2021-03-23T13:06:01Z</dcterms:modified>
</cp:coreProperties>
</file>