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4" r:id="rId6"/>
    <p:sldId id="261" r:id="rId7"/>
    <p:sldId id="259" r:id="rId8"/>
    <p:sldId id="262" r:id="rId9"/>
    <p:sldId id="263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8" y="1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B6D97E-2F45-D30B-A669-1DEDBAB55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97BA077-8D66-CA1E-C7DA-1185DAD9B0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02FF23-C5BA-9311-A1F0-60822D689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BF62-A7DB-40DE-8623-660F10FDAD02}" type="datetimeFigureOut">
              <a:rPr lang="nb-NO" smtClean="0"/>
              <a:t>30.05.2023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897BED2-E346-17EE-97F5-B5CFD9DDC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E40F154-9AD3-A41E-F6A7-982BFC04B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0FFC-8E9F-46D0-9A4C-53C68684DD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751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FC3F64-DD81-7FAA-ACBC-B93FC903D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EA86F8-883E-8843-34E2-4F0F193A6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7DB2F92-2B40-C43A-7489-8CDEEDB11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BF62-A7DB-40DE-8623-660F10FDAD02}" type="datetimeFigureOut">
              <a:rPr lang="nb-NO" smtClean="0"/>
              <a:t>30.05.2023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50D7869-FEF7-963C-3376-68CA7BAD5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A877607-17D1-1BCA-CC9B-577A90E56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0FFC-8E9F-46D0-9A4C-53C68684DD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4365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1052C5-249D-CF5C-F765-EE6591AA1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5C5A3D1-D0DD-930A-CA06-843D97557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4AD0D7-B6E9-93E8-3829-7FD6F9169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BF62-A7DB-40DE-8623-660F10FDAD02}" type="datetimeFigureOut">
              <a:rPr lang="nb-NO" smtClean="0"/>
              <a:t>30.05.2023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BE7FF0B-BCEF-E25F-0E3B-E663350EC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6C6B73-E545-9C86-F4D6-D19B63BC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0FFC-8E9F-46D0-9A4C-53C68684DD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0812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2E311D-1748-3BAF-64C4-BE730C3BF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3F0A76-362D-7759-2283-A0C490A5A6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2AA4991-767F-40B3-3831-00516F7C82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3E371A8-18C6-A708-FB62-28DA06C38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BF62-A7DB-40DE-8623-660F10FDAD02}" type="datetimeFigureOut">
              <a:rPr lang="nb-NO" smtClean="0"/>
              <a:t>30.05.2023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1720AE4-386E-69B7-DD04-F5E0335D7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3040193-80A6-51A7-3E33-AE424305F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0FFC-8E9F-46D0-9A4C-53C68684DD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3819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305511-7FEB-CAC5-4ECA-70D0321B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6DC46CA-2169-1691-9C9B-F8DF6DA15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910AF7E-4403-13A8-36AB-08FC5BD6D1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CE42EC7-4A82-1F35-7DB6-1C587B0793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36A8B39-88FA-1645-BE51-A54C500040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BE9F8DD-D0CA-51B5-728E-4C20B41E6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BF62-A7DB-40DE-8623-660F10FDAD02}" type="datetimeFigureOut">
              <a:rPr lang="nb-NO" smtClean="0"/>
              <a:t>30.05.2023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5E24F3C0-4801-F8AA-3FD1-79133BE22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CC2D915-43A5-9DC0-6E05-DC25A7FE6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0FFC-8E9F-46D0-9A4C-53C68684DD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7744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28F4CD-47AA-AF56-2654-46AC68903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ACA93F2-FDBA-79C8-1192-C1848ADE4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BF62-A7DB-40DE-8623-660F10FDAD02}" type="datetimeFigureOut">
              <a:rPr lang="nb-NO" smtClean="0"/>
              <a:t>30.05.2023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FF3370C-F3C4-DB0B-42FC-A8C2CE478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CA8334E-EADC-3009-25C2-E2C09A4CC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0FFC-8E9F-46D0-9A4C-53C68684DD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5787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8ADB8E0-73C5-AED5-072C-5E7DD841A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BF62-A7DB-40DE-8623-660F10FDAD02}" type="datetimeFigureOut">
              <a:rPr lang="nb-NO" smtClean="0"/>
              <a:t>30.05.2023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165A39B-4FC6-8890-A580-BE3C1D551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9F4BB9-7761-A6AB-EAD0-2B9D4A2C5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0FFC-8E9F-46D0-9A4C-53C68684DD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2044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29E440-B850-861D-F544-8E0D6DD2F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0120AD-2675-948E-DDBD-A480DC5E9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864D3E8-73D3-CF2E-47D1-B016F0DF8E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0F6A0CD-97E9-3EFB-9CC0-25CB10AD8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BF62-A7DB-40DE-8623-660F10FDAD02}" type="datetimeFigureOut">
              <a:rPr lang="nb-NO" smtClean="0"/>
              <a:t>30.05.2023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5AA7706-E69D-9EED-D389-D76207C00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5210154-3CE8-144E-6635-66776B72C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0FFC-8E9F-46D0-9A4C-53C68684DD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364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828A47-7632-30AF-A32A-5F686E115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0033A86-0B6D-F0A3-0914-B43D9DD12A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EE7EA20-1969-DC91-2642-6C0E828AA5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8DCE891-3544-2E59-14CA-1D09A86E4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BF62-A7DB-40DE-8623-660F10FDAD02}" type="datetimeFigureOut">
              <a:rPr lang="nb-NO" smtClean="0"/>
              <a:t>30.05.2023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5D4F07B-8E07-4331-7606-FCC5928DA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FEA6282-C393-F39E-40F3-0A036FD09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0FFC-8E9F-46D0-9A4C-53C68684DD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0318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A7E521-96FA-6E55-7A0C-74ECDB5F1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8E253FF-33AE-907B-DD26-B1A298D12B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8FFBF4F-0D29-7698-8774-D44D3A399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BF62-A7DB-40DE-8623-660F10FDAD02}" type="datetimeFigureOut">
              <a:rPr lang="nb-NO" smtClean="0"/>
              <a:t>30.05.2023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276F1C6-F327-5A49-BFC2-231FC9DF1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0413681-B75C-5C27-EF32-00F5040D0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0FFC-8E9F-46D0-9A4C-53C68684DD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0145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686FBBF-E33E-FE83-9EC3-BE1EF91642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4F5470C-1746-F426-BE19-DDF6EAB026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15B79F3-15C0-4D32-E401-BA183C66D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BF62-A7DB-40DE-8623-660F10FDAD02}" type="datetimeFigureOut">
              <a:rPr lang="nb-NO" smtClean="0"/>
              <a:t>30.05.2023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F8873D-A30A-BF22-34CE-C8AF8B7B0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987C581-7087-B102-9EF6-30F4E4D78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0FFC-8E9F-46D0-9A4C-53C68684DD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8539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077406F-2880-1E08-6342-4E19F5314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98BAA07-6FD6-C5D0-82EF-503602243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A06503-A5E8-D4C7-8209-4F8601E9EC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3BF62-A7DB-40DE-8623-660F10FDAD02}" type="datetimeFigureOut">
              <a:rPr lang="nb-NO" smtClean="0"/>
              <a:t>30.05.2023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8391C3A-99BE-4FD0-0896-2C1688C96D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7050F7-B029-CF61-7891-2A94D4505F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00FFC-8E9F-46D0-9A4C-53C68684DD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8975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551F7B-2DD6-4226-3BA5-1C1B1AA170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IN1010 Repetisjon</a:t>
            </a:r>
            <a:br>
              <a:rPr lang="nb-NO" dirty="0"/>
            </a:br>
            <a:r>
              <a:rPr lang="nb-NO" dirty="0"/>
              <a:t>Tråder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86B36CC-7D9F-2A86-4A8F-7602EDD895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Julian Fjeld</a:t>
            </a:r>
          </a:p>
          <a:p>
            <a:r>
              <a:rPr lang="nb-NO" dirty="0"/>
              <a:t>julianfj@uio.no</a:t>
            </a:r>
          </a:p>
        </p:txBody>
      </p:sp>
    </p:spTree>
    <p:extLst>
      <p:ext uri="{BB962C8B-B14F-4D97-AF65-F5344CB8AC3E}">
        <p14:creationId xmlns:p14="http://schemas.microsoft.com/office/powerpoint/2010/main" val="260344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61A0FC-BCF1-3DDD-909C-79A0B00D0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Oversikt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3F7912-447F-BA06-F0E1-BC478C309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Tråder</a:t>
            </a:r>
            <a:br>
              <a:rPr lang="nb-NO" dirty="0"/>
            </a:br>
            <a:r>
              <a:rPr lang="nb-NO" dirty="0" err="1"/>
              <a:t>sleep</a:t>
            </a:r>
            <a:r>
              <a:rPr lang="nb-NO" dirty="0"/>
              <a:t>()</a:t>
            </a:r>
            <a:br>
              <a:rPr lang="nb-NO" dirty="0"/>
            </a:br>
            <a:r>
              <a:rPr lang="nb-NO" dirty="0" err="1"/>
              <a:t>join</a:t>
            </a:r>
            <a:r>
              <a:rPr lang="nb-NO" dirty="0"/>
              <a:t>()</a:t>
            </a:r>
          </a:p>
          <a:p>
            <a:r>
              <a:rPr lang="nb-NO" dirty="0" err="1"/>
              <a:t>Runnable</a:t>
            </a:r>
            <a:endParaRPr lang="nb-NO" dirty="0"/>
          </a:p>
          <a:p>
            <a:r>
              <a:rPr lang="nb-NO" dirty="0"/>
              <a:t>Monitor</a:t>
            </a:r>
          </a:p>
          <a:p>
            <a:r>
              <a:rPr lang="nb-NO" dirty="0"/>
              <a:t>Lock</a:t>
            </a:r>
          </a:p>
          <a:p>
            <a:r>
              <a:rPr lang="nb-NO" dirty="0" err="1"/>
              <a:t>Condition</a:t>
            </a:r>
            <a:endParaRPr lang="nb-NO" dirty="0"/>
          </a:p>
          <a:p>
            <a:r>
              <a:rPr lang="nb-NO" dirty="0"/>
              <a:t>Barrierer</a:t>
            </a:r>
            <a:br>
              <a:rPr lang="nb-NO" dirty="0"/>
            </a:br>
            <a:r>
              <a:rPr lang="nb-NO" dirty="0" err="1"/>
              <a:t>CountDownLatch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119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AC37AF-54CC-E8BB-5F47-250FFE8C2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bruker vi tråder?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2D4A9A-86E5-85D7-5DC7-43E3A3C30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 fleste datamaskiner i dag har flere prosessorer eller kjerner</a:t>
            </a:r>
          </a:p>
          <a:p>
            <a:r>
              <a:rPr lang="nb-NO" dirty="0"/>
              <a:t>Kjerner kan jobbe på forskjellige ting samtidig</a:t>
            </a:r>
          </a:p>
          <a:p>
            <a:r>
              <a:rPr lang="nb-NO" dirty="0"/>
              <a:t>Når vi lager programmer med tråder sier vi til datamaskinen at disse arbeidsoppgavene kan gjøres i hvilken rekkefølge som passer den, også samtidig</a:t>
            </a:r>
          </a:p>
          <a:p>
            <a:r>
              <a:rPr lang="nb-NO" dirty="0"/>
              <a:t>Visse arbeidsoppgaver kan med andre ord gjøres mer effektivt</a:t>
            </a:r>
          </a:p>
        </p:txBody>
      </p:sp>
    </p:spTree>
    <p:extLst>
      <p:ext uri="{BB962C8B-B14F-4D97-AF65-F5344CB8AC3E}">
        <p14:creationId xmlns:p14="http://schemas.microsoft.com/office/powerpoint/2010/main" val="285382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E7B59E-5D81-DBE2-469F-5DFF59C35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Tråder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41EB49-2C91-CF3D-A255-6FE37CF56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Tenk på tråder som arbeidere</a:t>
            </a:r>
          </a:p>
          <a:p>
            <a:r>
              <a:rPr lang="nb-NO" dirty="0"/>
              <a:t>Effektive, dumme, halvblinde arbeidere. De skal ikke vite hva som skjer rundt seg, men la seg lede av arbeidsleder (monitor)</a:t>
            </a:r>
          </a:p>
          <a:p>
            <a:r>
              <a:rPr lang="nb-NO" dirty="0"/>
              <a:t>En tråd kan få en oppgave å gjøre, en klasse vi skriver som implementerer grensesnittet </a:t>
            </a:r>
            <a:r>
              <a:rPr lang="nb-NO" dirty="0" err="1"/>
              <a:t>Runnable</a:t>
            </a:r>
            <a:endParaRPr lang="nb-NO" dirty="0"/>
          </a:p>
          <a:p>
            <a:r>
              <a:rPr lang="nb-NO" dirty="0"/>
              <a:t>Mange tråder kan gjøre oppgavene sine samtidig, men jobber de på samme ting må de vente til den er ledig</a:t>
            </a:r>
          </a:p>
          <a:p>
            <a:r>
              <a:rPr lang="nb-NO" dirty="0"/>
              <a:t>Når vi bruker venting med tråder må vi huske å ta høyde for at de kan bli avbrutt (</a:t>
            </a:r>
            <a:r>
              <a:rPr lang="nb-NO" dirty="0" err="1"/>
              <a:t>InterruptedException</a:t>
            </a:r>
            <a:r>
              <a:rPr lang="nb-NO" dirty="0"/>
              <a:t>)</a:t>
            </a:r>
          </a:p>
          <a:p>
            <a:r>
              <a:rPr lang="nb-NO" dirty="0" err="1"/>
              <a:t>Sleep</a:t>
            </a:r>
            <a:r>
              <a:rPr lang="nb-NO" dirty="0"/>
              <a:t>(x) gjør at en tråd venter i x antall </a:t>
            </a:r>
            <a:r>
              <a:rPr lang="nb-NO" dirty="0" err="1"/>
              <a:t>millusekunder</a:t>
            </a:r>
            <a:endParaRPr lang="nb-NO" dirty="0"/>
          </a:p>
          <a:p>
            <a:r>
              <a:rPr lang="nb-NO" dirty="0"/>
              <a:t>Om </a:t>
            </a:r>
            <a:r>
              <a:rPr lang="nb-NO" dirty="0" err="1"/>
              <a:t>traad</a:t>
            </a:r>
            <a:r>
              <a:rPr lang="nb-NO" dirty="0"/>
              <a:t> er en referanse til en tråd kan vi bruke </a:t>
            </a:r>
            <a:r>
              <a:rPr lang="nb-NO" dirty="0" err="1"/>
              <a:t>traad.join</a:t>
            </a:r>
            <a:r>
              <a:rPr lang="nb-NO" dirty="0"/>
              <a:t>() for å vente til </a:t>
            </a:r>
            <a:r>
              <a:rPr lang="nb-NO" dirty="0" err="1"/>
              <a:t>traad</a:t>
            </a:r>
            <a:r>
              <a:rPr lang="nb-NO" dirty="0"/>
              <a:t> er ferdig med run-metoden sin</a:t>
            </a:r>
          </a:p>
        </p:txBody>
      </p:sp>
    </p:spTree>
    <p:extLst>
      <p:ext uri="{BB962C8B-B14F-4D97-AF65-F5344CB8AC3E}">
        <p14:creationId xmlns:p14="http://schemas.microsoft.com/office/powerpoint/2010/main" val="325271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D6ABED-7CEE-1973-9A19-A6613AF34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CAAF16-B317-E224-81F2-F59760647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Når vi oppretter en tråd trenger vi (som oftest) i IN1010 en oppgave (ny instans av en klasse som implementerer </a:t>
            </a:r>
            <a:r>
              <a:rPr lang="nb-NO" dirty="0" err="1"/>
              <a:t>Runnable</a:t>
            </a:r>
            <a:r>
              <a:rPr lang="nb-NO" dirty="0"/>
              <a:t>), og en referanse til en monitor</a:t>
            </a:r>
          </a:p>
        </p:txBody>
      </p:sp>
    </p:spTree>
    <p:extLst>
      <p:ext uri="{BB962C8B-B14F-4D97-AF65-F5344CB8AC3E}">
        <p14:creationId xmlns:p14="http://schemas.microsoft.com/office/powerpoint/2010/main" val="89839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F9E88C-B6DD-195A-996A-B64046670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Monitor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9B0856-9230-F87D-D47D-3FF8830A0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En monitor kan vi tenke på som en arbeidsleder</a:t>
            </a:r>
          </a:p>
          <a:p>
            <a:r>
              <a:rPr lang="nb-NO" dirty="0"/>
              <a:t>Monitoren tar seg av all organisering av tråder og passer på at de ikke snubler i beina på hverandre</a:t>
            </a:r>
          </a:p>
          <a:p>
            <a:r>
              <a:rPr lang="nb-NO" dirty="0"/>
              <a:t>Om to tråder vil aksessere samme data er det monitor som passer på at de havner i køer (</a:t>
            </a:r>
            <a:r>
              <a:rPr lang="nb-NO" dirty="0" err="1"/>
              <a:t>lock</a:t>
            </a:r>
            <a:r>
              <a:rPr lang="nb-NO" dirty="0"/>
              <a:t>() og </a:t>
            </a:r>
            <a:r>
              <a:rPr lang="nb-NO" dirty="0" err="1"/>
              <a:t>unlock</a:t>
            </a:r>
            <a:r>
              <a:rPr lang="nb-NO" dirty="0"/>
              <a:t>())</a:t>
            </a:r>
          </a:p>
          <a:p>
            <a:r>
              <a:rPr lang="nb-NO" dirty="0"/>
              <a:t>En monitor har som regel en beholder, en lås, og eventuelle </a:t>
            </a:r>
            <a:r>
              <a:rPr lang="nb-NO" dirty="0" err="1"/>
              <a:t>conditions</a:t>
            </a:r>
            <a:r>
              <a:rPr lang="nb-NO" dirty="0"/>
              <a:t> til den låsen</a:t>
            </a:r>
          </a:p>
          <a:p>
            <a:r>
              <a:rPr lang="nb-NO" dirty="0"/>
              <a:t>Den </a:t>
            </a:r>
            <a:r>
              <a:rPr lang="nb-NO" dirty="0" err="1"/>
              <a:t>immplementerer</a:t>
            </a:r>
            <a:r>
              <a:rPr lang="nb-NO" dirty="0"/>
              <a:t> også metoder som gjør at tråder kan interagere med beholderen, men passer på at bare én tråd kan gjøre det av gangen (</a:t>
            </a:r>
            <a:r>
              <a:rPr lang="nb-NO" dirty="0" err="1"/>
              <a:t>lock</a:t>
            </a:r>
            <a:r>
              <a:rPr lang="nb-NO" dirty="0"/>
              <a:t>() og </a:t>
            </a:r>
            <a:r>
              <a:rPr lang="nb-NO" dirty="0" err="1"/>
              <a:t>unlock</a:t>
            </a:r>
            <a:r>
              <a:rPr lang="nb-NO" dirty="0"/>
              <a:t>())</a:t>
            </a:r>
          </a:p>
        </p:txBody>
      </p:sp>
    </p:spTree>
    <p:extLst>
      <p:ext uri="{BB962C8B-B14F-4D97-AF65-F5344CB8AC3E}">
        <p14:creationId xmlns:p14="http://schemas.microsoft.com/office/powerpoint/2010/main" val="419480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3FCF80-97CA-EA05-EDFC-2AAD3E717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Lock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D30FD5-F0F9-8715-3C55-338159728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Grensesnitt med 6 metoder, vi bruker bare 2, nemlig </a:t>
            </a:r>
            <a:r>
              <a:rPr lang="nb-NO" dirty="0" err="1"/>
              <a:t>lock</a:t>
            </a:r>
            <a:r>
              <a:rPr lang="nb-NO" dirty="0"/>
              <a:t>() og </a:t>
            </a:r>
            <a:r>
              <a:rPr lang="nb-NO" dirty="0" err="1"/>
              <a:t>unlock</a:t>
            </a:r>
            <a:r>
              <a:rPr lang="nb-NO" dirty="0"/>
              <a:t>()</a:t>
            </a:r>
          </a:p>
          <a:p>
            <a:r>
              <a:rPr lang="nb-NO" dirty="0"/>
              <a:t>Vi bruker klassen </a:t>
            </a:r>
            <a:r>
              <a:rPr lang="nb-NO" dirty="0" err="1"/>
              <a:t>ReentrantLock</a:t>
            </a:r>
            <a:r>
              <a:rPr lang="nb-NO" dirty="0"/>
              <a:t> som implementerer Lock</a:t>
            </a:r>
          </a:p>
          <a:p>
            <a:r>
              <a:rPr lang="nb-NO" dirty="0"/>
              <a:t>Når en tråd prøver å låse en lås som er låst, havner den i en kø og venter på at låsen låses opp før den fortsetter</a:t>
            </a:r>
          </a:p>
          <a:p>
            <a:r>
              <a:rPr lang="nb-NO" dirty="0"/>
              <a:t>Denne køen er ikke synlig for oss som bruker låsen, men skjer i bakgrunnen og kan virke litt som magi når man ikke vet hvordan det fungerer</a:t>
            </a:r>
          </a:p>
        </p:txBody>
      </p:sp>
    </p:spTree>
    <p:extLst>
      <p:ext uri="{BB962C8B-B14F-4D97-AF65-F5344CB8AC3E}">
        <p14:creationId xmlns:p14="http://schemas.microsoft.com/office/powerpoint/2010/main" val="387442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3062EC-41D8-2A76-7E03-BB17C3B0C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Condition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5FC2A04-90D3-D321-C43B-3470E35A0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Condition</a:t>
            </a:r>
            <a:r>
              <a:rPr lang="nb-NO" dirty="0"/>
              <a:t> kan vi bruke om vi vil at tråder skal vente på en lås ved andre tilfeller enn at den bare er låst</a:t>
            </a:r>
          </a:p>
          <a:p>
            <a:r>
              <a:rPr lang="nb-NO" dirty="0"/>
              <a:t>Disse tilfellene definerer vi selv, og må vi også passe på å opprettholde selv</a:t>
            </a:r>
          </a:p>
          <a:p>
            <a:r>
              <a:rPr lang="nb-NO" dirty="0"/>
              <a:t>Om vi for eksempel venter på at en liste har mer enn 1 element i seg må vi passe på å gi signal til alle som venter ved hvert tilfelle det kan ha blitt satt inn et element</a:t>
            </a:r>
          </a:p>
          <a:p>
            <a:r>
              <a:rPr lang="nb-NO" dirty="0"/>
              <a:t>En </a:t>
            </a:r>
            <a:r>
              <a:rPr lang="nb-NO" dirty="0" err="1"/>
              <a:t>Condition</a:t>
            </a:r>
            <a:r>
              <a:rPr lang="nb-NO" dirty="0"/>
              <a:t> opprettes via en lås med </a:t>
            </a:r>
            <a:r>
              <a:rPr lang="nb-NO" dirty="0" err="1"/>
              <a:t>laas.newCondition</a:t>
            </a:r>
            <a:r>
              <a:rPr lang="nb-NO" dirty="0"/>
              <a:t>() og hører til den låsen</a:t>
            </a:r>
          </a:p>
        </p:txBody>
      </p:sp>
    </p:spTree>
    <p:extLst>
      <p:ext uri="{BB962C8B-B14F-4D97-AF65-F5344CB8AC3E}">
        <p14:creationId xmlns:p14="http://schemas.microsoft.com/office/powerpoint/2010/main" val="58450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8072F0-C76B-1562-498A-44F963E6F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Barrierer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E416B54-3D26-CCB2-3C41-C3EEB066B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Barrierer er deler av koden der vi synkroniserer tråder</a:t>
            </a:r>
          </a:p>
          <a:p>
            <a:r>
              <a:rPr lang="nb-NO" dirty="0"/>
              <a:t>Det betyr at én tråd, for eksempel tråden som kjører </a:t>
            </a:r>
            <a:r>
              <a:rPr lang="nb-NO" dirty="0" err="1"/>
              <a:t>main</a:t>
            </a:r>
            <a:r>
              <a:rPr lang="nb-NO" dirty="0"/>
              <a:t>(), venter på andre tråder</a:t>
            </a:r>
          </a:p>
          <a:p>
            <a:r>
              <a:rPr lang="nb-NO" dirty="0"/>
              <a:t>Ofte kan man bruke </a:t>
            </a:r>
            <a:r>
              <a:rPr lang="nb-NO" dirty="0" err="1"/>
              <a:t>join</a:t>
            </a:r>
            <a:r>
              <a:rPr lang="nb-NO" dirty="0"/>
              <a:t> til dette (om man har en referanse til trådene)</a:t>
            </a:r>
          </a:p>
          <a:p>
            <a:r>
              <a:rPr lang="nb-NO" dirty="0" err="1"/>
              <a:t>CountDownLatch</a:t>
            </a:r>
            <a:r>
              <a:rPr lang="nb-NO" dirty="0"/>
              <a:t> er også en mulig løsning</a:t>
            </a:r>
          </a:p>
        </p:txBody>
      </p:sp>
    </p:spTree>
    <p:extLst>
      <p:ext uri="{BB962C8B-B14F-4D97-AF65-F5344CB8AC3E}">
        <p14:creationId xmlns:p14="http://schemas.microsoft.com/office/powerpoint/2010/main" val="242145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1218</TotalTime>
  <Words>563</Words>
  <Application>Microsoft Office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IN1010 Repetisjon Tråder</vt:lpstr>
      <vt:lpstr>Oversikt</vt:lpstr>
      <vt:lpstr>Hvorfor bruker vi tråder?</vt:lpstr>
      <vt:lpstr>Tråder</vt:lpstr>
      <vt:lpstr>PowerPoint-presentasjon</vt:lpstr>
      <vt:lpstr>Monitor</vt:lpstr>
      <vt:lpstr>Lock</vt:lpstr>
      <vt:lpstr>Condition</vt:lpstr>
      <vt:lpstr>Barrierer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IN1010 Repetisjon Tråder</dc:title>
  <dc:creator>Julian Fjeld</dc:creator>
  <cp:lastModifiedBy>Julian Fjeld</cp:lastModifiedBy>
  <cp:revision>6</cp:revision>
  <dcterms:created xsi:type="dcterms:W3CDTF">2023-05-30T13:18:06Z</dcterms:created>
  <dcterms:modified xsi:type="dcterms:W3CDTF">2023-05-31T09:36:07Z</dcterms:modified>
</cp:coreProperties>
</file>