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9"/>
    <p:restoredTop sz="95680"/>
  </p:normalViewPr>
  <p:slideViewPr>
    <p:cSldViewPr snapToGrid="0">
      <p:cViewPr varScale="1">
        <p:scale>
          <a:sx n="128" d="100"/>
          <a:sy n="128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F00711-F03C-1F4E-9B09-9F15A02B1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747ED78-E50E-C86E-AD48-14227DD115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2EC05E-7EAB-4C12-1D3B-14D454371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761F44-1F02-0812-4BB6-F41E6E932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FF01C6-08A7-FE2A-C8FB-2936A621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994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AC4DC6-C436-0190-10EB-82E75D931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7A95FB-2337-364D-2403-37730CAB7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37DFC9-A11A-22E2-60D0-44AB8D9E7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B6DC26-1FAE-56C0-D424-BE162E86C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F70709-D459-EDA0-ACAA-668A161AC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349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F2FAD0-598D-2057-45BA-5365052C0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B40B4BE-4E32-F0ED-7BB2-0B8E1AEAB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CDC66C-11A3-54AA-7326-B9B911B49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B34B5B-7211-ADE7-1389-64B63456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847896C-7085-CC73-2D40-8AFFCB70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7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2885AB-4CE8-E21A-9AFF-67AAC8505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5FF61-5B58-B5EB-1744-A6F1C474D3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95359D4-EEF2-4B4E-52E1-BCD75FFD5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20D1415-29E9-D7CE-C7CF-46B807E84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40A68C7-836D-C346-A881-265E8242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725D8C-4DE3-EA62-408D-74C88F8BF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40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C7057F-B62A-59E9-4733-FCC5AC65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DF8B9E7-9085-6AB6-3086-1247A021A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547AEB7-73AE-3489-F458-ABCDD6BCB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9F30470-373D-22D4-0CAD-75E5F4D09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658B45C-2D05-E448-F1E6-17DE48239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995ED31-B23C-F0D4-72D6-27E604797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836D30B-D2E1-5C41-B2E1-7818923C7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C3E656A-F100-BEBF-0DA5-476106507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560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23C0FE-B1B6-AEAB-8C08-DAFC1DE0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ED2DBF9-C6E0-51F1-96AB-E31F0CEC5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2CACC38-7064-B8A0-C2A3-7297E0266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981B401-5DAA-31BF-22D6-EB15178C8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76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F2E2F74-720B-E032-369A-BF6F9B41A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490C0D9-5BC6-432E-A5D2-C4C125DD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AC46FB1-1C52-D193-4E42-7CE0A9978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62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02B453-2B54-3F10-5172-16B9E573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063C0C-DCA6-B8BE-0597-849FD5F56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788D370-EE4E-1466-6465-F57BDCE5D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BA8674-2BD1-A238-3592-BFB332999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877E7F5-54AB-0C21-9581-6FAAB26D1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BB61EE0-B458-3A10-5C38-A47111BF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176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C97658-74DA-FBC1-A8D5-42A540EA8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949229F-A01A-52DA-EE92-213FA43DA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BB12BC4-B3AE-3F67-5087-6490D02F9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1EC7A3-09D0-349C-31B8-A2D60AF4E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297541E-10EE-18F3-47DB-864C6184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4AA220D-54CE-5AF2-7085-BAB653749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635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620858-EACA-EC73-2640-3C888B0BF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328C2FC-EF4D-42B0-6573-553507269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E5F8AE-A0A7-D3FE-A4CC-AC903BA62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53401A-BA26-7129-F49A-2CCED3A4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996C13-9463-7C4A-1AFA-26E143277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231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AF707A6-7788-4BDA-1A5F-D973FC1CE2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BC3B22B-DA03-56DF-4057-6D9A4B316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190C7E-79D6-9ED3-762D-08A31D08F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D36C50-B42E-7C40-D7E1-2782AB7CE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D65119-3B87-CA52-B7EB-AF950CCFC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22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F57BC56-822D-A9C7-5501-4226649A2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C099D3-597E-5598-8167-7878B5245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717307-9B31-C1E3-8E5D-2ED200F7C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21DCE-86FA-944B-A035-477FFAAFE3E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256BE4-9408-3669-2AE0-D925C2911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6C5F95-E7A4-547E-6078-05EAACBA35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8C203-25C0-D94F-BE17-6A1318B75C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508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4">
              <a:lumMod val="75000"/>
            </a:schemeClr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75214B-7F9D-1CA8-7C31-22DB67AD46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8000">
                <a:cs typeface="Baghdad" pitchFamily="2" charset="-78"/>
              </a:rPr>
              <a:t>Velkommen til IN1010 – Gruppe 7 </a:t>
            </a:r>
            <a:r>
              <a:rPr lang="nb-NO" sz="8000">
                <a:cs typeface="Baghdad" pitchFamily="2" charset="-78"/>
                <a:sym typeface="Wingdings" pitchFamily="2" charset="2"/>
              </a:rPr>
              <a:t></a:t>
            </a:r>
            <a:endParaRPr lang="nb-NO" sz="8000" dirty="0">
              <a:cs typeface="Baghdad" pitchFamily="2" charset="-78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CD73193-4B22-B60D-2962-9BAC1164F4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>
                <a:latin typeface="+mj-lt"/>
                <a:cs typeface="Baghdad" pitchFamily="2" charset="-78"/>
              </a:rPr>
              <a:t>Bushra Rekabi </a:t>
            </a:r>
          </a:p>
          <a:p>
            <a:r>
              <a:rPr lang="nb-NO">
                <a:latin typeface="+mj-lt"/>
                <a:cs typeface="Baghdad" pitchFamily="2" charset="-78"/>
              </a:rPr>
              <a:t>bralreka@ifi.uio.no</a:t>
            </a:r>
            <a:endParaRPr lang="nb-NO" dirty="0">
              <a:latin typeface="+mj-lt"/>
              <a:cs typeface="Baghd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999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4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42CF21-B850-7ABA-3790-424805491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/>
              <a:t>Hvorfor funker det ikke ..?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E9221B-7D15-72D6-4836-236D92BFE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6672"/>
            <a:ext cx="10515600" cy="544285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nb-NO" sz="2400" dirty="0"/>
              <a:t>Se etter stavefeil / syntaksfeil (Med </a:t>
            </a:r>
            <a:r>
              <a:rPr lang="nb-NO" sz="2400" dirty="0" err="1"/>
              <a:t>VSCode</a:t>
            </a:r>
            <a:r>
              <a:rPr lang="nb-NO" sz="2400" dirty="0"/>
              <a:t> får du rød strek under disse)</a:t>
            </a:r>
          </a:p>
          <a:p>
            <a:pPr>
              <a:lnSpc>
                <a:spcPct val="150000"/>
              </a:lnSpc>
            </a:pPr>
            <a:r>
              <a:rPr lang="nb-NO" sz="2400" dirty="0"/>
              <a:t>Skriv ut variabler / returverdier for å se hva det er du faktisk jobber med</a:t>
            </a:r>
          </a:p>
          <a:p>
            <a:pPr lvl="1">
              <a:lnSpc>
                <a:spcPct val="150000"/>
              </a:lnSpc>
            </a:pPr>
            <a:r>
              <a:rPr lang="nb-NO" sz="2000" dirty="0" err="1"/>
              <a:t>System.out.println</a:t>
            </a:r>
            <a:r>
              <a:rPr lang="nb-NO" sz="2000" dirty="0"/>
              <a:t>(variabel)</a:t>
            </a:r>
          </a:p>
          <a:p>
            <a:pPr>
              <a:lnSpc>
                <a:spcPct val="150000"/>
              </a:lnSpc>
            </a:pPr>
            <a:r>
              <a:rPr lang="nb-NO" sz="2400" dirty="0"/>
              <a:t>Gå over koden din linje for linje, og skriv kommentarer om hva som bør utføres når den kjører</a:t>
            </a:r>
          </a:p>
          <a:p>
            <a:pPr>
              <a:lnSpc>
                <a:spcPct val="150000"/>
              </a:lnSpc>
            </a:pPr>
            <a:r>
              <a:rPr lang="nb-NO" sz="2400" dirty="0"/>
              <a:t>Skriv enhetstester med Java </a:t>
            </a:r>
            <a:r>
              <a:rPr lang="nb-NO" sz="2400" dirty="0" err="1"/>
              <a:t>Assertions</a:t>
            </a:r>
            <a:r>
              <a:rPr lang="nb-NO" sz="2400" dirty="0"/>
              <a:t> </a:t>
            </a:r>
          </a:p>
          <a:p>
            <a:pPr lvl="1">
              <a:lnSpc>
                <a:spcPct val="150000"/>
              </a:lnSpc>
            </a:pPr>
            <a:r>
              <a:rPr lang="nb-NO" sz="2000" dirty="0"/>
              <a:t>r = 1+3+5+2-7</a:t>
            </a:r>
          </a:p>
          <a:p>
            <a:pPr lvl="1">
              <a:lnSpc>
                <a:spcPct val="150000"/>
              </a:lnSpc>
            </a:pPr>
            <a:r>
              <a:rPr lang="nb-NO" sz="2000" dirty="0" err="1"/>
              <a:t>assert</a:t>
            </a:r>
            <a:r>
              <a:rPr lang="nb-NO" sz="2000" dirty="0"/>
              <a:t> r == 4;</a:t>
            </a:r>
          </a:p>
          <a:p>
            <a:pPr>
              <a:lnSpc>
                <a:spcPct val="150000"/>
              </a:lnSpc>
            </a:pPr>
            <a:r>
              <a:rPr lang="nb-NO" sz="2400" dirty="0"/>
              <a:t>Håndter unntak</a:t>
            </a:r>
          </a:p>
          <a:p>
            <a:pPr lvl="1">
              <a:lnSpc>
                <a:spcPct val="150000"/>
              </a:lnSpc>
            </a:pPr>
            <a:r>
              <a:rPr lang="nb-NO" sz="2000" dirty="0" err="1"/>
              <a:t>try</a:t>
            </a:r>
            <a:r>
              <a:rPr lang="nb-NO" sz="2000" dirty="0"/>
              <a:t> {} </a:t>
            </a:r>
            <a:r>
              <a:rPr lang="nb-NO" sz="2000" dirty="0" err="1"/>
              <a:t>catch</a:t>
            </a:r>
            <a:r>
              <a:rPr lang="nb-NO" sz="2000" dirty="0"/>
              <a:t> {}</a:t>
            </a:r>
          </a:p>
          <a:p>
            <a:pPr>
              <a:lnSpc>
                <a:spcPct val="150000"/>
              </a:lnSpc>
            </a:pPr>
            <a:r>
              <a:rPr lang="nb-NO" sz="2400" dirty="0"/>
              <a:t>Lær å lese feilmeldinger og å søke opp hva de betyr </a:t>
            </a:r>
          </a:p>
          <a:p>
            <a:pPr lvl="1">
              <a:lnSpc>
                <a:spcPct val="150000"/>
              </a:lnSpc>
            </a:pPr>
            <a:r>
              <a:rPr lang="nb-NO" sz="2000" dirty="0"/>
              <a:t>Les nedenfra og opp for å finne riktig kodelinje og klasse</a:t>
            </a:r>
          </a:p>
          <a:p>
            <a:pPr lvl="1">
              <a:lnSpc>
                <a:spcPct val="150000"/>
              </a:lnSpc>
            </a:pPr>
            <a:r>
              <a:rPr lang="nb-NO" sz="2000" dirty="0"/>
              <a:t>Kopier feilmeldingen og lim den inn i for eksempel Google </a:t>
            </a:r>
          </a:p>
          <a:p>
            <a:pPr>
              <a:lnSpc>
                <a:spcPct val="150000"/>
              </a:lnSpc>
            </a:pPr>
            <a:r>
              <a:rPr lang="nb-NO" sz="2400" dirty="0"/>
              <a:t>Lær å lese dokumentasjon. Jeg anbefaler Oracle:</a:t>
            </a:r>
          </a:p>
          <a:p>
            <a:pPr lvl="1">
              <a:lnSpc>
                <a:spcPct val="150000"/>
              </a:lnSpc>
            </a:pPr>
            <a:r>
              <a:rPr lang="nb-NO" sz="2000" dirty="0" err="1"/>
              <a:t>https</a:t>
            </a:r>
            <a:r>
              <a:rPr lang="nb-NO" sz="2000" dirty="0"/>
              <a:t>://</a:t>
            </a:r>
            <a:r>
              <a:rPr lang="nb-NO" sz="2000" dirty="0" err="1"/>
              <a:t>docs.oracle.com</a:t>
            </a:r>
            <a:r>
              <a:rPr lang="nb-NO" sz="2000" dirty="0"/>
              <a:t>/</a:t>
            </a:r>
            <a:r>
              <a:rPr lang="nb-NO" sz="2000" dirty="0" err="1"/>
              <a:t>javase</a:t>
            </a:r>
            <a:r>
              <a:rPr lang="nb-NO" sz="2000" dirty="0"/>
              <a:t>/</a:t>
            </a:r>
            <a:r>
              <a:rPr lang="nb-NO" sz="2000" dirty="0" err="1"/>
              <a:t>tutorial</a:t>
            </a:r>
            <a:r>
              <a:rPr lang="nb-NO" sz="2000" dirty="0"/>
              <a:t>/</a:t>
            </a:r>
            <a:r>
              <a:rPr lang="nb-NO" sz="2000" dirty="0" err="1"/>
              <a:t>java</a:t>
            </a:r>
            <a:r>
              <a:rPr lang="nb-NO" sz="2000" dirty="0"/>
              <a:t>/nutsandbolts/</a:t>
            </a:r>
            <a:r>
              <a:rPr lang="nb-NO" sz="2000" dirty="0" err="1"/>
              <a:t>index.html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966043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157</Words>
  <Application>Microsoft Macintosh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Baghdad</vt:lpstr>
      <vt:lpstr>Calibri</vt:lpstr>
      <vt:lpstr>Calibri Light</vt:lpstr>
      <vt:lpstr>Office-tema</vt:lpstr>
      <vt:lpstr>Velkommen til IN1010 – Gruppe 7 </vt:lpstr>
      <vt:lpstr>Hvorfor funker det ikke ..?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IN1010 – Gruppe 7 </dc:title>
  <dc:creator>Bushra Rekabi</dc:creator>
  <cp:lastModifiedBy>Bushra Rekabi</cp:lastModifiedBy>
  <cp:revision>3</cp:revision>
  <dcterms:created xsi:type="dcterms:W3CDTF">2024-02-03T17:49:05Z</dcterms:created>
  <dcterms:modified xsi:type="dcterms:W3CDTF">2024-02-07T11:05:23Z</dcterms:modified>
</cp:coreProperties>
</file>