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72" r:id="rId6"/>
    <p:sldId id="273" r:id="rId7"/>
    <p:sldId id="274" r:id="rId8"/>
    <p:sldId id="260" r:id="rId9"/>
    <p:sldId id="261" r:id="rId10"/>
    <p:sldId id="262" r:id="rId11"/>
    <p:sldId id="263" r:id="rId12"/>
    <p:sldId id="265" r:id="rId13"/>
    <p:sldId id="275" r:id="rId14"/>
    <p:sldId id="266" r:id="rId15"/>
    <p:sldId id="267" r:id="rId16"/>
    <p:sldId id="268" r:id="rId17"/>
    <p:sldId id="26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3786"/>
  </p:normalViewPr>
  <p:slideViewPr>
    <p:cSldViewPr snapToGrid="0">
      <p:cViewPr varScale="1">
        <p:scale>
          <a:sx n="169" d="100"/>
          <a:sy n="169" d="100"/>
        </p:scale>
        <p:origin x="2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genda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CF3900-3F97-0D63-9A8B-3383796B2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IN1010 – Gruppe 8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234C7D4-A763-F829-958F-C037B4D28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Nicholas Uribarri</a:t>
            </a:r>
            <a:br>
              <a:rPr lang="nb-NO" dirty="0"/>
            </a:br>
            <a:r>
              <a:rPr lang="nb-NO" dirty="0"/>
              <a:t>Første gruppetime</a:t>
            </a:r>
          </a:p>
        </p:txBody>
      </p:sp>
    </p:spTree>
    <p:extLst>
      <p:ext uri="{BB962C8B-B14F-4D97-AF65-F5344CB8AC3E}">
        <p14:creationId xmlns:p14="http://schemas.microsoft.com/office/powerpoint/2010/main" val="3165001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7D839A-6017-5F15-890A-434494A1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6377EC-D89D-14BA-A497-06003AF59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Velkommen</a:t>
            </a:r>
          </a:p>
          <a:p>
            <a:r>
              <a:rPr lang="nb-NO" dirty="0"/>
              <a:t>Generell info</a:t>
            </a:r>
          </a:p>
          <a:p>
            <a:r>
              <a:rPr lang="nb-NO" dirty="0"/>
              <a:t>Java vs. </a:t>
            </a:r>
            <a:r>
              <a:rPr lang="nb-NO" dirty="0" err="1"/>
              <a:t>python</a:t>
            </a:r>
            <a:endParaRPr lang="nb-NO" dirty="0"/>
          </a:p>
          <a:p>
            <a:r>
              <a:rPr lang="nb-NO" dirty="0" err="1"/>
              <a:t>Syntax</a:t>
            </a:r>
            <a:r>
              <a:rPr lang="nb-NO" dirty="0"/>
              <a:t> i Java</a:t>
            </a:r>
          </a:p>
        </p:txBody>
      </p:sp>
      <p:pic>
        <p:nvPicPr>
          <p:cNvPr id="5" name="Bilde 4" descr="Et bilde som inneholder tekst, håndskrift, notisbok, skrivesaker&#10;&#10;KI-generert innhold kan være feil.">
            <a:extLst>
              <a:ext uri="{FF2B5EF4-FFF2-40B4-BE49-F238E27FC236}">
                <a16:creationId xmlns:a16="http://schemas.microsoft.com/office/drawing/2014/main" id="{14F3ED57-8809-85A8-B32E-FBCBB5F0D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14302" y="2052116"/>
            <a:ext cx="4441568" cy="333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0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8DF777-807A-0E37-E017-44FDC08C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B1F22A-9E4F-9E02-B141-1A3DEEBB5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Jeg heter Nicholas</a:t>
            </a:r>
          </a:p>
          <a:p>
            <a:r>
              <a:rPr lang="nb-NO" dirty="0"/>
              <a:t>Går 2. året på prosa bachelor</a:t>
            </a:r>
          </a:p>
          <a:p>
            <a:r>
              <a:rPr lang="nb-NO" dirty="0"/>
              <a:t>Var gruppelærer i IN1000 forrige semester</a:t>
            </a:r>
          </a:p>
          <a:p>
            <a:r>
              <a:rPr lang="nb-NO" dirty="0"/>
              <a:t>Spiller tennis og jobbet som trener i flere år</a:t>
            </a:r>
          </a:p>
          <a:p>
            <a:r>
              <a:rPr lang="nb-NO" dirty="0"/>
              <a:t>epost: </a:t>
            </a:r>
            <a:r>
              <a:rPr lang="nb-NO" dirty="0" err="1"/>
              <a:t>nauribar@uio.no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6155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DB0BE8-ABB6-278C-1CEB-293129E57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Navnerunde!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12B164-AD63-DE91-D192-4F22B2972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 (i plenum)</a:t>
            </a:r>
          </a:p>
          <a:p>
            <a:pPr lvl="1"/>
            <a:r>
              <a:rPr lang="nb-NO" dirty="0"/>
              <a:t>Hva du heter</a:t>
            </a:r>
          </a:p>
          <a:p>
            <a:pPr lvl="1"/>
            <a:r>
              <a:rPr lang="nb-NO" dirty="0"/>
              <a:t>Hvilken linje du går på</a:t>
            </a:r>
          </a:p>
          <a:p>
            <a:pPr lvl="1"/>
            <a:r>
              <a:rPr lang="nb-NO" dirty="0"/>
              <a:t>Favorittsang akkurat nå</a:t>
            </a:r>
          </a:p>
        </p:txBody>
      </p:sp>
      <p:pic>
        <p:nvPicPr>
          <p:cNvPr id="5" name="Bilde 4" descr="Et bilde som inneholder tekst, Font, logo, skjermbilde&#10;&#10;KI-generert innhold kan være feil.">
            <a:extLst>
              <a:ext uri="{FF2B5EF4-FFF2-40B4-BE49-F238E27FC236}">
                <a16:creationId xmlns:a16="http://schemas.microsoft.com/office/drawing/2014/main" id="{5E9D07FC-1603-A24F-8ED6-220D8D966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866" y="3075708"/>
            <a:ext cx="3060514" cy="21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4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EB01A-57C5-51BA-15CB-0F3670AC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061D80-DA5D-D8F8-F5C1-7770ECFBB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 dump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5CBE69-5135-D21D-55DC-CDE1365D4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Beskjeder kommer på semestersiden</a:t>
            </a:r>
          </a:p>
          <a:p>
            <a:pPr lvl="1"/>
            <a:r>
              <a:rPr lang="nb-NO" dirty="0"/>
              <a:t>Sjekk semestersiden (og epost) jevnlig – MINST én gang i uken</a:t>
            </a:r>
          </a:p>
          <a:p>
            <a:pPr lvl="1"/>
            <a:r>
              <a:rPr lang="nb-NO" dirty="0"/>
              <a:t>Har dere spørsmål? Bruk UiO </a:t>
            </a:r>
            <a:r>
              <a:rPr lang="nb-NO" dirty="0" err="1"/>
              <a:t>Discourse</a:t>
            </a:r>
            <a:r>
              <a:rPr lang="nb-NO" dirty="0"/>
              <a:t>!</a:t>
            </a:r>
          </a:p>
          <a:p>
            <a:pPr lvl="1"/>
            <a:r>
              <a:rPr lang="nb-NO" dirty="0"/>
              <a:t>Oppgavebank: Trix – slik som i IN1000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257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AB3CB5-666B-3153-65F6-D5C90E030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Innleveringer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C9F603-A60C-400F-BD47-57F1FAB16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2270502"/>
          </a:xfrm>
        </p:spPr>
        <p:txBody>
          <a:bodyPr/>
          <a:lstStyle/>
          <a:p>
            <a:r>
              <a:rPr lang="nb-NO" dirty="0"/>
              <a:t>7 innleveringer, innlevering 1 og 5 er obligatoriske</a:t>
            </a:r>
          </a:p>
          <a:p>
            <a:r>
              <a:rPr lang="nb-NO" dirty="0"/>
              <a:t> Alle innleveringer må inneholde en KI- deklarasjon </a:t>
            </a:r>
          </a:p>
          <a:p>
            <a:pPr lvl="1"/>
            <a:r>
              <a:rPr lang="nb-NO" dirty="0"/>
              <a:t>Hvis ikke blir ikke innleveringen rettet og det regnes som ett forsøk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5" name="Bilde 4" descr="Et bilde som inneholder tekst, Font, skjermbilde, algebra&#10;&#10;KI-generert innhold kan være feil.">
            <a:extLst>
              <a:ext uri="{FF2B5EF4-FFF2-40B4-BE49-F238E27FC236}">
                <a16:creationId xmlns:a16="http://schemas.microsoft.com/office/drawing/2014/main" id="{A243BC4E-F184-EFB0-0F1D-4A9EF6BBE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9" y="4559800"/>
            <a:ext cx="7772400" cy="203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5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463FD1-ECEB-1856-1852-E1F53388E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070195-A128-7540-2F8F-904EAD06A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 eksamener i løpet av semesteret</a:t>
            </a:r>
          </a:p>
          <a:p>
            <a:pPr lvl="1"/>
            <a:r>
              <a:rPr lang="nb-NO" dirty="0"/>
              <a:t>Midtveiseksamen 20. mars: 2 timer, ingen hjelpemidler</a:t>
            </a:r>
          </a:p>
          <a:p>
            <a:pPr lvl="1"/>
            <a:r>
              <a:rPr lang="nb-NO" dirty="0"/>
              <a:t>Avsluttende eksamen 29. mai: 4 timer, med hjelpemidler</a:t>
            </a:r>
          </a:p>
          <a:p>
            <a:r>
              <a:rPr lang="nb-NO" dirty="0"/>
              <a:t>Begge eksamener er i </a:t>
            </a:r>
            <a:r>
              <a:rPr lang="nb-NO" dirty="0" err="1"/>
              <a:t>silurveien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3215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6A3F95-CDAB-FBB0-1AD4-FD8EFE8A2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Mine erfaringer fra IN1010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F678D3-D502-62F7-6D9A-390ED8FF4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IN1010 er vanskeligere enn IN1000</a:t>
            </a:r>
          </a:p>
          <a:p>
            <a:pPr lvl="1"/>
            <a:r>
              <a:rPr lang="nb-NO" dirty="0"/>
              <a:t>Java er litt vanskeligere å fordøye enn Python, men man blir fort vant til det</a:t>
            </a:r>
          </a:p>
          <a:p>
            <a:r>
              <a:rPr lang="nb-NO" dirty="0"/>
              <a:t>Å skrive en del kode tidlig, gjør det veldig mye </a:t>
            </a:r>
            <a:br>
              <a:rPr lang="nb-NO" dirty="0"/>
            </a:br>
            <a:r>
              <a:rPr lang="nb-NO" dirty="0"/>
              <a:t>lettere å henge med senere</a:t>
            </a:r>
          </a:p>
          <a:p>
            <a:r>
              <a:rPr lang="nb-NO" dirty="0"/>
              <a:t>Jeg fikk god karakter av</a:t>
            </a:r>
          </a:p>
          <a:p>
            <a:pPr lvl="1"/>
            <a:r>
              <a:rPr lang="nb-NO" dirty="0"/>
              <a:t>Å kode jevnlig</a:t>
            </a:r>
          </a:p>
          <a:p>
            <a:pPr lvl="1"/>
            <a:r>
              <a:rPr lang="nb-NO" dirty="0"/>
              <a:t>Jobbe/ diskutere i kollokviegrupper (!!)</a:t>
            </a:r>
          </a:p>
          <a:p>
            <a:pPr lvl="1"/>
            <a:r>
              <a:rPr lang="nb-NO" dirty="0"/>
              <a:t>Bruke KI til å svare på spørsmål om teori, ikke generere svar på oppgaver</a:t>
            </a:r>
          </a:p>
        </p:txBody>
      </p:sp>
    </p:spTree>
    <p:extLst>
      <p:ext uri="{BB962C8B-B14F-4D97-AF65-F5344CB8AC3E}">
        <p14:creationId xmlns:p14="http://schemas.microsoft.com/office/powerpoint/2010/main" val="227448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EF9577A-BAD9-A10C-99BD-07BC4395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 vs. Python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F2D053D-E841-FA43-5220-CC7D77B4DC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Tolket språk</a:t>
            </a:r>
          </a:p>
          <a:p>
            <a:r>
              <a:rPr lang="nb-NO" dirty="0"/>
              <a:t>Dynamisk typet</a:t>
            </a:r>
          </a:p>
          <a:p>
            <a:r>
              <a:rPr lang="nb-NO" dirty="0"/>
              <a:t>Innrykk for «inndeling av koden»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48C2CD8-D2C1-706E-D3A0-9752F1239D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Kompilert språk</a:t>
            </a:r>
          </a:p>
          <a:p>
            <a:r>
              <a:rPr lang="nb-NO" dirty="0"/>
              <a:t>Statisk typet</a:t>
            </a:r>
          </a:p>
          <a:p>
            <a:r>
              <a:rPr lang="nb-NO" dirty="0"/>
              <a:t>Krøllparenteser for inndeling av koden</a:t>
            </a:r>
          </a:p>
          <a:p>
            <a:endParaRPr lang="nb-NO" dirty="0"/>
          </a:p>
          <a:p>
            <a:r>
              <a:rPr lang="nb-NO" dirty="0"/>
              <a:t>Alt er objekter</a:t>
            </a:r>
          </a:p>
          <a:p>
            <a:r>
              <a:rPr lang="nb-NO" dirty="0"/>
              <a:t>Må ha en main- metode for å kunne kjøre</a:t>
            </a:r>
          </a:p>
        </p:txBody>
      </p:sp>
    </p:spTree>
    <p:extLst>
      <p:ext uri="{BB962C8B-B14F-4D97-AF65-F5344CB8AC3E}">
        <p14:creationId xmlns:p14="http://schemas.microsoft.com/office/powerpoint/2010/main" val="359829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3B4BBD-80E5-9F53-6E31-31C11846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Java vs. Python</a:t>
            </a:r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1D42DB8F-C715-9182-6543-AC05D9DB97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38687"/>
          <a:stretch>
            <a:fillRect/>
          </a:stretch>
        </p:blipFill>
        <p:spPr>
          <a:xfrm>
            <a:off x="1227102" y="1950061"/>
            <a:ext cx="4983919" cy="2624974"/>
          </a:xfrm>
        </p:spPr>
      </p:pic>
      <p:pic>
        <p:nvPicPr>
          <p:cNvPr id="12" name="Plassholder for innhold 11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5E147450-B1A2-1AED-B03E-7CBDF06874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1113" y="1950061"/>
            <a:ext cx="4983919" cy="2624974"/>
          </a:xfrm>
        </p:spPr>
      </p:pic>
    </p:spTree>
    <p:extLst>
      <p:ext uri="{BB962C8B-B14F-4D97-AF65-F5344CB8AC3E}">
        <p14:creationId xmlns:p14="http://schemas.microsoft.com/office/powerpoint/2010/main" val="1196393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6FB9F4-3F6B-4527-DA2C-432E850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Utskrift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F124D6-EEDE-04E0-D68C-D6D059F699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Python: </a:t>
            </a:r>
            <a:r>
              <a:rPr lang="nb-NO" dirty="0" err="1"/>
              <a:t>print</a:t>
            </a:r>
            <a:r>
              <a:rPr lang="nb-NO" dirty="0"/>
              <a:t>()</a:t>
            </a:r>
          </a:p>
          <a:p>
            <a:r>
              <a:rPr lang="nb-NO" dirty="0"/>
              <a:t>Java: </a:t>
            </a:r>
            <a:r>
              <a:rPr lang="nb-NO" dirty="0" err="1"/>
              <a:t>System.out.println</a:t>
            </a:r>
            <a:r>
              <a:rPr lang="nb-NO" dirty="0"/>
              <a:t>()</a:t>
            </a:r>
          </a:p>
          <a:p>
            <a:pPr lvl="1"/>
            <a:r>
              <a:rPr lang="nb-NO" dirty="0"/>
              <a:t>Eller </a:t>
            </a:r>
            <a:r>
              <a:rPr lang="nb-NO" dirty="0" err="1"/>
              <a:t>System.out.print</a:t>
            </a:r>
            <a:r>
              <a:rPr lang="nb-NO" dirty="0"/>
              <a:t>(), da uten linjeskift</a:t>
            </a:r>
          </a:p>
          <a:p>
            <a:pPr lvl="1"/>
            <a:endParaRPr lang="nb-NO" dirty="0"/>
          </a:p>
          <a:p>
            <a:r>
              <a:rPr lang="nb-NO" dirty="0"/>
              <a:t>For at dette skal kjøre må vi putte det i en main- metode</a:t>
            </a:r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A88CFD77-E195-7CE9-4F38-C602F7D36C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913" y="2161309"/>
            <a:ext cx="4564774" cy="3296781"/>
          </a:xfrm>
        </p:spPr>
      </p:pic>
    </p:spTree>
    <p:extLst>
      <p:ext uri="{BB962C8B-B14F-4D97-AF65-F5344CB8AC3E}">
        <p14:creationId xmlns:p14="http://schemas.microsoft.com/office/powerpoint/2010/main" val="1498779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ED548-E6C5-56D3-5690-122A2870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Beslutninger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0EF8879-A945-E556-52AC-2B78B04C31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If/ </a:t>
            </a:r>
            <a:r>
              <a:rPr lang="nb-NO" dirty="0" err="1"/>
              <a:t>else</a:t>
            </a:r>
            <a:r>
              <a:rPr lang="nb-NO" dirty="0"/>
              <a:t>- setninger ligner på syntaks i Python</a:t>
            </a:r>
          </a:p>
          <a:p>
            <a:r>
              <a:rPr lang="nb-NO" dirty="0"/>
              <a:t>Forskjellene er parenteser rundt logiske uttrykk og krøllparentesene</a:t>
            </a:r>
          </a:p>
          <a:p>
            <a:endParaRPr lang="nb-NO" dirty="0"/>
          </a:p>
        </p:txBody>
      </p:sp>
      <p:pic>
        <p:nvPicPr>
          <p:cNvPr id="9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73907DA6-AE5F-ED2F-28F3-9D3CDC5B9B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677" y="2052116"/>
            <a:ext cx="5046086" cy="3364057"/>
          </a:xfrm>
        </p:spPr>
      </p:pic>
    </p:spTree>
    <p:extLst>
      <p:ext uri="{BB962C8B-B14F-4D97-AF65-F5344CB8AC3E}">
        <p14:creationId xmlns:p14="http://schemas.microsoft.com/office/powerpoint/2010/main" val="240363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F7BD723-D0EB-A03A-04BE-D0B488E3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BA21849-FFB4-BF4C-C73E-2CA0887B3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6453" y="2052116"/>
            <a:ext cx="4179035" cy="3305815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Oversett følgende program til Java- kode, kompiler og kjør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9AD30BA1-5E4A-C68D-C31F-720A2B26D4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A206617-9C18-8820-DF39-D823A3B76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913" y="1924144"/>
            <a:ext cx="4464857" cy="42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1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B919B-7CA1-61F6-504B-1EB67C2E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4D03581-E125-26E4-A932-D2B127444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While løkker er ganske like som i </a:t>
            </a:r>
            <a:r>
              <a:rPr lang="nb-NO" dirty="0" err="1"/>
              <a:t>python</a:t>
            </a:r>
            <a:endParaRPr lang="nb-NO" dirty="0"/>
          </a:p>
          <a:p>
            <a:r>
              <a:rPr lang="nb-NO" dirty="0"/>
              <a:t>For løkker er litt annerledes</a:t>
            </a:r>
          </a:p>
          <a:p>
            <a:pPr lvl="1"/>
            <a:r>
              <a:rPr lang="nb-NO" dirty="0"/>
              <a:t>for i in range() finnes ikke i Java</a:t>
            </a:r>
          </a:p>
          <a:p>
            <a:pPr lvl="1"/>
            <a:r>
              <a:rPr lang="nb-NO" dirty="0"/>
              <a:t>Vi må eksplisitt spesifisere når for- løkken skal stoppe</a:t>
            </a:r>
          </a:p>
        </p:txBody>
      </p:sp>
    </p:spTree>
    <p:extLst>
      <p:ext uri="{BB962C8B-B14F-4D97-AF65-F5344CB8AC3E}">
        <p14:creationId xmlns:p14="http://schemas.microsoft.com/office/powerpoint/2010/main" val="1874797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959291-D687-0595-4584-37637567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While- løkker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30501F2-A270-6805-171B-7FCF2DFC2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Python</a:t>
            </a:r>
          </a:p>
        </p:txBody>
      </p:sp>
      <p:pic>
        <p:nvPicPr>
          <p:cNvPr id="7" name="Plassholder for innhold 6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08F6405D-2719-FDF0-5BC1-37AAB9E409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63875" y="3275806"/>
            <a:ext cx="2984500" cy="2222500"/>
          </a:xfr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7EE64F5-DB85-8F24-39D0-FE1B37922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Java</a:t>
            </a:r>
          </a:p>
        </p:txBody>
      </p:sp>
      <p:pic>
        <p:nvPicPr>
          <p:cNvPr id="12" name="Plassholder for innhold 11" descr="Et bilde som inneholder tekst, Font, skjermbilde, design&#10;&#10;KI-generert innhold kan være feil.">
            <a:extLst>
              <a:ext uri="{FF2B5EF4-FFF2-40B4-BE49-F238E27FC236}">
                <a16:creationId xmlns:a16="http://schemas.microsoft.com/office/drawing/2014/main" id="{54403CDC-C829-BFDA-31CC-3EF85D669DB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65913" y="3365266"/>
            <a:ext cx="3900487" cy="2043580"/>
          </a:xfrm>
        </p:spPr>
      </p:pic>
    </p:spTree>
    <p:extLst>
      <p:ext uri="{BB962C8B-B14F-4D97-AF65-F5344CB8AC3E}">
        <p14:creationId xmlns:p14="http://schemas.microsoft.com/office/powerpoint/2010/main" val="4229518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F2ADB3-2728-0756-E6BB-307AF18E5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 løkker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3E0731C-49E4-18F8-40EB-19FDFE8D8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Java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4B3179-CB98-9F9C-EF05-821CD800E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Python</a:t>
            </a:r>
          </a:p>
        </p:txBody>
      </p:sp>
      <p:pic>
        <p:nvPicPr>
          <p:cNvPr id="8" name="Plassholder for innhold 7" descr="Et bilde som inneholder Font, tekst, skjermbilde, Grafikk&#10;&#10;KI-generert innhold kan være feil.">
            <a:extLst>
              <a:ext uri="{FF2B5EF4-FFF2-40B4-BE49-F238E27FC236}">
                <a16:creationId xmlns:a16="http://schemas.microsoft.com/office/drawing/2014/main" id="{F9D1E18E-6A70-9823-1B46-0473C1853A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14625" y="3802856"/>
            <a:ext cx="3683000" cy="1168400"/>
          </a:xfrm>
        </p:spPr>
      </p:pic>
      <p:pic>
        <p:nvPicPr>
          <p:cNvPr id="10" name="Plassholder for innhold 9" descr="Et bilde som inneholder tekst, Font, skjermbilde, håndskrift&#10;&#10;KI-generert innhold kan være feil.">
            <a:extLst>
              <a:ext uri="{FF2B5EF4-FFF2-40B4-BE49-F238E27FC236}">
                <a16:creationId xmlns:a16="http://schemas.microsoft.com/office/drawing/2014/main" id="{C4FE8ED4-A4CC-B94D-9E73-C4138218A9D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65913" y="3867599"/>
            <a:ext cx="3900487" cy="1038914"/>
          </a:xfrm>
        </p:spPr>
      </p:pic>
    </p:spTree>
    <p:extLst>
      <p:ext uri="{BB962C8B-B14F-4D97-AF65-F5344CB8AC3E}">
        <p14:creationId xmlns:p14="http://schemas.microsoft.com/office/powerpoint/2010/main" val="91614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2588FD-E19B-EE73-7033-83B4A62D9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 løkker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0C4E24D-46E8-8077-54BD-DA7B55A58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8906" y="3537528"/>
            <a:ext cx="7792977" cy="785668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616622A-64D3-AA02-3F1E-32F808207A09}"/>
              </a:ext>
            </a:extLst>
          </p:cNvPr>
          <p:cNvSpPr txBox="1"/>
          <p:nvPr/>
        </p:nvSpPr>
        <p:spPr>
          <a:xfrm>
            <a:off x="2611808" y="215740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Startverdi for i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5D63076-C879-9742-6D8A-49941EF12A8E}"/>
              </a:ext>
            </a:extLst>
          </p:cNvPr>
          <p:cNvSpPr txBox="1"/>
          <p:nvPr/>
        </p:nvSpPr>
        <p:spPr>
          <a:xfrm>
            <a:off x="5181600" y="2018908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Betingelsen for løkken:</a:t>
            </a:r>
            <a:br>
              <a:rPr lang="nb-NO" dirty="0"/>
            </a:br>
            <a:r>
              <a:rPr lang="nb-NO" dirty="0"/>
              <a:t>Itererer så lenge i &lt; 10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D38B24D-7EAB-1020-CED2-BF31FFD9BE29}"/>
              </a:ext>
            </a:extLst>
          </p:cNvPr>
          <p:cNvSpPr txBox="1"/>
          <p:nvPr/>
        </p:nvSpPr>
        <p:spPr>
          <a:xfrm>
            <a:off x="9000479" y="199647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Øker i med 1 </a:t>
            </a:r>
            <a:br>
              <a:rPr lang="nb-NO" dirty="0"/>
            </a:br>
            <a:r>
              <a:rPr lang="nb-NO" dirty="0"/>
              <a:t>hver iterasjon</a:t>
            </a:r>
          </a:p>
        </p:txBody>
      </p: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3369FD05-37E0-6777-BD2C-ED1F6F2E0D7C}"/>
              </a:ext>
            </a:extLst>
          </p:cNvPr>
          <p:cNvCxnSpPr>
            <a:stCxn id="6" idx="2"/>
          </p:cNvCxnSpPr>
          <p:nvPr/>
        </p:nvCxnSpPr>
        <p:spPr>
          <a:xfrm>
            <a:off x="3422287" y="2526740"/>
            <a:ext cx="1759313" cy="1010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AEEE8B1D-2737-9E7F-9CEB-F624436DD55D}"/>
              </a:ext>
            </a:extLst>
          </p:cNvPr>
          <p:cNvCxnSpPr>
            <a:stCxn id="7" idx="2"/>
          </p:cNvCxnSpPr>
          <p:nvPr/>
        </p:nvCxnSpPr>
        <p:spPr>
          <a:xfrm>
            <a:off x="6447331" y="2665239"/>
            <a:ext cx="369105" cy="872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 13">
            <a:extLst>
              <a:ext uri="{FF2B5EF4-FFF2-40B4-BE49-F238E27FC236}">
                <a16:creationId xmlns:a16="http://schemas.microsoft.com/office/drawing/2014/main" id="{ED162BC2-FECD-400F-6678-843DECF8EA03}"/>
              </a:ext>
            </a:extLst>
          </p:cNvPr>
          <p:cNvCxnSpPr>
            <a:stCxn id="8" idx="2"/>
          </p:cNvCxnSpPr>
          <p:nvPr/>
        </p:nvCxnSpPr>
        <p:spPr>
          <a:xfrm flipH="1">
            <a:off x="9642764" y="2642803"/>
            <a:ext cx="142545" cy="894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218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BFADFF-9568-04CE-17B8-3A1C9ADA6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Lab resten av timen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2CA8CFA-2EEE-2302-671E-896F1797B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455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1764</TotalTime>
  <Words>414</Words>
  <Application>Microsoft Macintosh PowerPoint</Application>
  <PresentationFormat>Widescreen</PresentationFormat>
  <Paragraphs>80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MS Shell Dlg 2</vt:lpstr>
      <vt:lpstr>Wingdings</vt:lpstr>
      <vt:lpstr>Wingdings 3</vt:lpstr>
      <vt:lpstr>Madison</vt:lpstr>
      <vt:lpstr>IN1010 – Gruppe 8</vt:lpstr>
      <vt:lpstr>Agenda</vt:lpstr>
      <vt:lpstr>Litt om meg</vt:lpstr>
      <vt:lpstr>Navnerunde!</vt:lpstr>
      <vt:lpstr>Info dump</vt:lpstr>
      <vt:lpstr>Innleveringer</vt:lpstr>
      <vt:lpstr>Eksamen</vt:lpstr>
      <vt:lpstr>Mine erfaringer fra IN1010</vt:lpstr>
      <vt:lpstr>Java vs. Python</vt:lpstr>
      <vt:lpstr>Java vs. Python</vt:lpstr>
      <vt:lpstr>Utskrift</vt:lpstr>
      <vt:lpstr>Beslutninger</vt:lpstr>
      <vt:lpstr>Oppgave</vt:lpstr>
      <vt:lpstr>Løkker </vt:lpstr>
      <vt:lpstr>While- løkker</vt:lpstr>
      <vt:lpstr>For- løkker</vt:lpstr>
      <vt:lpstr>For- løkker</vt:lpstr>
      <vt:lpstr>Lab resten av timen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Ander Lid Uribarri</dc:creator>
  <cp:lastModifiedBy>Nicholas Ander Lid Uribarri</cp:lastModifiedBy>
  <cp:revision>1</cp:revision>
  <dcterms:created xsi:type="dcterms:W3CDTF">2026-01-19T11:28:58Z</dcterms:created>
  <dcterms:modified xsi:type="dcterms:W3CDTF">2026-01-20T16:53:11Z</dcterms:modified>
</cp:coreProperties>
</file>