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1"/>
    <p:restoredTop sz="94681"/>
  </p:normalViewPr>
  <p:slideViewPr>
    <p:cSldViewPr snapToGrid="0">
      <p:cViewPr varScale="1">
        <p:scale>
          <a:sx n="173" d="100"/>
          <a:sy n="173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EA393-A5C7-DF44-A21D-2552EB94F144}" type="datetimeFigureOut">
              <a:rPr lang="nb-NO" smtClean="0"/>
              <a:t>08.04.2026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ECA9C-5198-AF4D-9B13-F4DF859370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8518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ECA9C-5198-AF4D-9B13-F4DF859370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500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3E67EE-4DF9-8351-EB25-F123BE087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Tråder del 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6A8E768-2409-8CAA-C894-084A847020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Gruppetime Uke 10</a:t>
            </a:r>
          </a:p>
        </p:txBody>
      </p:sp>
    </p:spTree>
    <p:extLst>
      <p:ext uri="{BB962C8B-B14F-4D97-AF65-F5344CB8AC3E}">
        <p14:creationId xmlns:p14="http://schemas.microsoft.com/office/powerpoint/2010/main" val="2165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B0592-E98E-0EF2-EFC8-3E5C3121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BD537B-E94B-0D70-1450-8876BA74C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Repetisjon tråder</a:t>
            </a:r>
          </a:p>
          <a:p>
            <a:r>
              <a:rPr lang="nb-NO" dirty="0"/>
              <a:t>Barrierer</a:t>
            </a:r>
          </a:p>
          <a:p>
            <a:r>
              <a:rPr lang="nb-NO" dirty="0"/>
              <a:t>.</a:t>
            </a:r>
            <a:r>
              <a:rPr lang="nb-NO" dirty="0" err="1"/>
              <a:t>join</a:t>
            </a:r>
            <a:r>
              <a:rPr lang="nb-NO" dirty="0"/>
              <a:t>() og </a:t>
            </a:r>
            <a:r>
              <a:rPr lang="nb-NO" dirty="0" err="1"/>
              <a:t>CountDownLatch</a:t>
            </a:r>
            <a:endParaRPr lang="nb-NO" dirty="0"/>
          </a:p>
          <a:p>
            <a:r>
              <a:rPr lang="nb-NO" dirty="0"/>
              <a:t>Barrierer og monitor</a:t>
            </a:r>
          </a:p>
        </p:txBody>
      </p:sp>
    </p:spTree>
    <p:extLst>
      <p:ext uri="{BB962C8B-B14F-4D97-AF65-F5344CB8AC3E}">
        <p14:creationId xmlns:p14="http://schemas.microsoft.com/office/powerpoint/2010/main" val="400015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47895E-A5BD-490E-4603-F582D75C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tråder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BB05D-146B-6DDB-DDF8-AE7AC3BF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Tråd: sekvens med instruksjoner</a:t>
            </a:r>
          </a:p>
          <a:p>
            <a:r>
              <a:rPr lang="nb-NO" dirty="0"/>
              <a:t>Bruk av flere tråder i et program kalles </a:t>
            </a:r>
            <a:r>
              <a:rPr lang="nb-NO" i="1" dirty="0"/>
              <a:t>parallellitet</a:t>
            </a:r>
          </a:p>
          <a:p>
            <a:r>
              <a:rPr lang="nb-NO" dirty="0"/>
              <a:t>Når tråder deler felles ressurser, må vi kontrollere tilgangen for å unngå </a:t>
            </a:r>
            <a:r>
              <a:rPr lang="nb-NO" i="1" dirty="0"/>
              <a:t>race </a:t>
            </a:r>
            <a:r>
              <a:rPr lang="nb-NO" i="1" dirty="0" err="1"/>
              <a:t>conditions</a:t>
            </a:r>
            <a:r>
              <a:rPr lang="nb-NO" i="1" dirty="0"/>
              <a:t> – </a:t>
            </a:r>
            <a:r>
              <a:rPr lang="nb-NO" dirty="0"/>
              <a:t>løsning: </a:t>
            </a:r>
            <a:r>
              <a:rPr lang="nb-NO" dirty="0" err="1"/>
              <a:t>locks</a:t>
            </a:r>
            <a:endParaRPr lang="nb-NO" i="1" dirty="0"/>
          </a:p>
          <a:p>
            <a:r>
              <a:rPr lang="nb-NO" dirty="0"/>
              <a:t>Låser kan ha </a:t>
            </a:r>
            <a:r>
              <a:rPr lang="nb-NO" i="1" dirty="0" err="1"/>
              <a:t>conditions</a:t>
            </a:r>
            <a:r>
              <a:rPr lang="nb-NO" i="1" dirty="0"/>
              <a:t> </a:t>
            </a:r>
            <a:r>
              <a:rPr lang="nb-NO" dirty="0"/>
              <a:t>som kontrollerer åpning </a:t>
            </a:r>
            <a:r>
              <a:rPr lang="nb-NO"/>
              <a:t>og lukking av låsen</a:t>
            </a:r>
            <a:endParaRPr lang="nb-NO" dirty="0"/>
          </a:p>
          <a:p>
            <a:r>
              <a:rPr lang="nb-NO" dirty="0"/>
              <a:t>En monitor håndterer typisk kritiske regioner med låsing, venting og signalisering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746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1EEB2B-8594-D676-F159-1A3FDDA0A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Barrierer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424E2D-30CB-9F0C-6EAC-6E2156188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barriere er en synkroniseringsmekanisme</a:t>
            </a:r>
          </a:p>
          <a:p>
            <a:pPr lvl="1"/>
            <a:r>
              <a:rPr lang="nb-NO" dirty="0"/>
              <a:t>Kontrollerer at tråder møtes ved et bestemt punkt</a:t>
            </a:r>
          </a:p>
          <a:p>
            <a:r>
              <a:rPr lang="nb-NO" dirty="0"/>
              <a:t>Med barrierer kan vi kontrollere rekkefølgen av operasjoner på en viss måte</a:t>
            </a:r>
          </a:p>
        </p:txBody>
      </p:sp>
    </p:spTree>
    <p:extLst>
      <p:ext uri="{BB962C8B-B14F-4D97-AF65-F5344CB8AC3E}">
        <p14:creationId xmlns:p14="http://schemas.microsoft.com/office/powerpoint/2010/main" val="164363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C0DD00-85D9-62B5-85C4-A18A5AAD3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.</a:t>
            </a:r>
            <a:r>
              <a:rPr lang="nb-NO" dirty="0" err="1"/>
              <a:t>join</a:t>
            </a:r>
            <a:r>
              <a:rPr lang="nb-NO" dirty="0"/>
              <a:t>()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6B371F4-5703-E739-79C3-4E3BEE170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4036" y="2052114"/>
            <a:ext cx="2334400" cy="3997828"/>
          </a:xfrm>
        </p:spPr>
        <p:txBody>
          <a:bodyPr/>
          <a:lstStyle/>
          <a:p>
            <a:r>
              <a:rPr lang="nb-NO" dirty="0"/>
              <a:t>.</a:t>
            </a:r>
            <a:r>
              <a:rPr lang="nb-NO" dirty="0" err="1"/>
              <a:t>join</a:t>
            </a:r>
            <a:r>
              <a:rPr lang="nb-NO" dirty="0"/>
              <a:t>() venter på at en tråd blir ferdig før den selv fortsetter</a:t>
            </a:r>
          </a:p>
        </p:txBody>
      </p:sp>
      <p:pic>
        <p:nvPicPr>
          <p:cNvPr id="7" name="Plassholder for innhold 6" descr="Et bilde som inneholder tekst, skjermbilde, programvare&#10;&#10;KI-generert innhold kan være feil.">
            <a:extLst>
              <a:ext uri="{FF2B5EF4-FFF2-40B4-BE49-F238E27FC236}">
                <a16:creationId xmlns:a16="http://schemas.microsoft.com/office/drawing/2014/main" id="{D2F23921-6EF3-D67E-09FB-D33462D009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41816" y="2052114"/>
            <a:ext cx="8146717" cy="4351087"/>
          </a:xfrm>
        </p:spPr>
      </p:pic>
    </p:spTree>
    <p:extLst>
      <p:ext uri="{BB962C8B-B14F-4D97-AF65-F5344CB8AC3E}">
        <p14:creationId xmlns:p14="http://schemas.microsoft.com/office/powerpoint/2010/main" val="210065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9BC9AF-4131-AF42-0D75-2B924A330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CountDownLatch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0ADC76-9A16-FDC3-FC16-3D35BA8FD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6465" y="1627244"/>
            <a:ext cx="3527571" cy="4810501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En nedteller som venter på at et bestemt antall tråder blir ferdig</a:t>
            </a:r>
          </a:p>
          <a:p>
            <a:r>
              <a:rPr lang="nb-NO" dirty="0"/>
              <a:t>Hver tråd sier ifra når den er ferdig</a:t>
            </a:r>
          </a:p>
          <a:p>
            <a:r>
              <a:rPr lang="nb-NO" dirty="0"/>
              <a:t>Når nedtellingen har nådd null, kan tråden som venter på </a:t>
            </a:r>
            <a:r>
              <a:rPr lang="nb-NO" dirty="0" err="1"/>
              <a:t>CountDownLatch</a:t>
            </a:r>
            <a:r>
              <a:rPr lang="nb-NO" dirty="0"/>
              <a:t> fortsette</a:t>
            </a:r>
          </a:p>
          <a:p>
            <a:r>
              <a:rPr lang="nb-NO" dirty="0"/>
              <a:t>Egner seg når noen tråder er avhengig av andre tråders beregninger</a:t>
            </a:r>
          </a:p>
        </p:txBody>
      </p:sp>
      <p:pic>
        <p:nvPicPr>
          <p:cNvPr id="6" name="Plassholder for innhold 5" descr="Et bilde som inneholder tekst, skjermbilde, line, diagram&#10;&#10;KI-generert innhold kan være feil.">
            <a:extLst>
              <a:ext uri="{FF2B5EF4-FFF2-40B4-BE49-F238E27FC236}">
                <a16:creationId xmlns:a16="http://schemas.microsoft.com/office/drawing/2014/main" id="{86A32264-E268-D7BA-3C41-9949DFB712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97538" y="1562014"/>
            <a:ext cx="5806727" cy="2864439"/>
          </a:xfrm>
        </p:spPr>
      </p:pic>
    </p:spTree>
    <p:extLst>
      <p:ext uri="{BB962C8B-B14F-4D97-AF65-F5344CB8AC3E}">
        <p14:creationId xmlns:p14="http://schemas.microsoft.com/office/powerpoint/2010/main" val="2313976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3C810E-D44E-9642-2343-08D12BBF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lassholder for innhold 7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2E2FFC93-C730-D9EC-05EF-1F00D222DC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717492" y="2513585"/>
            <a:ext cx="5307074" cy="3370368"/>
          </a:xfrm>
        </p:spPr>
      </p:pic>
      <p:pic>
        <p:nvPicPr>
          <p:cNvPr id="6" name="Plassholder for innhold 5" descr="Et bilde som inneholder tekst, skjermbilde, Font, programvare&#10;&#10;KI-generert innhold kan være feil.">
            <a:extLst>
              <a:ext uri="{FF2B5EF4-FFF2-40B4-BE49-F238E27FC236}">
                <a16:creationId xmlns:a16="http://schemas.microsoft.com/office/drawing/2014/main" id="{B8540632-4260-0922-B153-C3525ED828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52917" y="2396922"/>
            <a:ext cx="5928566" cy="3604940"/>
          </a:xfrm>
        </p:spPr>
      </p:pic>
    </p:spTree>
    <p:extLst>
      <p:ext uri="{BB962C8B-B14F-4D97-AF65-F5344CB8AC3E}">
        <p14:creationId xmlns:p14="http://schemas.microsoft.com/office/powerpoint/2010/main" val="243247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C8B8CD7D-950D-9D32-D7F9-805D9FAC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Kodeeksempel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16357F6-889D-C95F-67F1-73BA1CD18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47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060AF4-CAD7-6863-4228-C7ADCAB2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Seminaroppgaver/ lab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EFB56C-F9A0-A289-621B-97F01743B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9973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1071</TotalTime>
  <Words>169</Words>
  <Application>Microsoft Macintosh PowerPoint</Application>
  <PresentationFormat>Widescreen</PresentationFormat>
  <Paragraphs>27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Aptos</vt:lpstr>
      <vt:lpstr>Arial</vt:lpstr>
      <vt:lpstr>MS Shell Dlg 2</vt:lpstr>
      <vt:lpstr>Wingdings</vt:lpstr>
      <vt:lpstr>Wingdings 3</vt:lpstr>
      <vt:lpstr>Madison</vt:lpstr>
      <vt:lpstr>Tråder del 2</vt:lpstr>
      <vt:lpstr>Agenda</vt:lpstr>
      <vt:lpstr>Repetisjon tråder</vt:lpstr>
      <vt:lpstr>Barrierer</vt:lpstr>
      <vt:lpstr>.join()</vt:lpstr>
      <vt:lpstr>CountDownLatch</vt:lpstr>
      <vt:lpstr>PowerPoint-presentasjon</vt:lpstr>
      <vt:lpstr>Kodeeksempel</vt:lpstr>
      <vt:lpstr>Seminaroppgaver/ 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Ander Lid Uribarri</dc:creator>
  <cp:lastModifiedBy>Nicholas Ander Lid Uribarri</cp:lastModifiedBy>
  <cp:revision>2</cp:revision>
  <dcterms:created xsi:type="dcterms:W3CDTF">2026-04-06T15:15:50Z</dcterms:created>
  <dcterms:modified xsi:type="dcterms:W3CDTF">2026-04-08T08:13:15Z</dcterms:modified>
</cp:coreProperties>
</file>