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681"/>
  </p:normalViewPr>
  <p:slideViewPr>
    <p:cSldViewPr snapToGrid="0">
      <p:cViewPr varScale="1">
        <p:scale>
          <a:sx n="138" d="100"/>
          <a:sy n="138" d="100"/>
        </p:scale>
        <p:origin x="176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2/17/26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D397C2-C231-A0B2-58E4-4DB75BAEE9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Arv del 3:</a:t>
            </a:r>
            <a:br>
              <a:rPr lang="nb-NO" dirty="0"/>
            </a:br>
            <a:r>
              <a:rPr lang="nb-NO" dirty="0"/>
              <a:t>Grensesnitt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07C8516-1369-AAB2-608E-83E43A5737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694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D9C1CC-9B0B-0166-69C8-0D8B91886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68A2CC-FFC7-343A-0850-389359686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171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654BE-0E7D-09F5-388A-523BAB151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Interface/ Grensesnitt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A1F48F-E103-A99B-70C0-1677C9E6DE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En abstrakt type som definerer en mengde metoder en klasse må implementere </a:t>
            </a:r>
          </a:p>
          <a:p>
            <a:r>
              <a:rPr lang="nb-NO" dirty="0"/>
              <a:t>Sier kun </a:t>
            </a:r>
            <a:r>
              <a:rPr lang="nb-NO" i="1" dirty="0"/>
              <a:t>hva </a:t>
            </a:r>
            <a:r>
              <a:rPr lang="nb-NO" dirty="0"/>
              <a:t>klassen må implementere, men ingenting om </a:t>
            </a:r>
            <a:r>
              <a:rPr lang="nb-NO" i="1" dirty="0"/>
              <a:t>hvordan</a:t>
            </a:r>
          </a:p>
          <a:p>
            <a:r>
              <a:rPr lang="nb-NO" dirty="0"/>
              <a:t>Ikke bundet til et klassehierarki – åpner for fleksible programmer </a:t>
            </a:r>
          </a:p>
          <a:p>
            <a:endParaRPr lang="nb-NO" dirty="0"/>
          </a:p>
        </p:txBody>
      </p:sp>
      <p:pic>
        <p:nvPicPr>
          <p:cNvPr id="1026" name="Picture 2" descr="Elektricitetsstik med stik på hvidt. Vektor Stock-vektor (royaltyfri)  2513559299 | Shutterstock">
            <a:extLst>
              <a:ext uri="{FF2B5EF4-FFF2-40B4-BE49-F238E27FC236}">
                <a16:creationId xmlns:a16="http://schemas.microsoft.com/office/drawing/2014/main" id="{1B75B85D-F379-930B-6620-2FA547612B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>
            <a:fillRect/>
          </a:stretch>
        </p:blipFill>
        <p:spPr bwMode="auto">
          <a:xfrm>
            <a:off x="7592843" y="2293921"/>
            <a:ext cx="2968013" cy="300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64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B7724403-9981-B586-AF9B-ACE0E3CE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bruker man hva?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621ED02-B1E7-2ED4-F317-EFDE85C37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Klasse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FF4658B7-9FF5-87A1-AF0E-48ACC02C98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Beskrive virkelige entiteter</a:t>
            </a:r>
          </a:p>
          <a:p>
            <a:r>
              <a:rPr lang="nb-NO" dirty="0"/>
              <a:t>Lage objekter som holder på verdier/ utfører handlinger</a:t>
            </a:r>
          </a:p>
          <a:p>
            <a:r>
              <a:rPr lang="nb-NO" dirty="0"/>
              <a:t>"Er en" - relasjon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D366D34-572C-D22F-D98C-5C523207BE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Grensesnitt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9CD3DD2E-21F2-5C51-34ED-6AA0C8A3896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/>
              <a:t>Beskrive egenskaper</a:t>
            </a:r>
          </a:p>
          <a:p>
            <a:pPr lvl="1"/>
            <a:r>
              <a:rPr lang="nb-NO" dirty="0"/>
              <a:t>Ikke bundet til ett klassehierarki</a:t>
            </a:r>
          </a:p>
          <a:p>
            <a:r>
              <a:rPr lang="nb-NO" dirty="0"/>
              <a:t>"Kan gjøre" - relasjon</a:t>
            </a:r>
          </a:p>
        </p:txBody>
      </p:sp>
    </p:spTree>
    <p:extLst>
      <p:ext uri="{BB962C8B-B14F-4D97-AF65-F5344CB8AC3E}">
        <p14:creationId xmlns:p14="http://schemas.microsoft.com/office/powerpoint/2010/main" val="213105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F437FAA5-D909-2A39-890E-4779E3141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Modellering</a:t>
            </a:r>
          </a:p>
        </p:txBody>
      </p:sp>
      <p:pic>
        <p:nvPicPr>
          <p:cNvPr id="16" name="Plassholder for innhold 15" descr="Et bilde som inneholder diagram, plan, line, Rektangel&#10;&#10;KI-generert innhold kan være feil.">
            <a:extLst>
              <a:ext uri="{FF2B5EF4-FFF2-40B4-BE49-F238E27FC236}">
                <a16:creationId xmlns:a16="http://schemas.microsoft.com/office/drawing/2014/main" id="{5E33614E-F576-B213-FD82-C8D60C50B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1424" y="2155479"/>
            <a:ext cx="4980685" cy="3488003"/>
          </a:xfrm>
        </p:spPr>
      </p:pic>
      <p:pic>
        <p:nvPicPr>
          <p:cNvPr id="18" name="Bilde 17" descr="Et bilde som inneholder diagram, line, sketch, plan&#10;&#10;KI-generert innhold kan være feil.">
            <a:extLst>
              <a:ext uri="{FF2B5EF4-FFF2-40B4-BE49-F238E27FC236}">
                <a16:creationId xmlns:a16="http://schemas.microsoft.com/office/drawing/2014/main" id="{F98F3F9A-1ACF-15FF-F36C-4F7D3F9E4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893" y="2718403"/>
            <a:ext cx="5654636" cy="24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1F0B3F16-C6B2-D326-10E3-D5299046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</a:t>
            </a:r>
            <a:r>
              <a:rPr lang="nb-NO" dirty="0" err="1"/>
              <a:t>java</a:t>
            </a:r>
            <a:endParaRPr lang="nb-NO" dirty="0"/>
          </a:p>
        </p:txBody>
      </p:sp>
      <p:pic>
        <p:nvPicPr>
          <p:cNvPr id="5" name="Plassholder for innhold 4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2399B3E9-A447-3025-6631-B94BBCD835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93819" y="1776647"/>
            <a:ext cx="7171698" cy="2352007"/>
          </a:xfrm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A13F10F-BBE4-7152-3E35-47C4FFDE0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41236" y="4350327"/>
            <a:ext cx="8519622" cy="1699616"/>
          </a:xfrm>
        </p:spPr>
        <p:txBody>
          <a:bodyPr/>
          <a:lstStyle/>
          <a:p>
            <a:r>
              <a:rPr lang="nb-NO" dirty="0"/>
              <a:t>Metoden står tom i grensesnittdeklarasjonen</a:t>
            </a:r>
          </a:p>
          <a:p>
            <a:r>
              <a:rPr lang="nb-NO" i="1" dirty="0" err="1"/>
              <a:t>implements</a:t>
            </a:r>
            <a:r>
              <a:rPr lang="nb-NO" i="1" dirty="0"/>
              <a:t> </a:t>
            </a:r>
            <a:r>
              <a:rPr lang="nb-NO" dirty="0"/>
              <a:t>for å "arve" egenskapene</a:t>
            </a:r>
          </a:p>
          <a:p>
            <a:r>
              <a:rPr lang="nb-NO" i="1" dirty="0"/>
              <a:t>@</a:t>
            </a:r>
            <a:r>
              <a:rPr lang="nb-NO" i="1" dirty="0" err="1"/>
              <a:t>Override</a:t>
            </a:r>
            <a:r>
              <a:rPr lang="nb-NO" i="1" dirty="0"/>
              <a:t> </a:t>
            </a:r>
            <a:r>
              <a:rPr lang="nb-NO" dirty="0"/>
              <a:t>i klassedeklarasjonen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56926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ED9F11-2555-738A-E014-5D584492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Grensesnitt: Pekere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A5E8A262-EF0B-90C9-3FD2-5274A76989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605373" y="3597327"/>
            <a:ext cx="3895725" cy="359400"/>
          </a:xfrm>
        </p:spPr>
      </p:pic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C9A8BB62-A85D-426D-272C-63B9AB55FB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5373" y="2052116"/>
            <a:ext cx="7950983" cy="3175666"/>
          </a:xfrm>
        </p:spPr>
        <p:txBody>
          <a:bodyPr>
            <a:normAutofit/>
          </a:bodyPr>
          <a:lstStyle/>
          <a:p>
            <a:r>
              <a:rPr lang="nb-NO" dirty="0"/>
              <a:t>Ikke mulig å lage objekter av grensesnittene</a:t>
            </a:r>
          </a:p>
          <a:p>
            <a:r>
              <a:rPr lang="nb-NO" dirty="0"/>
              <a:t>Kan ha pekere av typen til grensesnittet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Alle klasser som implementerer samme grensesnitt kan lagres</a:t>
            </a:r>
            <a:br>
              <a:rPr lang="nb-NO" dirty="0"/>
            </a:br>
            <a:r>
              <a:rPr lang="nb-NO" dirty="0"/>
              <a:t>i samme beholder</a:t>
            </a:r>
          </a:p>
        </p:txBody>
      </p:sp>
      <p:pic>
        <p:nvPicPr>
          <p:cNvPr id="11" name="Plassholder for innhold 7" descr="Et bilde som inneholder Font, tekst, hvit, kalligrafi&#10;&#10;KI-generert innhold kan være feil.">
            <a:extLst>
              <a:ext uri="{FF2B5EF4-FFF2-40B4-BE49-F238E27FC236}">
                <a16:creationId xmlns:a16="http://schemas.microsoft.com/office/drawing/2014/main" id="{E2A4470F-4D08-3A01-C3F0-B48C6CB2C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373" y="5407098"/>
            <a:ext cx="3892550" cy="50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01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F9B56-27DE-AB92-A734-A3D5AEA85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Grensesnittene </a:t>
            </a:r>
            <a:r>
              <a:rPr lang="nb-NO" dirty="0" err="1"/>
              <a:t>Map</a:t>
            </a:r>
            <a:r>
              <a:rPr lang="nb-NO" dirty="0"/>
              <a:t> og List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8C27CC-24D6-0B08-2E67-52E9B8C690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List:</a:t>
            </a:r>
          </a:p>
          <a:p>
            <a:pPr lvl="1"/>
            <a:r>
              <a:rPr lang="nb-NO" dirty="0"/>
              <a:t>Elementer i ordnet rekkefølge</a:t>
            </a:r>
          </a:p>
          <a:p>
            <a:pPr lvl="1"/>
            <a:r>
              <a:rPr lang="nb-NO" dirty="0"/>
              <a:t>Elementer er indeksert</a:t>
            </a:r>
          </a:p>
          <a:p>
            <a:pPr lvl="1"/>
            <a:r>
              <a:rPr lang="nb-NO" dirty="0"/>
              <a:t>Duplikater av like verdier</a:t>
            </a:r>
          </a:p>
          <a:p>
            <a:r>
              <a:rPr lang="nb-NO" dirty="0"/>
              <a:t>Vanlig implementasjon: </a:t>
            </a:r>
            <a:r>
              <a:rPr lang="nb-NO" dirty="0" err="1"/>
              <a:t>ArrayList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47F7512-EC5B-4CBA-A384-7081315F8E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err="1"/>
              <a:t>Map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"Mapper" nøkkelverdier til </a:t>
            </a:r>
            <a:r>
              <a:rPr lang="nb-NO" dirty="0" err="1"/>
              <a:t>innholdsverdier</a:t>
            </a:r>
            <a:endParaRPr lang="nb-NO" dirty="0"/>
          </a:p>
          <a:p>
            <a:pPr lvl="1"/>
            <a:r>
              <a:rPr lang="nb-NO" dirty="0"/>
              <a:t>Unike nøkler</a:t>
            </a:r>
          </a:p>
          <a:p>
            <a:endParaRPr lang="nb-NO" dirty="0"/>
          </a:p>
          <a:p>
            <a:r>
              <a:rPr lang="nb-NO" dirty="0"/>
              <a:t>Vanlig implementasjon: </a:t>
            </a:r>
            <a:r>
              <a:rPr lang="nb-NO" dirty="0" err="1"/>
              <a:t>HashMap</a:t>
            </a:r>
            <a:endParaRPr lang="nb-NO" dirty="0"/>
          </a:p>
        </p:txBody>
      </p:sp>
      <p:pic>
        <p:nvPicPr>
          <p:cNvPr id="6" name="Bilde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9CDD2734-8E84-7F27-288C-5EA73A2BD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146" y="5215031"/>
            <a:ext cx="4810990" cy="164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178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107</TotalTime>
  <Words>164</Words>
  <Application>Microsoft Macintosh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MS Shell Dlg 2</vt:lpstr>
      <vt:lpstr>Wingdings</vt:lpstr>
      <vt:lpstr>Wingdings 3</vt:lpstr>
      <vt:lpstr>Madison</vt:lpstr>
      <vt:lpstr>Arv del 3: Grensesnitt</vt:lpstr>
      <vt:lpstr>Agenda</vt:lpstr>
      <vt:lpstr>Interface/ Grensesnitt</vt:lpstr>
      <vt:lpstr>Når bruker man hva?</vt:lpstr>
      <vt:lpstr>Modellering</vt:lpstr>
      <vt:lpstr>I java</vt:lpstr>
      <vt:lpstr>Grensesnitt: Pekere</vt:lpstr>
      <vt:lpstr>Grensesnittene Map og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Ander Lid Uribarri</dc:creator>
  <cp:lastModifiedBy>Nicholas Ander Lid Uribarri</cp:lastModifiedBy>
  <cp:revision>1</cp:revision>
  <dcterms:created xsi:type="dcterms:W3CDTF">2026-02-17T14:48:12Z</dcterms:created>
  <dcterms:modified xsi:type="dcterms:W3CDTF">2026-02-17T16:35:39Z</dcterms:modified>
</cp:coreProperties>
</file>