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81"/>
  </p:normalViewPr>
  <p:slideViewPr>
    <p:cSldViewPr snapToGrid="0">
      <p:cViewPr varScale="1">
        <p:scale>
          <a:sx n="169" d="100"/>
          <a:sy n="169" d="100"/>
        </p:scale>
        <p:origin x="21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AF634F-4C37-E41A-786D-07543024F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931" y="3428998"/>
            <a:ext cx="5659943" cy="2268559"/>
          </a:xfrm>
        </p:spPr>
        <p:txBody>
          <a:bodyPr/>
          <a:lstStyle/>
          <a:p>
            <a:r>
              <a:rPr lang="nb-NO" dirty="0"/>
              <a:t>Beholdere forts.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05926CA-D6EB-3EDD-8358-25BEDF6BF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IN1010 – Gruppe 8</a:t>
            </a:r>
          </a:p>
        </p:txBody>
      </p:sp>
    </p:spTree>
    <p:extLst>
      <p:ext uri="{BB962C8B-B14F-4D97-AF65-F5344CB8AC3E}">
        <p14:creationId xmlns:p14="http://schemas.microsoft.com/office/powerpoint/2010/main" val="19285859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82</TotalTime>
  <Words>7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MS Shell Dlg 2</vt:lpstr>
      <vt:lpstr>Wingdings</vt:lpstr>
      <vt:lpstr>Wingdings 3</vt:lpstr>
      <vt:lpstr>Madison</vt:lpstr>
      <vt:lpstr>Beholdere forts.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Ander Lid Uribarri</dc:creator>
  <cp:lastModifiedBy>Nicholas Ander Lid Uribarri</cp:lastModifiedBy>
  <cp:revision>1</cp:revision>
  <dcterms:created xsi:type="dcterms:W3CDTF">2026-03-02T08:29:31Z</dcterms:created>
  <dcterms:modified xsi:type="dcterms:W3CDTF">2026-03-02T09:51:48Z</dcterms:modified>
</cp:coreProperties>
</file>