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11" r:id="rId3"/>
    <p:sldId id="314" r:id="rId4"/>
    <p:sldId id="312" r:id="rId5"/>
    <p:sldId id="313" r:id="rId6"/>
    <p:sldId id="316" r:id="rId7"/>
    <p:sldId id="315" r:id="rId8"/>
    <p:sldId id="317" r:id="rId9"/>
    <p:sldId id="318" r:id="rId10"/>
    <p:sldId id="294" r:id="rId11"/>
    <p:sldId id="291" r:id="rId12"/>
    <p:sldId id="293" r:id="rId13"/>
    <p:sldId id="319" r:id="rId14"/>
    <p:sldId id="321" r:id="rId15"/>
    <p:sldId id="320" r:id="rId16"/>
    <p:sldId id="306" r:id="rId17"/>
    <p:sldId id="295" r:id="rId18"/>
    <p:sldId id="298" r:id="rId19"/>
    <p:sldId id="299" r:id="rId20"/>
    <p:sldId id="303" r:id="rId21"/>
    <p:sldId id="304" r:id="rId22"/>
    <p:sldId id="305" r:id="rId23"/>
    <p:sldId id="297" r:id="rId24"/>
    <p:sldId id="307" r:id="rId25"/>
    <p:sldId id="308" r:id="rId26"/>
    <p:sldId id="309" r:id="rId27"/>
    <p:sldId id="310" r:id="rId28"/>
    <p:sldId id="296" r:id="rId29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E76353-15FC-4036-B55D-92A8D9DBDE6A}" v="129" dt="2020-11-04T10:45:47.6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25" autoAdjust="0"/>
    <p:restoredTop sz="86134" autoAdjust="0"/>
  </p:normalViewPr>
  <p:slideViewPr>
    <p:cSldViewPr>
      <p:cViewPr>
        <p:scale>
          <a:sx n="75" d="100"/>
          <a:sy n="75" d="100"/>
        </p:scale>
        <p:origin x="1982" y="293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Berg-Johnsen" userId="5148bcd3c3179fb5" providerId="LiveId" clId="{BD275CF1-E626-4810-A535-7C125102286D}"/>
    <pc:docChg chg="undo redo custSel addSld delSld modSld sldOrd">
      <pc:chgData name="Erik Berg-Johnsen" userId="5148bcd3c3179fb5" providerId="LiveId" clId="{BD275CF1-E626-4810-A535-7C125102286D}" dt="2020-11-04T10:45:54.368" v="2712" actId="1076"/>
      <pc:docMkLst>
        <pc:docMk/>
      </pc:docMkLst>
      <pc:sldChg chg="del">
        <pc:chgData name="Erik Berg-Johnsen" userId="5148bcd3c3179fb5" providerId="LiveId" clId="{BD275CF1-E626-4810-A535-7C125102286D}" dt="2020-11-04T06:43:51.381" v="11" actId="2696"/>
        <pc:sldMkLst>
          <pc:docMk/>
          <pc:sldMk cId="1172933768" sldId="272"/>
        </pc:sldMkLst>
      </pc:sldChg>
      <pc:sldChg chg="del">
        <pc:chgData name="Erik Berg-Johnsen" userId="5148bcd3c3179fb5" providerId="LiveId" clId="{BD275CF1-E626-4810-A535-7C125102286D}" dt="2020-11-04T06:43:51.364" v="10" actId="2696"/>
        <pc:sldMkLst>
          <pc:docMk/>
          <pc:sldMk cId="2523584840" sldId="273"/>
        </pc:sldMkLst>
      </pc:sldChg>
      <pc:sldChg chg="del">
        <pc:chgData name="Erik Berg-Johnsen" userId="5148bcd3c3179fb5" providerId="LiveId" clId="{BD275CF1-E626-4810-A535-7C125102286D}" dt="2020-11-04T06:43:51.399" v="12" actId="2696"/>
        <pc:sldMkLst>
          <pc:docMk/>
          <pc:sldMk cId="1679850848" sldId="274"/>
        </pc:sldMkLst>
      </pc:sldChg>
      <pc:sldChg chg="del">
        <pc:chgData name="Erik Berg-Johnsen" userId="5148bcd3c3179fb5" providerId="LiveId" clId="{BD275CF1-E626-4810-A535-7C125102286D}" dt="2020-11-04T06:43:51.413" v="13" actId="2696"/>
        <pc:sldMkLst>
          <pc:docMk/>
          <pc:sldMk cId="3786748798" sldId="275"/>
        </pc:sldMkLst>
      </pc:sldChg>
      <pc:sldChg chg="del">
        <pc:chgData name="Erik Berg-Johnsen" userId="5148bcd3c3179fb5" providerId="LiveId" clId="{BD275CF1-E626-4810-A535-7C125102286D}" dt="2020-11-04T06:43:51.447" v="15" actId="2696"/>
        <pc:sldMkLst>
          <pc:docMk/>
          <pc:sldMk cId="3698046417" sldId="276"/>
        </pc:sldMkLst>
      </pc:sldChg>
      <pc:sldChg chg="del">
        <pc:chgData name="Erik Berg-Johnsen" userId="5148bcd3c3179fb5" providerId="LiveId" clId="{BD275CF1-E626-4810-A535-7C125102286D}" dt="2020-11-04T06:43:51.429" v="14" actId="2696"/>
        <pc:sldMkLst>
          <pc:docMk/>
          <pc:sldMk cId="2282099895" sldId="277"/>
        </pc:sldMkLst>
      </pc:sldChg>
      <pc:sldChg chg="del">
        <pc:chgData name="Erik Berg-Johnsen" userId="5148bcd3c3179fb5" providerId="LiveId" clId="{BD275CF1-E626-4810-A535-7C125102286D}" dt="2020-11-04T06:43:51.456" v="16" actId="2696"/>
        <pc:sldMkLst>
          <pc:docMk/>
          <pc:sldMk cId="961959293" sldId="278"/>
        </pc:sldMkLst>
      </pc:sldChg>
      <pc:sldChg chg="del">
        <pc:chgData name="Erik Berg-Johnsen" userId="5148bcd3c3179fb5" providerId="LiveId" clId="{BD275CF1-E626-4810-A535-7C125102286D}" dt="2020-11-04T06:43:51.463" v="17" actId="2696"/>
        <pc:sldMkLst>
          <pc:docMk/>
          <pc:sldMk cId="140904673" sldId="279"/>
        </pc:sldMkLst>
      </pc:sldChg>
      <pc:sldChg chg="del">
        <pc:chgData name="Erik Berg-Johnsen" userId="5148bcd3c3179fb5" providerId="LiveId" clId="{BD275CF1-E626-4810-A535-7C125102286D}" dt="2020-11-04T06:43:38.397" v="7" actId="2696"/>
        <pc:sldMkLst>
          <pc:docMk/>
          <pc:sldMk cId="2537501755" sldId="280"/>
        </pc:sldMkLst>
      </pc:sldChg>
      <pc:sldChg chg="del">
        <pc:chgData name="Erik Berg-Johnsen" userId="5148bcd3c3179fb5" providerId="LiveId" clId="{BD275CF1-E626-4810-A535-7C125102286D}" dt="2020-11-04T06:43:38.243" v="0" actId="2696"/>
        <pc:sldMkLst>
          <pc:docMk/>
          <pc:sldMk cId="1727533485" sldId="281"/>
        </pc:sldMkLst>
      </pc:sldChg>
      <pc:sldChg chg="del">
        <pc:chgData name="Erik Berg-Johnsen" userId="5148bcd3c3179fb5" providerId="LiveId" clId="{BD275CF1-E626-4810-A535-7C125102286D}" dt="2020-11-04T06:43:38.378" v="5" actId="2696"/>
        <pc:sldMkLst>
          <pc:docMk/>
          <pc:sldMk cId="2507125713" sldId="282"/>
        </pc:sldMkLst>
      </pc:sldChg>
      <pc:sldChg chg="del">
        <pc:chgData name="Erik Berg-Johnsen" userId="5148bcd3c3179fb5" providerId="LiveId" clId="{BD275CF1-E626-4810-A535-7C125102286D}" dt="2020-11-04T06:43:38.256" v="1" actId="2696"/>
        <pc:sldMkLst>
          <pc:docMk/>
          <pc:sldMk cId="2484820859" sldId="283"/>
        </pc:sldMkLst>
      </pc:sldChg>
      <pc:sldChg chg="del">
        <pc:chgData name="Erik Berg-Johnsen" userId="5148bcd3c3179fb5" providerId="LiveId" clId="{BD275CF1-E626-4810-A535-7C125102286D}" dt="2020-11-04T06:43:38.266" v="2" actId="2696"/>
        <pc:sldMkLst>
          <pc:docMk/>
          <pc:sldMk cId="1053494077" sldId="284"/>
        </pc:sldMkLst>
      </pc:sldChg>
      <pc:sldChg chg="del">
        <pc:chgData name="Erik Berg-Johnsen" userId="5148bcd3c3179fb5" providerId="LiveId" clId="{BD275CF1-E626-4810-A535-7C125102286D}" dt="2020-11-04T06:43:38.278" v="3" actId="2696"/>
        <pc:sldMkLst>
          <pc:docMk/>
          <pc:sldMk cId="2635140141" sldId="285"/>
        </pc:sldMkLst>
      </pc:sldChg>
      <pc:sldChg chg="del">
        <pc:chgData name="Erik Berg-Johnsen" userId="5148bcd3c3179fb5" providerId="LiveId" clId="{BD275CF1-E626-4810-A535-7C125102286D}" dt="2020-11-04T06:43:38.364" v="4" actId="2696"/>
        <pc:sldMkLst>
          <pc:docMk/>
          <pc:sldMk cId="810641997" sldId="286"/>
        </pc:sldMkLst>
      </pc:sldChg>
      <pc:sldChg chg="del">
        <pc:chgData name="Erik Berg-Johnsen" userId="5148bcd3c3179fb5" providerId="LiveId" clId="{BD275CF1-E626-4810-A535-7C125102286D}" dt="2020-11-04T06:43:38.410" v="8" actId="2696"/>
        <pc:sldMkLst>
          <pc:docMk/>
          <pc:sldMk cId="1017873672" sldId="287"/>
        </pc:sldMkLst>
      </pc:sldChg>
      <pc:sldChg chg="del">
        <pc:chgData name="Erik Berg-Johnsen" userId="5148bcd3c3179fb5" providerId="LiveId" clId="{BD275CF1-E626-4810-A535-7C125102286D}" dt="2020-11-04T06:43:38.419" v="9" actId="2696"/>
        <pc:sldMkLst>
          <pc:docMk/>
          <pc:sldMk cId="173042943" sldId="288"/>
        </pc:sldMkLst>
      </pc:sldChg>
      <pc:sldChg chg="del">
        <pc:chgData name="Erik Berg-Johnsen" userId="5148bcd3c3179fb5" providerId="LiveId" clId="{BD275CF1-E626-4810-A535-7C125102286D}" dt="2020-11-04T06:43:38.389" v="6" actId="2696"/>
        <pc:sldMkLst>
          <pc:docMk/>
          <pc:sldMk cId="929580946" sldId="289"/>
        </pc:sldMkLst>
      </pc:sldChg>
      <pc:sldChg chg="del">
        <pc:chgData name="Erik Berg-Johnsen" userId="5148bcd3c3179fb5" providerId="LiveId" clId="{BD275CF1-E626-4810-A535-7C125102286D}" dt="2020-11-04T07:29:57.154" v="87" actId="2696"/>
        <pc:sldMkLst>
          <pc:docMk/>
          <pc:sldMk cId="1946954561" sldId="290"/>
        </pc:sldMkLst>
      </pc:sldChg>
      <pc:sldChg chg="addSp delSp modSp add">
        <pc:chgData name="Erik Berg-Johnsen" userId="5148bcd3c3179fb5" providerId="LiveId" clId="{BD275CF1-E626-4810-A535-7C125102286D}" dt="2020-11-04T06:53:08.103" v="76" actId="14100"/>
        <pc:sldMkLst>
          <pc:docMk/>
          <pc:sldMk cId="227751473" sldId="291"/>
        </pc:sldMkLst>
        <pc:spChg chg="mod">
          <ac:chgData name="Erik Berg-Johnsen" userId="5148bcd3c3179fb5" providerId="LiveId" clId="{BD275CF1-E626-4810-A535-7C125102286D}" dt="2020-11-04T06:53:08.103" v="76" actId="14100"/>
          <ac:spMkLst>
            <pc:docMk/>
            <pc:sldMk cId="227751473" sldId="291"/>
            <ac:spMk id="2" creationId="{0F4BFCAE-A022-4B30-BC22-EBC1B2CE74B9}"/>
          </ac:spMkLst>
        </pc:spChg>
        <pc:spChg chg="add del mod">
          <ac:chgData name="Erik Berg-Johnsen" userId="5148bcd3c3179fb5" providerId="LiveId" clId="{BD275CF1-E626-4810-A535-7C125102286D}" dt="2020-11-04T06:51:01.579" v="39"/>
          <ac:spMkLst>
            <pc:docMk/>
            <pc:sldMk cId="227751473" sldId="291"/>
            <ac:spMk id="3" creationId="{55DD36CA-2D58-4783-91BC-35D0E1848FC0}"/>
          </ac:spMkLst>
        </pc:spChg>
        <pc:spChg chg="add del mod">
          <ac:chgData name="Erik Berg-Johnsen" userId="5148bcd3c3179fb5" providerId="LiveId" clId="{BD275CF1-E626-4810-A535-7C125102286D}" dt="2020-11-04T06:49:59.118" v="28" actId="767"/>
          <ac:spMkLst>
            <pc:docMk/>
            <pc:sldMk cId="227751473" sldId="291"/>
            <ac:spMk id="7" creationId="{C572A5DB-512C-4383-B65D-B06CB8DA0C68}"/>
          </ac:spMkLst>
        </pc:spChg>
        <pc:spChg chg="add mod">
          <ac:chgData name="Erik Berg-Johnsen" userId="5148bcd3c3179fb5" providerId="LiveId" clId="{BD275CF1-E626-4810-A535-7C125102286D}" dt="2020-11-04T06:51:57.086" v="46" actId="208"/>
          <ac:spMkLst>
            <pc:docMk/>
            <pc:sldMk cId="227751473" sldId="291"/>
            <ac:spMk id="10" creationId="{13FE65DB-1A61-42E1-9B13-33BA0EB34AFA}"/>
          </ac:spMkLst>
        </pc:spChg>
        <pc:picChg chg="add del">
          <ac:chgData name="Erik Berg-Johnsen" userId="5148bcd3c3179fb5" providerId="LiveId" clId="{BD275CF1-E626-4810-A535-7C125102286D}" dt="2020-11-04T06:50:00.379" v="29"/>
          <ac:picMkLst>
            <pc:docMk/>
            <pc:sldMk cId="227751473" sldId="291"/>
            <ac:picMk id="6" creationId="{BF68C4BD-28FB-4DD7-AC52-ED235A3AF729}"/>
          </ac:picMkLst>
        </pc:picChg>
        <pc:picChg chg="add del mod">
          <ac:chgData name="Erik Berg-Johnsen" userId="5148bcd3c3179fb5" providerId="LiveId" clId="{BD275CF1-E626-4810-A535-7C125102286D}" dt="2020-11-04T06:50:06.660" v="31"/>
          <ac:picMkLst>
            <pc:docMk/>
            <pc:sldMk cId="227751473" sldId="291"/>
            <ac:picMk id="8" creationId="{73A0D994-09CA-47B5-BDD0-5A00EDEF2A09}"/>
          </ac:picMkLst>
        </pc:picChg>
        <pc:picChg chg="add mod">
          <ac:chgData name="Erik Berg-Johnsen" userId="5148bcd3c3179fb5" providerId="LiveId" clId="{BD275CF1-E626-4810-A535-7C125102286D}" dt="2020-11-04T06:51:01.579" v="39"/>
          <ac:picMkLst>
            <pc:docMk/>
            <pc:sldMk cId="227751473" sldId="291"/>
            <ac:picMk id="9" creationId="{D56109AA-B51B-4822-BA62-6E1A6FA4FB37}"/>
          </ac:picMkLst>
        </pc:picChg>
      </pc:sldChg>
      <pc:sldChg chg="addSp delSp add del">
        <pc:chgData name="Erik Berg-Johnsen" userId="5148bcd3c3179fb5" providerId="LiveId" clId="{BD275CF1-E626-4810-A535-7C125102286D}" dt="2020-11-04T06:49:56.803" v="26"/>
        <pc:sldMkLst>
          <pc:docMk/>
          <pc:sldMk cId="318598291" sldId="292"/>
        </pc:sldMkLst>
        <pc:picChg chg="add del">
          <ac:chgData name="Erik Berg-Johnsen" userId="5148bcd3c3179fb5" providerId="LiveId" clId="{BD275CF1-E626-4810-A535-7C125102286D}" dt="2020-11-04T06:49:56.420" v="25"/>
          <ac:picMkLst>
            <pc:docMk/>
            <pc:sldMk cId="318598291" sldId="292"/>
            <ac:picMk id="6" creationId="{653EEACF-EAEF-46DD-A6A8-461F82C43B80}"/>
          </ac:picMkLst>
        </pc:picChg>
      </pc:sldChg>
      <pc:sldChg chg="addSp delSp modSp add del">
        <pc:chgData name="Erik Berg-Johnsen" userId="5148bcd3c3179fb5" providerId="LiveId" clId="{BD275CF1-E626-4810-A535-7C125102286D}" dt="2020-11-04T06:53:17.560" v="77" actId="2696"/>
        <pc:sldMkLst>
          <pc:docMk/>
          <pc:sldMk cId="2787536489" sldId="292"/>
        </pc:sldMkLst>
        <pc:picChg chg="add del mod">
          <ac:chgData name="Erik Berg-Johnsen" userId="5148bcd3c3179fb5" providerId="LiveId" clId="{BD275CF1-E626-4810-A535-7C125102286D}" dt="2020-11-04T06:50:38.539" v="36"/>
          <ac:picMkLst>
            <pc:docMk/>
            <pc:sldMk cId="2787536489" sldId="292"/>
            <ac:picMk id="4" creationId="{1CE72F8D-F23D-4EB5-9D58-C0BE3071C356}"/>
          </ac:picMkLst>
        </pc:picChg>
      </pc:sldChg>
      <pc:sldChg chg="addSp delSp modSp add">
        <pc:chgData name="Erik Berg-Johnsen" userId="5148bcd3c3179fb5" providerId="LiveId" clId="{BD275CF1-E626-4810-A535-7C125102286D}" dt="2020-11-04T06:51:20.804" v="42"/>
        <pc:sldMkLst>
          <pc:docMk/>
          <pc:sldMk cId="3838950067" sldId="293"/>
        </pc:sldMkLst>
        <pc:spChg chg="del mod">
          <ac:chgData name="Erik Berg-Johnsen" userId="5148bcd3c3179fb5" providerId="LiveId" clId="{BD275CF1-E626-4810-A535-7C125102286D}" dt="2020-11-04T06:51:20.804" v="42"/>
          <ac:spMkLst>
            <pc:docMk/>
            <pc:sldMk cId="3838950067" sldId="293"/>
            <ac:spMk id="3" creationId="{D15BC8BE-34F1-4600-A574-8A7AE8A23481}"/>
          </ac:spMkLst>
        </pc:spChg>
        <pc:picChg chg="add mod">
          <ac:chgData name="Erik Berg-Johnsen" userId="5148bcd3c3179fb5" providerId="LiveId" clId="{BD275CF1-E626-4810-A535-7C125102286D}" dt="2020-11-04T06:51:20.804" v="42"/>
          <ac:picMkLst>
            <pc:docMk/>
            <pc:sldMk cId="3838950067" sldId="293"/>
            <ac:picMk id="6" creationId="{79A48D14-6F98-4471-95F5-BBBECD70290F}"/>
          </ac:picMkLst>
        </pc:picChg>
      </pc:sldChg>
      <pc:sldChg chg="modSp add">
        <pc:chgData name="Erik Berg-Johnsen" userId="5148bcd3c3179fb5" providerId="LiveId" clId="{BD275CF1-E626-4810-A535-7C125102286D}" dt="2020-11-04T06:52:16.196" v="71" actId="20577"/>
        <pc:sldMkLst>
          <pc:docMk/>
          <pc:sldMk cId="1619897887" sldId="294"/>
        </pc:sldMkLst>
        <pc:spChg chg="mod">
          <ac:chgData name="Erik Berg-Johnsen" userId="5148bcd3c3179fb5" providerId="LiveId" clId="{BD275CF1-E626-4810-A535-7C125102286D}" dt="2020-11-04T06:52:16.196" v="71" actId="20577"/>
          <ac:spMkLst>
            <pc:docMk/>
            <pc:sldMk cId="1619897887" sldId="294"/>
            <ac:spMk id="2" creationId="{77174A02-68F7-48AD-B5B6-1A48525A39AC}"/>
          </ac:spMkLst>
        </pc:spChg>
      </pc:sldChg>
      <pc:sldChg chg="addSp delSp modSp add">
        <pc:chgData name="Erik Berg-Johnsen" userId="5148bcd3c3179fb5" providerId="LiveId" clId="{BD275CF1-E626-4810-A535-7C125102286D}" dt="2020-11-04T08:04:49.053" v="904" actId="208"/>
        <pc:sldMkLst>
          <pc:docMk/>
          <pc:sldMk cId="1558021785" sldId="295"/>
        </pc:sldMkLst>
        <pc:spChg chg="del mod">
          <ac:chgData name="Erik Berg-Johnsen" userId="5148bcd3c3179fb5" providerId="LiveId" clId="{BD275CF1-E626-4810-A535-7C125102286D}" dt="2020-11-04T07:28:55.601" v="82"/>
          <ac:spMkLst>
            <pc:docMk/>
            <pc:sldMk cId="1558021785" sldId="295"/>
            <ac:spMk id="3" creationId="{FE559891-6565-4968-8B0D-D9E630D90A9C}"/>
          </ac:spMkLst>
        </pc:spChg>
        <pc:spChg chg="add mod">
          <ac:chgData name="Erik Berg-Johnsen" userId="5148bcd3c3179fb5" providerId="LiveId" clId="{BD275CF1-E626-4810-A535-7C125102286D}" dt="2020-11-04T07:29:21.300" v="86" actId="208"/>
          <ac:spMkLst>
            <pc:docMk/>
            <pc:sldMk cId="1558021785" sldId="295"/>
            <ac:spMk id="7" creationId="{ECDB9B71-4697-4C71-9954-850CD24220B6}"/>
          </ac:spMkLst>
        </pc:spChg>
        <pc:spChg chg="add del mod">
          <ac:chgData name="Erik Berg-Johnsen" userId="5148bcd3c3179fb5" providerId="LiveId" clId="{BD275CF1-E626-4810-A535-7C125102286D}" dt="2020-11-04T08:04:04.792" v="894"/>
          <ac:spMkLst>
            <pc:docMk/>
            <pc:sldMk cId="1558021785" sldId="295"/>
            <ac:spMk id="8" creationId="{013BB38C-86F3-408A-8800-2A177BEBB941}"/>
          </ac:spMkLst>
        </pc:spChg>
        <pc:spChg chg="add mod">
          <ac:chgData name="Erik Berg-Johnsen" userId="5148bcd3c3179fb5" providerId="LiveId" clId="{BD275CF1-E626-4810-A535-7C125102286D}" dt="2020-11-04T08:04:49.053" v="904" actId="208"/>
          <ac:spMkLst>
            <pc:docMk/>
            <pc:sldMk cId="1558021785" sldId="295"/>
            <ac:spMk id="9" creationId="{27C43D56-AAD8-426B-95C9-F14DED89BF0E}"/>
          </ac:spMkLst>
        </pc:spChg>
        <pc:picChg chg="add mod">
          <ac:chgData name="Erik Berg-Johnsen" userId="5148bcd3c3179fb5" providerId="LiveId" clId="{BD275CF1-E626-4810-A535-7C125102286D}" dt="2020-11-04T08:04:46.829" v="902" actId="1076"/>
          <ac:picMkLst>
            <pc:docMk/>
            <pc:sldMk cId="1558021785" sldId="295"/>
            <ac:picMk id="6" creationId="{2C965E3B-696E-45A6-9738-CB0F59F9BBEC}"/>
          </ac:picMkLst>
        </pc:picChg>
      </pc:sldChg>
      <pc:sldChg chg="addSp delSp modSp add">
        <pc:chgData name="Erik Berg-Johnsen" userId="5148bcd3c3179fb5" providerId="LiveId" clId="{BD275CF1-E626-4810-A535-7C125102286D}" dt="2020-11-04T07:29:04.062" v="83"/>
        <pc:sldMkLst>
          <pc:docMk/>
          <pc:sldMk cId="624443061" sldId="296"/>
        </pc:sldMkLst>
        <pc:spChg chg="del mod">
          <ac:chgData name="Erik Berg-Johnsen" userId="5148bcd3c3179fb5" providerId="LiveId" clId="{BD275CF1-E626-4810-A535-7C125102286D}" dt="2020-11-04T07:29:04.062" v="83"/>
          <ac:spMkLst>
            <pc:docMk/>
            <pc:sldMk cId="624443061" sldId="296"/>
            <ac:spMk id="3" creationId="{2C61ED31-9F19-4E43-8B29-74D7821A4E59}"/>
          </ac:spMkLst>
        </pc:spChg>
        <pc:picChg chg="add mod">
          <ac:chgData name="Erik Berg-Johnsen" userId="5148bcd3c3179fb5" providerId="LiveId" clId="{BD275CF1-E626-4810-A535-7C125102286D}" dt="2020-11-04T07:29:04.062" v="83"/>
          <ac:picMkLst>
            <pc:docMk/>
            <pc:sldMk cId="624443061" sldId="296"/>
            <ac:picMk id="6" creationId="{6D73083D-4AB2-4E65-9B66-93D9C67A0513}"/>
          </ac:picMkLst>
        </pc:picChg>
      </pc:sldChg>
      <pc:sldChg chg="modSp add modAnim">
        <pc:chgData name="Erik Berg-Johnsen" userId="5148bcd3c3179fb5" providerId="LiveId" clId="{BD275CF1-E626-4810-A535-7C125102286D}" dt="2020-11-04T08:36:05.035" v="1203"/>
        <pc:sldMkLst>
          <pc:docMk/>
          <pc:sldMk cId="2067951721" sldId="297"/>
        </pc:sldMkLst>
        <pc:spChg chg="mod">
          <ac:chgData name="Erik Berg-Johnsen" userId="5148bcd3c3179fb5" providerId="LiveId" clId="{BD275CF1-E626-4810-A535-7C125102286D}" dt="2020-11-04T08:00:33.478" v="776" actId="20577"/>
          <ac:spMkLst>
            <pc:docMk/>
            <pc:sldMk cId="2067951721" sldId="297"/>
            <ac:spMk id="2" creationId="{F8A3C166-7030-4339-948B-7F115796A09C}"/>
          </ac:spMkLst>
        </pc:spChg>
        <pc:spChg chg="mod">
          <ac:chgData name="Erik Berg-Johnsen" userId="5148bcd3c3179fb5" providerId="LiveId" clId="{BD275CF1-E626-4810-A535-7C125102286D}" dt="2020-11-04T08:35:57.283" v="1202" actId="20577"/>
          <ac:spMkLst>
            <pc:docMk/>
            <pc:sldMk cId="2067951721" sldId="297"/>
            <ac:spMk id="3" creationId="{2777BEBF-B54C-48E3-A558-AC2AEB8B7103}"/>
          </ac:spMkLst>
        </pc:spChg>
      </pc:sldChg>
      <pc:sldChg chg="modSp add">
        <pc:chgData name="Erik Berg-Johnsen" userId="5148bcd3c3179fb5" providerId="LiveId" clId="{BD275CF1-E626-4810-A535-7C125102286D}" dt="2020-11-04T09:04:57.149" v="1229" actId="20577"/>
        <pc:sldMkLst>
          <pc:docMk/>
          <pc:sldMk cId="3822730915" sldId="298"/>
        </pc:sldMkLst>
        <pc:spChg chg="mod">
          <ac:chgData name="Erik Berg-Johnsen" userId="5148bcd3c3179fb5" providerId="LiveId" clId="{BD275CF1-E626-4810-A535-7C125102286D}" dt="2020-11-04T08:06:22.734" v="951" actId="20577"/>
          <ac:spMkLst>
            <pc:docMk/>
            <pc:sldMk cId="3822730915" sldId="298"/>
            <ac:spMk id="2" creationId="{F3491BC1-AFA0-4576-973E-EBD264FFE487}"/>
          </ac:spMkLst>
        </pc:spChg>
        <pc:spChg chg="mod">
          <ac:chgData name="Erik Berg-Johnsen" userId="5148bcd3c3179fb5" providerId="LiveId" clId="{BD275CF1-E626-4810-A535-7C125102286D}" dt="2020-11-04T09:04:57.149" v="1229" actId="20577"/>
          <ac:spMkLst>
            <pc:docMk/>
            <pc:sldMk cId="3822730915" sldId="298"/>
            <ac:spMk id="3" creationId="{C523AA6C-B382-483F-B5BA-6C85A6831D4B}"/>
          </ac:spMkLst>
        </pc:spChg>
      </pc:sldChg>
      <pc:sldChg chg="modSp add">
        <pc:chgData name="Erik Berg-Johnsen" userId="5148bcd3c3179fb5" providerId="LiveId" clId="{BD275CF1-E626-4810-A535-7C125102286D}" dt="2020-11-04T08:01:04.388" v="798" actId="20577"/>
        <pc:sldMkLst>
          <pc:docMk/>
          <pc:sldMk cId="1837630548" sldId="299"/>
        </pc:sldMkLst>
        <pc:spChg chg="mod">
          <ac:chgData name="Erik Berg-Johnsen" userId="5148bcd3c3179fb5" providerId="LiveId" clId="{BD275CF1-E626-4810-A535-7C125102286D}" dt="2020-11-04T07:58:30.463" v="693" actId="115"/>
          <ac:spMkLst>
            <pc:docMk/>
            <pc:sldMk cId="1837630548" sldId="299"/>
            <ac:spMk id="2" creationId="{170A88B4-D9E8-4CDB-B3DD-521D329C7108}"/>
          </ac:spMkLst>
        </pc:spChg>
        <pc:spChg chg="mod">
          <ac:chgData name="Erik Berg-Johnsen" userId="5148bcd3c3179fb5" providerId="LiveId" clId="{BD275CF1-E626-4810-A535-7C125102286D}" dt="2020-11-04T08:01:04.388" v="798" actId="20577"/>
          <ac:spMkLst>
            <pc:docMk/>
            <pc:sldMk cId="1837630548" sldId="299"/>
            <ac:spMk id="3" creationId="{1A7BA1FA-5F34-49C7-AE9A-C90AFE38B726}"/>
          </ac:spMkLst>
        </pc:spChg>
      </pc:sldChg>
      <pc:sldChg chg="modSp add del">
        <pc:chgData name="Erik Berg-Johnsen" userId="5148bcd3c3179fb5" providerId="LiveId" clId="{BD275CF1-E626-4810-A535-7C125102286D}" dt="2020-11-04T07:52:46.044" v="644" actId="2696"/>
        <pc:sldMkLst>
          <pc:docMk/>
          <pc:sldMk cId="1972577500" sldId="300"/>
        </pc:sldMkLst>
        <pc:spChg chg="mod">
          <ac:chgData name="Erik Berg-Johnsen" userId="5148bcd3c3179fb5" providerId="LiveId" clId="{BD275CF1-E626-4810-A535-7C125102286D}" dt="2020-11-04T07:49:54.336" v="616" actId="20577"/>
          <ac:spMkLst>
            <pc:docMk/>
            <pc:sldMk cId="1972577500" sldId="300"/>
            <ac:spMk id="3" creationId="{17DD25B8-9F0E-4982-8D75-4FB17A0DB369}"/>
          </ac:spMkLst>
        </pc:spChg>
      </pc:sldChg>
      <pc:sldChg chg="modSp add del">
        <pc:chgData name="Erik Berg-Johnsen" userId="5148bcd3c3179fb5" providerId="LiveId" clId="{BD275CF1-E626-4810-A535-7C125102286D}" dt="2020-11-04T07:52:48.938" v="645" actId="2696"/>
        <pc:sldMkLst>
          <pc:docMk/>
          <pc:sldMk cId="2229331186" sldId="301"/>
        </pc:sldMkLst>
        <pc:spChg chg="mod">
          <ac:chgData name="Erik Berg-Johnsen" userId="5148bcd3c3179fb5" providerId="LiveId" clId="{BD275CF1-E626-4810-A535-7C125102286D}" dt="2020-11-04T07:50:30.432" v="624" actId="20577"/>
          <ac:spMkLst>
            <pc:docMk/>
            <pc:sldMk cId="2229331186" sldId="301"/>
            <ac:spMk id="3" creationId="{4989B6AE-E1FC-41E5-92A7-751C9052471A}"/>
          </ac:spMkLst>
        </pc:spChg>
      </pc:sldChg>
      <pc:sldChg chg="modSp add del">
        <pc:chgData name="Erik Berg-Johnsen" userId="5148bcd3c3179fb5" providerId="LiveId" clId="{BD275CF1-E626-4810-A535-7C125102286D}" dt="2020-11-04T07:52:53.752" v="646" actId="2696"/>
        <pc:sldMkLst>
          <pc:docMk/>
          <pc:sldMk cId="4077458225" sldId="302"/>
        </pc:sldMkLst>
        <pc:spChg chg="mod">
          <ac:chgData name="Erik Berg-Johnsen" userId="5148bcd3c3179fb5" providerId="LiveId" clId="{BD275CF1-E626-4810-A535-7C125102286D}" dt="2020-11-04T07:51:07.576" v="636" actId="20577"/>
          <ac:spMkLst>
            <pc:docMk/>
            <pc:sldMk cId="4077458225" sldId="302"/>
            <ac:spMk id="3" creationId="{1689A3A8-7A40-474A-A4C9-6B7CBD942B42}"/>
          </ac:spMkLst>
        </pc:spChg>
      </pc:sldChg>
      <pc:sldChg chg="addSp delSp modSp add">
        <pc:chgData name="Erik Berg-Johnsen" userId="5148bcd3c3179fb5" providerId="LiveId" clId="{BD275CF1-E626-4810-A535-7C125102286D}" dt="2020-11-04T08:01:12.019" v="799"/>
        <pc:sldMkLst>
          <pc:docMk/>
          <pc:sldMk cId="3354956567" sldId="303"/>
        </pc:sldMkLst>
        <pc:spChg chg="mod">
          <ac:chgData name="Erik Berg-Johnsen" userId="5148bcd3c3179fb5" providerId="LiveId" clId="{BD275CF1-E626-4810-A535-7C125102286D}" dt="2020-11-04T07:58:33.878" v="694" actId="115"/>
          <ac:spMkLst>
            <pc:docMk/>
            <pc:sldMk cId="3354956567" sldId="303"/>
            <ac:spMk id="2" creationId="{CB0A9C8D-654F-461D-9C74-76FB11F4408E}"/>
          </ac:spMkLst>
        </pc:spChg>
        <pc:spChg chg="mod">
          <ac:chgData name="Erik Berg-Johnsen" userId="5148bcd3c3179fb5" providerId="LiveId" clId="{BD275CF1-E626-4810-A535-7C125102286D}" dt="2020-11-04T08:01:12.019" v="799"/>
          <ac:spMkLst>
            <pc:docMk/>
            <pc:sldMk cId="3354956567" sldId="303"/>
            <ac:spMk id="3" creationId="{DE20EBCA-1813-4FEA-A7A6-60ADB1E50DB1}"/>
          </ac:spMkLst>
        </pc:spChg>
        <pc:spChg chg="add del">
          <ac:chgData name="Erik Berg-Johnsen" userId="5148bcd3c3179fb5" providerId="LiveId" clId="{BD275CF1-E626-4810-A535-7C125102286D}" dt="2020-11-04T07:51:20.514" v="639"/>
          <ac:spMkLst>
            <pc:docMk/>
            <pc:sldMk cId="3354956567" sldId="303"/>
            <ac:spMk id="6" creationId="{3279AB45-8EAC-4BEC-8E6B-07DDE1F07DDC}"/>
          </ac:spMkLst>
        </pc:spChg>
      </pc:sldChg>
      <pc:sldChg chg="modSp add">
        <pc:chgData name="Erik Berg-Johnsen" userId="5148bcd3c3179fb5" providerId="LiveId" clId="{BD275CF1-E626-4810-A535-7C125102286D}" dt="2020-11-04T08:01:15.399" v="800"/>
        <pc:sldMkLst>
          <pc:docMk/>
          <pc:sldMk cId="2171276566" sldId="304"/>
        </pc:sldMkLst>
        <pc:spChg chg="mod">
          <ac:chgData name="Erik Berg-Johnsen" userId="5148bcd3c3179fb5" providerId="LiveId" clId="{BD275CF1-E626-4810-A535-7C125102286D}" dt="2020-11-04T07:58:37.367" v="695" actId="115"/>
          <ac:spMkLst>
            <pc:docMk/>
            <pc:sldMk cId="2171276566" sldId="304"/>
            <ac:spMk id="2" creationId="{EE5A5E28-4718-48A9-831F-9ED89C10E774}"/>
          </ac:spMkLst>
        </pc:spChg>
        <pc:spChg chg="mod">
          <ac:chgData name="Erik Berg-Johnsen" userId="5148bcd3c3179fb5" providerId="LiveId" clId="{BD275CF1-E626-4810-A535-7C125102286D}" dt="2020-11-04T08:01:15.399" v="800"/>
          <ac:spMkLst>
            <pc:docMk/>
            <pc:sldMk cId="2171276566" sldId="304"/>
            <ac:spMk id="3" creationId="{6D24D3E5-4CC0-44AA-AD28-D9C62C7280B1}"/>
          </ac:spMkLst>
        </pc:spChg>
      </pc:sldChg>
      <pc:sldChg chg="modSp add modAnim">
        <pc:chgData name="Erik Berg-Johnsen" userId="5148bcd3c3179fb5" providerId="LiveId" clId="{BD275CF1-E626-4810-A535-7C125102286D}" dt="2020-11-04T08:01:18.152" v="801"/>
        <pc:sldMkLst>
          <pc:docMk/>
          <pc:sldMk cId="1109525341" sldId="305"/>
        </pc:sldMkLst>
        <pc:spChg chg="mod">
          <ac:chgData name="Erik Berg-Johnsen" userId="5148bcd3c3179fb5" providerId="LiveId" clId="{BD275CF1-E626-4810-A535-7C125102286D}" dt="2020-11-04T07:58:14.959" v="692" actId="115"/>
          <ac:spMkLst>
            <pc:docMk/>
            <pc:sldMk cId="1109525341" sldId="305"/>
            <ac:spMk id="2" creationId="{D891F877-907B-4B62-86B4-CDEA5C14DF88}"/>
          </ac:spMkLst>
        </pc:spChg>
        <pc:spChg chg="mod">
          <ac:chgData name="Erik Berg-Johnsen" userId="5148bcd3c3179fb5" providerId="LiveId" clId="{BD275CF1-E626-4810-A535-7C125102286D}" dt="2020-11-04T08:01:18.152" v="801"/>
          <ac:spMkLst>
            <pc:docMk/>
            <pc:sldMk cId="1109525341" sldId="305"/>
            <ac:spMk id="3" creationId="{09CEB67E-940C-4679-9323-8D3EE40BFD18}"/>
          </ac:spMkLst>
        </pc:spChg>
      </pc:sldChg>
      <pc:sldChg chg="addSp delSp modSp add">
        <pc:chgData name="Erik Berg-Johnsen" userId="5148bcd3c3179fb5" providerId="LiveId" clId="{BD275CF1-E626-4810-A535-7C125102286D}" dt="2020-11-04T08:05:39.128" v="910" actId="208"/>
        <pc:sldMkLst>
          <pc:docMk/>
          <pc:sldMk cId="1333899447" sldId="306"/>
        </pc:sldMkLst>
        <pc:spChg chg="del mod">
          <ac:chgData name="Erik Berg-Johnsen" userId="5148bcd3c3179fb5" providerId="LiveId" clId="{BD275CF1-E626-4810-A535-7C125102286D}" dt="2020-11-04T08:05:19.045" v="907"/>
          <ac:spMkLst>
            <pc:docMk/>
            <pc:sldMk cId="1333899447" sldId="306"/>
            <ac:spMk id="3" creationId="{7FF20EC7-FD43-4B58-A785-0BEFFBC92B27}"/>
          </ac:spMkLst>
        </pc:spChg>
        <pc:spChg chg="add mod">
          <ac:chgData name="Erik Berg-Johnsen" userId="5148bcd3c3179fb5" providerId="LiveId" clId="{BD275CF1-E626-4810-A535-7C125102286D}" dt="2020-11-04T08:05:39.128" v="910" actId="208"/>
          <ac:spMkLst>
            <pc:docMk/>
            <pc:sldMk cId="1333899447" sldId="306"/>
            <ac:spMk id="7" creationId="{E73F38C9-46A0-4B94-ADE9-3C638CD79679}"/>
          </ac:spMkLst>
        </pc:spChg>
        <pc:picChg chg="add">
          <ac:chgData name="Erik Berg-Johnsen" userId="5148bcd3c3179fb5" providerId="LiveId" clId="{BD275CF1-E626-4810-A535-7C125102286D}" dt="2020-11-04T08:05:19.045" v="907"/>
          <ac:picMkLst>
            <pc:docMk/>
            <pc:sldMk cId="1333899447" sldId="306"/>
            <ac:picMk id="6" creationId="{074D62DD-93AC-4B0E-9550-64382254C05B}"/>
          </ac:picMkLst>
        </pc:picChg>
      </pc:sldChg>
      <pc:sldChg chg="add">
        <pc:chgData name="Erik Berg-Johnsen" userId="5148bcd3c3179fb5" providerId="LiveId" clId="{BD275CF1-E626-4810-A535-7C125102286D}" dt="2020-11-04T08:34:00.932" v="1181"/>
        <pc:sldMkLst>
          <pc:docMk/>
          <pc:sldMk cId="4071764031" sldId="307"/>
        </pc:sldMkLst>
      </pc:sldChg>
      <pc:sldChg chg="modSp add ord">
        <pc:chgData name="Erik Berg-Johnsen" userId="5148bcd3c3179fb5" providerId="LiveId" clId="{BD275CF1-E626-4810-A535-7C125102286D}" dt="2020-11-04T08:37:23.115" v="1204" actId="207"/>
        <pc:sldMkLst>
          <pc:docMk/>
          <pc:sldMk cId="1056875598" sldId="308"/>
        </pc:sldMkLst>
        <pc:spChg chg="mod">
          <ac:chgData name="Erik Berg-Johnsen" userId="5148bcd3c3179fb5" providerId="LiveId" clId="{BD275CF1-E626-4810-A535-7C125102286D}" dt="2020-11-04T08:37:23.115" v="1204" actId="207"/>
          <ac:spMkLst>
            <pc:docMk/>
            <pc:sldMk cId="1056875598" sldId="308"/>
            <ac:spMk id="3" creationId="{2777BEBF-B54C-48E3-A558-AC2AEB8B7103}"/>
          </ac:spMkLst>
        </pc:spChg>
      </pc:sldChg>
      <pc:sldChg chg="add del ord">
        <pc:chgData name="Erik Berg-Johnsen" userId="5148bcd3c3179fb5" providerId="LiveId" clId="{BD275CF1-E626-4810-A535-7C125102286D}" dt="2020-11-04T08:34:47.540" v="1185"/>
        <pc:sldMkLst>
          <pc:docMk/>
          <pc:sldMk cId="2044832998" sldId="308"/>
        </pc:sldMkLst>
      </pc:sldChg>
      <pc:sldChg chg="modSp add">
        <pc:chgData name="Erik Berg-Johnsen" userId="5148bcd3c3179fb5" providerId="LiveId" clId="{BD275CF1-E626-4810-A535-7C125102286D}" dt="2020-11-04T08:38:18.196" v="1215" actId="20577"/>
        <pc:sldMkLst>
          <pc:docMk/>
          <pc:sldMk cId="2878892740" sldId="309"/>
        </pc:sldMkLst>
        <pc:spChg chg="mod">
          <ac:chgData name="Erik Berg-Johnsen" userId="5148bcd3c3179fb5" providerId="LiveId" clId="{BD275CF1-E626-4810-A535-7C125102286D}" dt="2020-11-04T08:37:48.222" v="1207"/>
          <ac:spMkLst>
            <pc:docMk/>
            <pc:sldMk cId="2878892740" sldId="309"/>
            <ac:spMk id="2" creationId="{4F8FA394-5957-43C1-A55A-FC639BA690C0}"/>
          </ac:spMkLst>
        </pc:spChg>
        <pc:spChg chg="mod">
          <ac:chgData name="Erik Berg-Johnsen" userId="5148bcd3c3179fb5" providerId="LiveId" clId="{BD275CF1-E626-4810-A535-7C125102286D}" dt="2020-11-04T08:38:18.196" v="1215" actId="20577"/>
          <ac:spMkLst>
            <pc:docMk/>
            <pc:sldMk cId="2878892740" sldId="309"/>
            <ac:spMk id="3" creationId="{ED4F401C-46B4-4F44-A50D-AE208EA6BD91}"/>
          </ac:spMkLst>
        </pc:spChg>
      </pc:sldChg>
      <pc:sldChg chg="modSp add">
        <pc:chgData name="Erik Berg-Johnsen" userId="5148bcd3c3179fb5" providerId="LiveId" clId="{BD275CF1-E626-4810-A535-7C125102286D}" dt="2020-11-04T08:39:10.979" v="1225" actId="115"/>
        <pc:sldMkLst>
          <pc:docMk/>
          <pc:sldMk cId="4132252078" sldId="310"/>
        </pc:sldMkLst>
        <pc:spChg chg="mod">
          <ac:chgData name="Erik Berg-Johnsen" userId="5148bcd3c3179fb5" providerId="LiveId" clId="{BD275CF1-E626-4810-A535-7C125102286D}" dt="2020-11-04T08:39:10.979" v="1225" actId="115"/>
          <ac:spMkLst>
            <pc:docMk/>
            <pc:sldMk cId="4132252078" sldId="310"/>
            <ac:spMk id="3" creationId="{ED4F401C-46B4-4F44-A50D-AE208EA6BD91}"/>
          </ac:spMkLst>
        </pc:spChg>
      </pc:sldChg>
      <pc:sldChg chg="addSp delSp modSp add">
        <pc:chgData name="Erik Berg-Johnsen" userId="5148bcd3c3179fb5" providerId="LiveId" clId="{BD275CF1-E626-4810-A535-7C125102286D}" dt="2020-11-04T09:43:04.807" v="1236"/>
        <pc:sldMkLst>
          <pc:docMk/>
          <pc:sldMk cId="2556417362" sldId="311"/>
        </pc:sldMkLst>
        <pc:spChg chg="add del mod">
          <ac:chgData name="Erik Berg-Johnsen" userId="5148bcd3c3179fb5" providerId="LiveId" clId="{BD275CF1-E626-4810-A535-7C125102286D}" dt="2020-11-04T09:43:04.807" v="1236"/>
          <ac:spMkLst>
            <pc:docMk/>
            <pc:sldMk cId="2556417362" sldId="311"/>
            <ac:spMk id="3" creationId="{DB4BBFA8-1E1E-4D52-9CCA-48DDCC2650DA}"/>
          </ac:spMkLst>
        </pc:spChg>
        <pc:picChg chg="add del mod">
          <ac:chgData name="Erik Berg-Johnsen" userId="5148bcd3c3179fb5" providerId="LiveId" clId="{BD275CF1-E626-4810-A535-7C125102286D}" dt="2020-11-04T09:42:59.342" v="1234"/>
          <ac:picMkLst>
            <pc:docMk/>
            <pc:sldMk cId="2556417362" sldId="311"/>
            <ac:picMk id="6" creationId="{62FFB83E-CF96-4788-82B3-8D00FA6BEC8F}"/>
          </ac:picMkLst>
        </pc:picChg>
        <pc:picChg chg="add mod">
          <ac:chgData name="Erik Berg-Johnsen" userId="5148bcd3c3179fb5" providerId="LiveId" clId="{BD275CF1-E626-4810-A535-7C125102286D}" dt="2020-11-04T09:43:04.807" v="1236"/>
          <ac:picMkLst>
            <pc:docMk/>
            <pc:sldMk cId="2556417362" sldId="311"/>
            <ac:picMk id="7" creationId="{08CB52B9-8E80-4F43-A2DB-9B786AD5472B}"/>
          </ac:picMkLst>
        </pc:picChg>
      </pc:sldChg>
      <pc:sldChg chg="addSp modSp add ord">
        <pc:chgData name="Erik Berg-Johnsen" userId="5148bcd3c3179fb5" providerId="LiveId" clId="{BD275CF1-E626-4810-A535-7C125102286D}" dt="2020-11-04T10:15:18.873" v="1602"/>
        <pc:sldMkLst>
          <pc:docMk/>
          <pc:sldMk cId="4044373461" sldId="312"/>
        </pc:sldMkLst>
        <pc:spChg chg="mod">
          <ac:chgData name="Erik Berg-Johnsen" userId="5148bcd3c3179fb5" providerId="LiveId" clId="{BD275CF1-E626-4810-A535-7C125102286D}" dt="2020-11-04T09:56:20.206" v="1316" actId="20577"/>
          <ac:spMkLst>
            <pc:docMk/>
            <pc:sldMk cId="4044373461" sldId="312"/>
            <ac:spMk id="2" creationId="{7791E41C-D998-4B97-8A65-AF4F3E7199C1}"/>
          </ac:spMkLst>
        </pc:spChg>
        <pc:spChg chg="mod">
          <ac:chgData name="Erik Berg-Johnsen" userId="5148bcd3c3179fb5" providerId="LiveId" clId="{BD275CF1-E626-4810-A535-7C125102286D}" dt="2020-11-04T10:13:00.448" v="1599" actId="20577"/>
          <ac:spMkLst>
            <pc:docMk/>
            <pc:sldMk cId="4044373461" sldId="312"/>
            <ac:spMk id="3" creationId="{492B934E-B390-4332-95DF-3078B4909F61}"/>
          </ac:spMkLst>
        </pc:spChg>
        <pc:picChg chg="add mod">
          <ac:chgData name="Erik Berg-Johnsen" userId="5148bcd3c3179fb5" providerId="LiveId" clId="{BD275CF1-E626-4810-A535-7C125102286D}" dt="2020-11-04T09:55:41.495" v="1248" actId="1076"/>
          <ac:picMkLst>
            <pc:docMk/>
            <pc:sldMk cId="4044373461" sldId="312"/>
            <ac:picMk id="6" creationId="{3DB1EDDB-4795-4383-8E32-3AF1D8D9B6DA}"/>
          </ac:picMkLst>
        </pc:picChg>
      </pc:sldChg>
      <pc:sldChg chg="addSp modSp add">
        <pc:chgData name="Erik Berg-Johnsen" userId="5148bcd3c3179fb5" providerId="LiveId" clId="{BD275CF1-E626-4810-A535-7C125102286D}" dt="2020-11-04T10:19:53.230" v="1665" actId="1076"/>
        <pc:sldMkLst>
          <pc:docMk/>
          <pc:sldMk cId="857747010" sldId="313"/>
        </pc:sldMkLst>
        <pc:spChg chg="mod">
          <ac:chgData name="Erik Berg-Johnsen" userId="5148bcd3c3179fb5" providerId="LiveId" clId="{BD275CF1-E626-4810-A535-7C125102286D}" dt="2020-11-04T09:59:22.478" v="1331" actId="20577"/>
          <ac:spMkLst>
            <pc:docMk/>
            <pc:sldMk cId="857747010" sldId="313"/>
            <ac:spMk id="2" creationId="{B45D8454-6224-4499-B3F5-FB40BBB52891}"/>
          </ac:spMkLst>
        </pc:spChg>
        <pc:spChg chg="mod">
          <ac:chgData name="Erik Berg-Johnsen" userId="5148bcd3c3179fb5" providerId="LiveId" clId="{BD275CF1-E626-4810-A535-7C125102286D}" dt="2020-11-04T10:19:44.827" v="1662" actId="14100"/>
          <ac:spMkLst>
            <pc:docMk/>
            <pc:sldMk cId="857747010" sldId="313"/>
            <ac:spMk id="3" creationId="{E5AE8915-8DEA-4DB3-983C-0D06C60B7744}"/>
          </ac:spMkLst>
        </pc:spChg>
        <pc:picChg chg="add mod">
          <ac:chgData name="Erik Berg-Johnsen" userId="5148bcd3c3179fb5" providerId="LiveId" clId="{BD275CF1-E626-4810-A535-7C125102286D}" dt="2020-11-04T10:19:53.230" v="1665" actId="1076"/>
          <ac:picMkLst>
            <pc:docMk/>
            <pc:sldMk cId="857747010" sldId="313"/>
            <ac:picMk id="6" creationId="{36A7B6F2-8DE6-4494-B15C-B59223C68A2E}"/>
          </ac:picMkLst>
        </pc:picChg>
      </pc:sldChg>
      <pc:sldChg chg="addSp add">
        <pc:chgData name="Erik Berg-Johnsen" userId="5148bcd3c3179fb5" providerId="LiveId" clId="{BD275CF1-E626-4810-A535-7C125102286D}" dt="2020-11-04T10:14:27.214" v="1601"/>
        <pc:sldMkLst>
          <pc:docMk/>
          <pc:sldMk cId="2870287859" sldId="314"/>
        </pc:sldMkLst>
        <pc:picChg chg="add">
          <ac:chgData name="Erik Berg-Johnsen" userId="5148bcd3c3179fb5" providerId="LiveId" clId="{BD275CF1-E626-4810-A535-7C125102286D}" dt="2020-11-04T10:14:27.214" v="1601"/>
          <ac:picMkLst>
            <pc:docMk/>
            <pc:sldMk cId="2870287859" sldId="314"/>
            <ac:picMk id="6" creationId="{131F61D2-24CA-40DB-96E9-230ADD3F8E41}"/>
          </ac:picMkLst>
        </pc:picChg>
      </pc:sldChg>
      <pc:sldChg chg="modSp add">
        <pc:chgData name="Erik Berg-Johnsen" userId="5148bcd3c3179fb5" providerId="LiveId" clId="{BD275CF1-E626-4810-A535-7C125102286D}" dt="2020-11-04T10:24:53.415" v="1985" actId="313"/>
        <pc:sldMkLst>
          <pc:docMk/>
          <pc:sldMk cId="1527523365" sldId="315"/>
        </pc:sldMkLst>
        <pc:spChg chg="mod">
          <ac:chgData name="Erik Berg-Johnsen" userId="5148bcd3c3179fb5" providerId="LiveId" clId="{BD275CF1-E626-4810-A535-7C125102286D}" dt="2020-11-04T10:20:30.372" v="1699" actId="20577"/>
          <ac:spMkLst>
            <pc:docMk/>
            <pc:sldMk cId="1527523365" sldId="315"/>
            <ac:spMk id="2" creationId="{E5E41EE4-EC95-4566-895C-6B08C6A942AD}"/>
          </ac:spMkLst>
        </pc:spChg>
        <pc:spChg chg="mod">
          <ac:chgData name="Erik Berg-Johnsen" userId="5148bcd3c3179fb5" providerId="LiveId" clId="{BD275CF1-E626-4810-A535-7C125102286D}" dt="2020-11-04T10:24:53.415" v="1985" actId="313"/>
          <ac:spMkLst>
            <pc:docMk/>
            <pc:sldMk cId="1527523365" sldId="315"/>
            <ac:spMk id="3" creationId="{84574E64-85C1-474F-B126-5533728719EA}"/>
          </ac:spMkLst>
        </pc:spChg>
      </pc:sldChg>
      <pc:sldChg chg="add">
        <pc:chgData name="Erik Berg-Johnsen" userId="5148bcd3c3179fb5" providerId="LiveId" clId="{BD275CF1-E626-4810-A535-7C125102286D}" dt="2020-11-04T10:21:16.001" v="1700"/>
        <pc:sldMkLst>
          <pc:docMk/>
          <pc:sldMk cId="4115910577" sldId="316"/>
        </pc:sldMkLst>
      </pc:sldChg>
      <pc:sldChg chg="modSp add">
        <pc:chgData name="Erik Berg-Johnsen" userId="5148bcd3c3179fb5" providerId="LiveId" clId="{BD275CF1-E626-4810-A535-7C125102286D}" dt="2020-11-04T10:39:37.994" v="2454" actId="20577"/>
        <pc:sldMkLst>
          <pc:docMk/>
          <pc:sldMk cId="152686081" sldId="317"/>
        </pc:sldMkLst>
        <pc:spChg chg="mod">
          <ac:chgData name="Erik Berg-Johnsen" userId="5148bcd3c3179fb5" providerId="LiveId" clId="{BD275CF1-E626-4810-A535-7C125102286D}" dt="2020-11-04T10:30:38.266" v="2026" actId="20577"/>
          <ac:spMkLst>
            <pc:docMk/>
            <pc:sldMk cId="152686081" sldId="317"/>
            <ac:spMk id="2" creationId="{54B870CA-805B-4606-AEA1-0EA7B5A49451}"/>
          </ac:spMkLst>
        </pc:spChg>
        <pc:spChg chg="mod ord">
          <ac:chgData name="Erik Berg-Johnsen" userId="5148bcd3c3179fb5" providerId="LiveId" clId="{BD275CF1-E626-4810-A535-7C125102286D}" dt="2020-11-04T10:39:37.994" v="2454" actId="20577"/>
          <ac:spMkLst>
            <pc:docMk/>
            <pc:sldMk cId="152686081" sldId="317"/>
            <ac:spMk id="3" creationId="{847EEF71-59F1-4F0D-919A-88A415FBCCFF}"/>
          </ac:spMkLst>
        </pc:spChg>
      </pc:sldChg>
      <pc:sldChg chg="addSp modSp add">
        <pc:chgData name="Erik Berg-Johnsen" userId="5148bcd3c3179fb5" providerId="LiveId" clId="{BD275CF1-E626-4810-A535-7C125102286D}" dt="2020-11-04T10:44:11.850" v="2701" actId="20577"/>
        <pc:sldMkLst>
          <pc:docMk/>
          <pc:sldMk cId="2075134678" sldId="318"/>
        </pc:sldMkLst>
        <pc:spChg chg="mod">
          <ac:chgData name="Erik Berg-Johnsen" userId="5148bcd3c3179fb5" providerId="LiveId" clId="{BD275CF1-E626-4810-A535-7C125102286D}" dt="2020-11-04T10:41:18.169" v="2474" actId="20577"/>
          <ac:spMkLst>
            <pc:docMk/>
            <pc:sldMk cId="2075134678" sldId="318"/>
            <ac:spMk id="2" creationId="{3000018E-DE7D-4DFC-ACAF-87C4AA7B4689}"/>
          </ac:spMkLst>
        </pc:spChg>
        <pc:spChg chg="mod">
          <ac:chgData name="Erik Berg-Johnsen" userId="5148bcd3c3179fb5" providerId="LiveId" clId="{BD275CF1-E626-4810-A535-7C125102286D}" dt="2020-11-04T10:44:11.850" v="2701" actId="20577"/>
          <ac:spMkLst>
            <pc:docMk/>
            <pc:sldMk cId="2075134678" sldId="318"/>
            <ac:spMk id="3" creationId="{B4B81AB4-AF3B-44A0-AC53-09FD7C6462E4}"/>
          </ac:spMkLst>
        </pc:spChg>
        <pc:picChg chg="add mod">
          <ac:chgData name="Erik Berg-Johnsen" userId="5148bcd3c3179fb5" providerId="LiveId" clId="{BD275CF1-E626-4810-A535-7C125102286D}" dt="2020-11-04T10:41:58.488" v="2534" actId="1076"/>
          <ac:picMkLst>
            <pc:docMk/>
            <pc:sldMk cId="2075134678" sldId="318"/>
            <ac:picMk id="6" creationId="{17DA828C-8912-4658-9BFA-40FFFB247341}"/>
          </ac:picMkLst>
        </pc:picChg>
      </pc:sldChg>
      <pc:sldChg chg="addSp modSp add">
        <pc:chgData name="Erik Berg-Johnsen" userId="5148bcd3c3179fb5" providerId="LiveId" clId="{BD275CF1-E626-4810-A535-7C125102286D}" dt="2020-11-04T10:45:27.451" v="2708" actId="208"/>
        <pc:sldMkLst>
          <pc:docMk/>
          <pc:sldMk cId="2060991835" sldId="319"/>
        </pc:sldMkLst>
        <pc:spChg chg="add mod">
          <ac:chgData name="Erik Berg-Johnsen" userId="5148bcd3c3179fb5" providerId="LiveId" clId="{BD275CF1-E626-4810-A535-7C125102286D}" dt="2020-11-04T10:45:27.451" v="2708" actId="208"/>
          <ac:spMkLst>
            <pc:docMk/>
            <pc:sldMk cId="2060991835" sldId="319"/>
            <ac:spMk id="7" creationId="{6A11FC8B-BB49-4AA2-8912-CAD70C3269FC}"/>
          </ac:spMkLst>
        </pc:spChg>
        <pc:picChg chg="add">
          <ac:chgData name="Erik Berg-Johnsen" userId="5148bcd3c3179fb5" providerId="LiveId" clId="{BD275CF1-E626-4810-A535-7C125102286D}" dt="2020-11-04T10:45:00.224" v="2703"/>
          <ac:picMkLst>
            <pc:docMk/>
            <pc:sldMk cId="2060991835" sldId="319"/>
            <ac:picMk id="6" creationId="{E243EFC4-1C6E-473E-887C-D8F03E3E20E3}"/>
          </ac:picMkLst>
        </pc:picChg>
      </pc:sldChg>
      <pc:sldChg chg="addSp add">
        <pc:chgData name="Erik Berg-Johnsen" userId="5148bcd3c3179fb5" providerId="LiveId" clId="{BD275CF1-E626-4810-A535-7C125102286D}" dt="2020-11-04T10:45:10.361" v="2705"/>
        <pc:sldMkLst>
          <pc:docMk/>
          <pc:sldMk cId="1222034013" sldId="320"/>
        </pc:sldMkLst>
        <pc:picChg chg="add">
          <ac:chgData name="Erik Berg-Johnsen" userId="5148bcd3c3179fb5" providerId="LiveId" clId="{BD275CF1-E626-4810-A535-7C125102286D}" dt="2020-11-04T10:45:10.361" v="2705"/>
          <ac:picMkLst>
            <pc:docMk/>
            <pc:sldMk cId="1222034013" sldId="320"/>
            <ac:picMk id="6" creationId="{2556F435-F80F-40BA-AB51-048FAE9CAB60}"/>
          </ac:picMkLst>
        </pc:picChg>
      </pc:sldChg>
      <pc:sldChg chg="addSp modSp add">
        <pc:chgData name="Erik Berg-Johnsen" userId="5148bcd3c3179fb5" providerId="LiveId" clId="{BD275CF1-E626-4810-A535-7C125102286D}" dt="2020-11-04T10:45:54.368" v="2712" actId="1076"/>
        <pc:sldMkLst>
          <pc:docMk/>
          <pc:sldMk cId="1658812025" sldId="321"/>
        </pc:sldMkLst>
        <pc:picChg chg="add mod">
          <ac:chgData name="Erik Berg-Johnsen" userId="5148bcd3c3179fb5" providerId="LiveId" clId="{BD275CF1-E626-4810-A535-7C125102286D}" dt="2020-11-04T10:45:54.368" v="2712" actId="1076"/>
          <ac:picMkLst>
            <pc:docMk/>
            <pc:sldMk cId="1658812025" sldId="321"/>
            <ac:picMk id="6" creationId="{3732F02E-4E4A-4BC9-A263-14333828C8D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E72E0DB-6DC5-3B4E-9167-D3570D893DB1}" type="datetime1">
              <a:rPr lang="nb-NO"/>
              <a:pPr>
                <a:defRPr/>
              </a:pPr>
              <a:t>04.11.2020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8A26176-5149-184F-90AC-02F98EEF233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46252B1-AD53-D94B-8034-3580AC513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37843-7061-A34E-9288-A14C710FBF76}" type="datetime1">
              <a:rPr lang="nb-NO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5BF02-F533-404A-A6F1-6896AEEAF7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47CC5-A0ED-3B47-96D7-EE98EDCF17D3}" type="datetime1">
              <a:rPr lang="nb-NO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F16FC-C841-3348-A072-DD3E6BEEDF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B0978-15B1-C34C-BE0F-960E246B122E}" type="datetime1">
              <a:rPr lang="nb-NO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F8154-7EA7-BF44-97E0-82DC623594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ADCAC-FBBE-274B-A500-3A7DFD55AED3}" type="datetime1">
              <a:rPr lang="nb-NO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2E9D2-8A2F-E942-9C74-6FC9B1163C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5DEB0-AD0A-5341-BE58-3B1A5808EE0A}" type="datetime1">
              <a:rPr lang="nb-NO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4D903-EA51-734D-A240-C3B5B33958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44A52-8CF0-734B-BCBF-2E8209E7D178}" type="datetime1">
              <a:rPr lang="nb-NO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9CBB4-DE5E-984D-B781-33AA8949C5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7C450-018E-F348-8011-8F0999B527DA}" type="datetime1">
              <a:rPr lang="nb-NO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F732E-478B-F24F-BF35-52D6C186C6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18588-F072-EF41-A003-C034125A9C59}" type="datetime1">
              <a:rPr lang="nb-NO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E382B-CB99-9A49-BFB4-ADCA25A30E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A97F5-8134-BC4E-89C9-168281A19CA9}" type="datetime1">
              <a:rPr lang="nb-NO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1C00D-2456-454B-A358-8022D09AC2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05C08-AAD4-3940-8221-712B54DA9B71}" type="datetime1">
              <a:rPr lang="nb-NO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FE057-FF92-A241-AB2A-2E369B6C38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47806"/>
            <a:ext cx="7924464" cy="342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AD1E8DD-ECD3-A443-BB42-27BBD910FF1A}" type="datetime1">
              <a:rPr lang="nb-NO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7531C52-9592-F147-A3C9-DA7A6BDEC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6" descr="MN_IFI_A_ENG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38900" y="157595"/>
            <a:ext cx="2771673" cy="34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rikaber@uio.no" TargetMode="External"/><Relationship Id="rId2" Type="http://schemas.openxmlformats.org/officeDocument/2006/relationships/hyperlink" Target="mailto:sergeyj@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pPr eaLnBrk="1" hangingPunct="1"/>
            <a:r>
              <a:rPr lang="nb-NO" dirty="0">
                <a:hlinkClick r:id="rId2"/>
              </a:rPr>
              <a:t>sergeyj@uio.no</a:t>
            </a:r>
            <a:r>
              <a:rPr lang="nb-NO" dirty="0"/>
              <a:t>, </a:t>
            </a:r>
            <a:r>
              <a:rPr lang="nb-NO" dirty="0">
                <a:hlinkClick r:id="rId3"/>
              </a:rPr>
              <a:t>erikaber@uio.no</a:t>
            </a:r>
            <a:r>
              <a:rPr lang="nb-NO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3156" y="2858131"/>
            <a:ext cx="7543989" cy="1459954"/>
          </a:xfrm>
        </p:spPr>
        <p:txBody>
          <a:bodyPr/>
          <a:lstStyle/>
          <a:p>
            <a:pPr eaLnBrk="1" hangingPunct="1"/>
            <a:r>
              <a:rPr lang="nb-NO" dirty="0"/>
              <a:t>IN1020 – Gruppe 23 og 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D4354F-48C4-4C74-B33D-8F81DE8D5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08CB52B9-8E80-4F43-A2DB-9B786AD54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777990"/>
            <a:ext cx="7924800" cy="4144732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553495C-A72B-4AF3-90A3-AB0C616E9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7E3BF6-9943-4642-923E-F0EE0E3CB8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417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5CEBE9-6714-49AF-82B6-5BE62619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B1E06B-FBB4-476A-826B-2AA320746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A96E83-BA70-4D1B-B724-336925C21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3955642-2307-4457-9F7C-F1FB7FE184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31F61D2-24CA-40DB-96E9-230ADD3F8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5879"/>
            <a:ext cx="9144000" cy="414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87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91E41C-D998-4B97-8A65-AF4F3E719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Lokalnett (LAN) og subnett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2B934E-B390-4332-95DF-3078B4909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Internett er bygget opp av mange mindre nettverk</a:t>
            </a:r>
          </a:p>
          <a:p>
            <a:r>
              <a:rPr lang="nb-NO" dirty="0"/>
              <a:t>Skal du sende til noen utenfor ditt lokale nettverk finner ruteren riktig sted i nettet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0B48B5-BA74-46BE-8F48-5AB5171C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AA7779F-0912-4583-9F2A-31A28F522E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DB1EDDB-4795-4383-8E32-3AF1D8D9B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88" y="2781562"/>
            <a:ext cx="8764223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73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5D8454-6224-4499-B3F5-FB40BBB52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IP-adresse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AE8915-8DEA-4DB3-983C-0D06C60B7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«Unik» adresse for din maskin</a:t>
            </a:r>
          </a:p>
          <a:p>
            <a:pPr marL="362926" lvl="1" indent="0">
              <a:buNone/>
            </a:pPr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65CDED-7E8C-44D6-8D6A-02722769F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10C33E-4F46-49FA-871B-63B9CD22C8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6A7B6F2-8DE6-4494-B15C-B59223C68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55" y="2118083"/>
            <a:ext cx="6862890" cy="341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47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491BC1-AFA0-4576-973E-EBD264FFE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Subnettadresse vs. kringkastingsadresse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23AA6C-B382-483F-B5BA-6C85A6831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Subnettadresse/nettverksadresse: den første adressen i nettverket</a:t>
            </a:r>
          </a:p>
          <a:p>
            <a:pPr lvl="1"/>
            <a:r>
              <a:rPr lang="nb-NO" dirty="0"/>
              <a:t>Identifiserer subnettet </a:t>
            </a:r>
          </a:p>
          <a:p>
            <a:r>
              <a:rPr lang="nb-NO" dirty="0"/>
              <a:t>Kringkastingsadresse: den siste adressen i nettverket</a:t>
            </a:r>
          </a:p>
          <a:p>
            <a:pPr lvl="1"/>
            <a:r>
              <a:rPr lang="nb-NO" dirty="0"/>
              <a:t>En melding hit sendes til alle på nettet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B0495F3-47B6-48E1-B1DF-A75D16032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175E6BE-D7CA-494F-8685-971BFDE0E3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910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E41EE4-EC95-4566-895C-6B08C6A94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DHCP – utdelingen av IP-adresser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574E64-85C1-474F-B126-553372871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Ny maskin kringkaster: «Noen som kan gi meg en IP-adresse?»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DHCP-tjener kringkaster: «</a:t>
            </a:r>
            <a:r>
              <a:rPr lang="nb-NO" dirty="0" err="1"/>
              <a:t>Yes</a:t>
            </a:r>
            <a:r>
              <a:rPr lang="nb-NO" dirty="0"/>
              <a:t>, du kan få følgende IP-adresse: …»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Ny maskin kringkaster: «Takk, jeg tar den»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DHCP-tjener: Noterer seg IP-adressen til ‘Ny maskin’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A57B8B8-659C-4AAB-B4A5-C92DFA93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804AA2D-FD97-4190-A685-0BD5C0B724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52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7EEF71-59F1-4F0D-919A-88A415FBC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32-bit gir 2</a:t>
            </a:r>
            <a:r>
              <a:rPr lang="nb-NO" baseline="30000" dirty="0"/>
              <a:t>32</a:t>
            </a:r>
            <a:r>
              <a:rPr lang="nb-NO" dirty="0"/>
              <a:t> = 4.294.967.296, men vi har ca. 30 Milliarder maskiner tilkoblet internett</a:t>
            </a:r>
          </a:p>
          <a:p>
            <a:r>
              <a:rPr lang="nb-NO" dirty="0"/>
              <a:t>Løsningen er at ruteren sender beskjeder på internett «under samme adresse»</a:t>
            </a:r>
          </a:p>
          <a:p>
            <a:pPr lvl="1"/>
            <a:r>
              <a:rPr lang="nb-NO" dirty="0"/>
              <a:t>Har en tabell med oversikt over oversettingen fra private adresser i LAN til offentlige adresser som kan brukes på WAN.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4B870CA-805B-4606-AEA1-0EA7B5A49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Network </a:t>
            </a:r>
            <a:r>
              <a:rPr lang="nb-NO" dirty="0" err="1"/>
              <a:t>Address</a:t>
            </a:r>
            <a:r>
              <a:rPr lang="nb-NO" dirty="0"/>
              <a:t> </a:t>
            </a:r>
            <a:r>
              <a:rPr lang="nb-NO" dirty="0" err="1"/>
              <a:t>Translation</a:t>
            </a:r>
            <a:r>
              <a:rPr lang="nb-NO" dirty="0"/>
              <a:t> (NAT)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81CFED-582D-484D-9FEB-771D6B8F3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8ADAE50-06EB-4B90-86E8-A71BD6D9D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86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00018E-DE7D-4DFC-ACAF-87C4AA7B4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Private IP-adresser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B81AB4-AF3B-44A0-AC53-09FD7C646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Reserverte adresser som er holdt av og skal kun brukes som lokale adresser</a:t>
            </a:r>
          </a:p>
          <a:p>
            <a:pPr lvl="1"/>
            <a:r>
              <a:rPr lang="nb-NO" dirty="0"/>
              <a:t>Du vil ikke finne noen av disse på åpne internettet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B90BE1-07F9-4C9A-910A-D670996EF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E9472EC-0258-4D08-A20F-49750DAE1D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7DA828C-8912-4658-9BFA-40FFFB247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78" y="3649588"/>
            <a:ext cx="8735644" cy="12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34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174A02-68F7-48AD-B5B6-1A48525A3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EKSamensoppgaver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A10A5E8-3233-4E9B-8336-842BB3230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570D92-A9E9-4969-9FDD-62D111CE5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047CC5-A0ED-3B47-96D7-EE98EDCF17D3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124470E-A5B1-4F23-9FC6-878F9118DA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1F16FC-C841-3348-A072-DD3E6BEEDF3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897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BFCAE-A022-4B30-BC22-EBC1B2CE7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211" y="708544"/>
            <a:ext cx="7921944" cy="972210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D56109AA-B51B-4822-BA62-6E1A6FA4F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746" y="708025"/>
            <a:ext cx="5439308" cy="4367213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5E0160-3335-48E5-AC7F-617B237B2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02720D3-470A-47F1-9D53-A079C0928C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3FE65DB-1A61-42E1-9B13-33BA0EB34AFA}"/>
              </a:ext>
            </a:extLst>
          </p:cNvPr>
          <p:cNvSpPr txBox="1"/>
          <p:nvPr/>
        </p:nvSpPr>
        <p:spPr>
          <a:xfrm>
            <a:off x="6084168" y="3289548"/>
            <a:ext cx="792088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7751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B5C685-6CCF-44AA-A6B9-0F051E23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79A48D14-6F98-4471-95F5-BBBECD702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746" y="708025"/>
            <a:ext cx="5439308" cy="4367213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E46E6A-E56D-4FA6-9D32-A66871540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0783400-6B03-4FF3-9A45-6D67BE8C77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950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B4B12E-F0BE-49F5-B8BD-DBA06C29B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7817D7-209B-4DD4-8603-D53D70F13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56362A-3E4D-4C26-A385-66C061B72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0092AB-6586-49CB-9AE7-E76555FA54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243EFC4-1C6E-473E-887C-D8F03E3E2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683"/>
            <a:ext cx="9144000" cy="434363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A11FC8B-BB49-4AA2-8912-CAD70C3269FC}"/>
              </a:ext>
            </a:extLst>
          </p:cNvPr>
          <p:cNvSpPr txBox="1"/>
          <p:nvPr/>
        </p:nvSpPr>
        <p:spPr>
          <a:xfrm>
            <a:off x="7596336" y="1849388"/>
            <a:ext cx="936104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0991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0B3E39-B271-4BA9-8AC1-F08165673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68BDB1-BBAD-4179-A876-16642351D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BD4FD44-F854-4B4E-BCD9-29A818158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DC59BB5-0D4F-429C-A338-898530CB02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732F02E-4E4A-4BC9-A263-14333828C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78" y="3649588"/>
            <a:ext cx="8735644" cy="12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12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09D503-7F9A-47DD-BC22-B73AD33D9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74328E-FE66-4732-B7AB-F04156349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D8E81A-CDC7-4413-8467-8DC7ECFB3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6B4F8D0-6603-41B6-BF49-9D8C6C5F2E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556F435-F80F-40BA-AB51-048FAE9CA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683"/>
            <a:ext cx="9144000" cy="434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34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149447-B5C6-4311-B5A7-CD982A0B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85DEDF-AA97-4EF7-A561-46065DFF7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DAD03F3-64AE-44F5-B2D1-005AFBABCD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074D62DD-93AC-4B0E-9550-64382254C0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119982"/>
            <a:ext cx="7924800" cy="3543299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73F38C9-46A0-4B94-ADE9-3C638CD79679}"/>
              </a:ext>
            </a:extLst>
          </p:cNvPr>
          <p:cNvSpPr txBox="1"/>
          <p:nvPr/>
        </p:nvSpPr>
        <p:spPr>
          <a:xfrm>
            <a:off x="6948264" y="2065412"/>
            <a:ext cx="864096" cy="18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3899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89D113-7187-4976-99E8-92D0D8494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2C965E3B-696E-45A6-9738-CB0F59F9BB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119982"/>
            <a:ext cx="7924800" cy="3543299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2BA24A-A474-4137-B6A6-01893612B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BA99ED-5DCE-4F03-8977-B4AF6FC665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CDB9B71-4697-4C71-9954-850CD24220B6}"/>
              </a:ext>
            </a:extLst>
          </p:cNvPr>
          <p:cNvSpPr txBox="1"/>
          <p:nvPr/>
        </p:nvSpPr>
        <p:spPr>
          <a:xfrm>
            <a:off x="6876256" y="1921396"/>
            <a:ext cx="936104" cy="17281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7C43D56-AAD8-426B-95C9-F14DED89BF0E}"/>
              </a:ext>
            </a:extLst>
          </p:cNvPr>
          <p:cNvSpPr/>
          <p:nvPr/>
        </p:nvSpPr>
        <p:spPr bwMode="auto">
          <a:xfrm>
            <a:off x="1187624" y="1777380"/>
            <a:ext cx="1584176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8021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491BC1-AFA0-4576-973E-EBD264FFE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Subnettadresse vs. kringkastingsadresse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23AA6C-B382-483F-B5BA-6C85A6831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Subnettadresse/nettverksadresse: den første adressen i nettverket</a:t>
            </a:r>
          </a:p>
          <a:p>
            <a:pPr lvl="1"/>
            <a:r>
              <a:rPr lang="nb-NO" dirty="0"/>
              <a:t>Identifiserer subnettet </a:t>
            </a:r>
          </a:p>
          <a:p>
            <a:r>
              <a:rPr lang="nb-NO" dirty="0"/>
              <a:t>Kringkastingsadresse: den siste adressen i nettverket</a:t>
            </a:r>
          </a:p>
          <a:p>
            <a:pPr lvl="1"/>
            <a:r>
              <a:rPr lang="nb-NO" dirty="0"/>
              <a:t>En melding hit sendes til alle på nettet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B0495F3-47B6-48E1-B1DF-A75D16032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175E6BE-D7CA-494F-8685-971BFDE0E3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730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0A88B4-D9E8-4CDB-B3DD-521D329C7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</a:t>
            </a:r>
            <a:r>
              <a:rPr lang="nb-NO" u="sng" dirty="0"/>
              <a:t>subnettadresse</a:t>
            </a:r>
            <a:r>
              <a:rPr lang="nb-NO" dirty="0"/>
              <a:t> fra IP og nettverksmaske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7BA1FA-5F34-49C7-AE9A-C90AFE38B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i="1" dirty="0"/>
              <a:t>Bitvis AND-operasjon</a:t>
            </a:r>
            <a:r>
              <a:rPr lang="nb-NO" i="1" dirty="0"/>
              <a:t> mellom IP og nettverksmaske!</a:t>
            </a:r>
          </a:p>
          <a:p>
            <a:r>
              <a:rPr lang="nb-NO" dirty="0"/>
              <a:t>134.1.98.45	    = 10000110.00000001.01100010.00101101</a:t>
            </a:r>
          </a:p>
          <a:p>
            <a:r>
              <a:rPr lang="nb-NO" dirty="0"/>
              <a:t>255.255.248.0 = 11111111.11111111.11111000.00000000</a:t>
            </a:r>
          </a:p>
          <a:p>
            <a:r>
              <a:rPr lang="nb-NO" dirty="0"/>
              <a:t> ? . ? . ? . ?      =        ?       .       ?       .      ?        .       ?      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29DB30-9507-4C2C-B0D6-981FC10B5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1B44237-C62D-4818-8CB5-DD418A2C2A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630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0A9C8D-654F-461D-9C74-76FB11F44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</a:t>
            </a:r>
            <a:r>
              <a:rPr lang="nb-NO" u="sng" dirty="0"/>
              <a:t>subnettadresse</a:t>
            </a:r>
            <a:r>
              <a:rPr lang="nb-NO" dirty="0"/>
              <a:t> fra IP og nettverksmaske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20EBCA-1813-4FEA-A7A6-60ADB1E50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i="1" dirty="0"/>
              <a:t>Bitvis AND-operasjon</a:t>
            </a:r>
            <a:r>
              <a:rPr lang="nb-NO" i="1" dirty="0"/>
              <a:t> mellom IP og nettverksmaske!</a:t>
            </a:r>
          </a:p>
          <a:p>
            <a:r>
              <a:rPr lang="nb-NO" dirty="0"/>
              <a:t>134.1.98.45	    = 10000110.00000001.01100010.00101101</a:t>
            </a:r>
          </a:p>
          <a:p>
            <a:r>
              <a:rPr lang="nb-NO" dirty="0"/>
              <a:t>255.255.248.0 = 11111111.11111111.11111000.00000000</a:t>
            </a:r>
          </a:p>
          <a:p>
            <a:r>
              <a:rPr lang="nb-NO" dirty="0"/>
              <a:t>134.1. ? . ?      = 10000110.00000001.      ?        .       ?      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034162C-F471-47E5-A481-9EC69CA94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7BC3C53-4199-428B-B6EE-7B5A514326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956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5A5E28-4718-48A9-831F-9ED89C10E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</a:t>
            </a:r>
            <a:r>
              <a:rPr lang="nb-NO" u="sng" dirty="0"/>
              <a:t>subnettadresse</a:t>
            </a:r>
            <a:r>
              <a:rPr lang="nb-NO" dirty="0"/>
              <a:t> fra IP og nettverksmaske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24D3E5-4CC0-44AA-AD28-D9C62C728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i="1" dirty="0"/>
              <a:t>Bitvis AND-operasjon</a:t>
            </a:r>
            <a:r>
              <a:rPr lang="nb-NO" i="1" dirty="0"/>
              <a:t> mellom IP og nettverksmaske!</a:t>
            </a:r>
          </a:p>
          <a:p>
            <a:r>
              <a:rPr lang="nb-NO" dirty="0"/>
              <a:t>134.1.98.45	    = 10000110.00000001.01100010.00101101</a:t>
            </a:r>
          </a:p>
          <a:p>
            <a:r>
              <a:rPr lang="nb-NO" dirty="0"/>
              <a:t>255.255.248.0 = 11111111.11111111.11111000.00000000</a:t>
            </a:r>
          </a:p>
          <a:p>
            <a:r>
              <a:rPr lang="nb-NO" dirty="0"/>
              <a:t>134.1. ? . ?      = 10000110.00000001.01100000.00000000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294924B-6346-411E-83D6-87EA9E20F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3C97CA4-B2A1-4B71-A115-4CF1D47EBB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2765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91F877-907B-4B62-86B4-CDEA5C14D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</a:t>
            </a:r>
            <a:r>
              <a:rPr lang="nb-NO" u="sng" dirty="0"/>
              <a:t>subnettadresse</a:t>
            </a:r>
            <a:r>
              <a:rPr lang="nb-NO" dirty="0"/>
              <a:t> fra IP og nettverksmaske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CEB67E-940C-4679-9323-8D3EE40BF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i="1" dirty="0"/>
              <a:t>Bitvis AND-operasjon</a:t>
            </a:r>
            <a:r>
              <a:rPr lang="nb-NO" i="1" dirty="0"/>
              <a:t> mellom IP og nettverksmaske!</a:t>
            </a:r>
          </a:p>
          <a:p>
            <a:r>
              <a:rPr lang="nb-NO" dirty="0"/>
              <a:t>134.1.98.45	    = 10000110.00000001.01100010.00101101</a:t>
            </a:r>
          </a:p>
          <a:p>
            <a:r>
              <a:rPr lang="nb-NO" dirty="0"/>
              <a:t>255.255.248.0 = 11111111.11111111.11111000.00000000</a:t>
            </a:r>
          </a:p>
          <a:p>
            <a:r>
              <a:rPr lang="nb-NO" dirty="0"/>
              <a:t>134.1.96.0       = 10000110.00000001.01100000.00000000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B40899E-E3E2-4445-AE5A-8D35CC2E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E4F974D-AD5C-4590-8F8B-FF9745FB9B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25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A3C166-7030-4339-948B-7F115796A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</a:t>
            </a:r>
            <a:r>
              <a:rPr lang="nb-NO" u="sng" dirty="0"/>
              <a:t>kringkastingsadresse</a:t>
            </a:r>
            <a:r>
              <a:rPr lang="nb-NO" dirty="0"/>
              <a:t> med IP og nettverksmaske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77BEBF-B54C-48E3-A558-AC2AEB8B7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i="1" dirty="0"/>
              <a:t>Bitvis OR-operasjon </a:t>
            </a:r>
            <a:r>
              <a:rPr lang="nb-NO" i="1" dirty="0"/>
              <a:t>mellom IP og </a:t>
            </a:r>
            <a:r>
              <a:rPr lang="nb-NO" b="1" i="1" u="sng" dirty="0"/>
              <a:t>invertert</a:t>
            </a:r>
            <a:r>
              <a:rPr lang="nb-NO" b="1" i="1" dirty="0"/>
              <a:t> </a:t>
            </a:r>
            <a:r>
              <a:rPr lang="nb-NO" i="1" dirty="0"/>
              <a:t>nettverksmaske</a:t>
            </a:r>
            <a:endParaRPr lang="nb-NO" b="1" i="1" u="sng" dirty="0"/>
          </a:p>
          <a:p>
            <a:r>
              <a:rPr lang="nb-NO" dirty="0"/>
              <a:t>134.1.98.45	    = 10000110.00000001.01100010.00101101</a:t>
            </a:r>
          </a:p>
          <a:p>
            <a:r>
              <a:rPr lang="nb-NO" dirty="0"/>
              <a:t>255.255.248.0 = 11111111.11111111.11111000.00000000</a:t>
            </a:r>
          </a:p>
          <a:p>
            <a:pPr marL="0" indent="0">
              <a:buNone/>
            </a:pPr>
            <a:r>
              <a:rPr lang="nb-NO" dirty="0"/>
              <a:t>    0.0.7.255 	    = 00000000.00000000.00000111.11111111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0851CC6-1C0B-43ED-A875-72A41E378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681EBAA-EE46-4B78-BA98-E8E6B0D359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95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149447-B5C6-4311-B5A7-CD982A0B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85DEDF-AA97-4EF7-A561-46065DFF7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DAD03F3-64AE-44F5-B2D1-005AFBABCD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074D62DD-93AC-4B0E-9550-64382254C0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119982"/>
            <a:ext cx="7924800" cy="3543299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73F38C9-46A0-4B94-ADE9-3C638CD79679}"/>
              </a:ext>
            </a:extLst>
          </p:cNvPr>
          <p:cNvSpPr txBox="1"/>
          <p:nvPr/>
        </p:nvSpPr>
        <p:spPr>
          <a:xfrm>
            <a:off x="6948264" y="2065412"/>
            <a:ext cx="864096" cy="18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1764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A3C166-7030-4339-948B-7F115796A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</a:t>
            </a:r>
            <a:r>
              <a:rPr lang="nb-NO" u="sng" dirty="0"/>
              <a:t>kringkastingsadresse</a:t>
            </a:r>
            <a:r>
              <a:rPr lang="nb-NO" dirty="0"/>
              <a:t> med IP og nettverksmaske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77BEBF-B54C-48E3-A558-AC2AEB8B7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i="1" dirty="0"/>
              <a:t>Bitvis OR-operasjon </a:t>
            </a:r>
            <a:r>
              <a:rPr lang="nb-NO" i="1" dirty="0"/>
              <a:t>mellom IP og </a:t>
            </a:r>
            <a:r>
              <a:rPr lang="nb-NO" b="1" i="1" u="sng" dirty="0"/>
              <a:t>invertert</a:t>
            </a:r>
            <a:r>
              <a:rPr lang="nb-NO" b="1" i="1" dirty="0"/>
              <a:t> </a:t>
            </a:r>
            <a:r>
              <a:rPr lang="nb-NO" i="1" dirty="0"/>
              <a:t>nettverksmaske</a:t>
            </a:r>
            <a:endParaRPr lang="nb-NO" b="1" i="1" u="sng" dirty="0"/>
          </a:p>
          <a:p>
            <a:r>
              <a:rPr lang="nb-NO" dirty="0"/>
              <a:t>134.1.98.45	    = 10000110.00000001.01100010.00101101</a:t>
            </a:r>
          </a:p>
          <a:p>
            <a:r>
              <a:rPr lang="nb-NO" dirty="0">
                <a:solidFill>
                  <a:schemeClr val="bg1">
                    <a:lumMod val="75000"/>
                  </a:schemeClr>
                </a:solidFill>
              </a:rPr>
              <a:t>255.255.248.0 = 11111111.11111111.11111000.00000000</a:t>
            </a:r>
            <a:br>
              <a:rPr lang="nb-NO" dirty="0"/>
            </a:br>
            <a:r>
              <a:rPr lang="nb-NO" dirty="0"/>
              <a:t>0.0.7.255 	    = 00000000.00000000.00000111.11111111</a:t>
            </a:r>
          </a:p>
          <a:p>
            <a:r>
              <a:rPr lang="nb-NO" dirty="0"/>
              <a:t>134.1. ? .255   = 10000110.00000001.      ?        .11111111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0851CC6-1C0B-43ED-A875-72A41E378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681EBAA-EE46-4B78-BA98-E8E6B0D359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875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8FA394-5957-43C1-A55A-FC639BA6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</a:t>
            </a:r>
            <a:r>
              <a:rPr lang="nb-NO" u="sng" dirty="0"/>
              <a:t>kringkastingsadresse</a:t>
            </a:r>
            <a:r>
              <a:rPr lang="nb-NO" dirty="0"/>
              <a:t> med IP og nettverksmaske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4F401C-46B4-4F44-A50D-AE208EA6B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i="1" dirty="0"/>
              <a:t>Bitvis OR-operasjon </a:t>
            </a:r>
            <a:r>
              <a:rPr lang="nb-NO" i="1" dirty="0"/>
              <a:t>mellom IP og </a:t>
            </a:r>
            <a:r>
              <a:rPr lang="nb-NO" b="1" i="1" u="sng" dirty="0"/>
              <a:t>invertert</a:t>
            </a:r>
            <a:r>
              <a:rPr lang="nb-NO" b="1" i="1" dirty="0"/>
              <a:t> </a:t>
            </a:r>
            <a:r>
              <a:rPr lang="nb-NO" i="1" dirty="0"/>
              <a:t>nettverksmaske</a:t>
            </a:r>
            <a:endParaRPr lang="nb-NO" b="1" i="1" u="sng" dirty="0"/>
          </a:p>
          <a:p>
            <a:r>
              <a:rPr lang="nb-NO" dirty="0"/>
              <a:t>134.1.98.45	    = 10000110.00000001.01100010.00101101</a:t>
            </a:r>
          </a:p>
          <a:p>
            <a:r>
              <a:rPr lang="nb-NO" dirty="0">
                <a:solidFill>
                  <a:schemeClr val="bg1">
                    <a:lumMod val="75000"/>
                  </a:schemeClr>
                </a:solidFill>
              </a:rPr>
              <a:t>255.255.248.0 = 11111111.11111111.11111000.00000000</a:t>
            </a:r>
            <a:br>
              <a:rPr lang="nb-NO" dirty="0"/>
            </a:br>
            <a:r>
              <a:rPr lang="nb-NO" dirty="0"/>
              <a:t>0.0.7.255 	    = 00000000.00000000.00000111.11111111</a:t>
            </a:r>
          </a:p>
          <a:p>
            <a:r>
              <a:rPr lang="nb-NO" dirty="0"/>
              <a:t>134.1. ? .255   = 10000110.00000001.01100111.11111111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B01903-7797-47C7-8EED-A6F098FA9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31ADD1C-AE71-42D2-AB75-12EBF52EF7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8927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8FA394-5957-43C1-A55A-FC639BA6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</a:t>
            </a:r>
            <a:r>
              <a:rPr lang="nb-NO" u="sng" dirty="0"/>
              <a:t>kringkastingsadresse</a:t>
            </a:r>
            <a:r>
              <a:rPr lang="nb-NO" dirty="0"/>
              <a:t> med IP og nettverksmaske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4F401C-46B4-4F44-A50D-AE208EA6B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i="1" dirty="0"/>
              <a:t>Bitvis OR-operasjon </a:t>
            </a:r>
            <a:r>
              <a:rPr lang="nb-NO" i="1" dirty="0"/>
              <a:t>mellom IP og </a:t>
            </a:r>
            <a:r>
              <a:rPr lang="nb-NO" b="1" i="1" u="sng" dirty="0"/>
              <a:t>invertert</a:t>
            </a:r>
            <a:r>
              <a:rPr lang="nb-NO" b="1" i="1" dirty="0"/>
              <a:t> </a:t>
            </a:r>
            <a:r>
              <a:rPr lang="nb-NO" i="1" dirty="0"/>
              <a:t>nettverksmaske</a:t>
            </a:r>
            <a:endParaRPr lang="nb-NO" b="1" i="1" u="sng" dirty="0"/>
          </a:p>
          <a:p>
            <a:r>
              <a:rPr lang="nb-NO" dirty="0"/>
              <a:t>134.1.98.45	    = 10000110.00000001.01100010.00101101</a:t>
            </a:r>
          </a:p>
          <a:p>
            <a:r>
              <a:rPr lang="nb-NO" dirty="0">
                <a:solidFill>
                  <a:schemeClr val="bg1">
                    <a:lumMod val="75000"/>
                  </a:schemeClr>
                </a:solidFill>
              </a:rPr>
              <a:t>255.255.248.0 = 11111111.11111111.11111000.00000000</a:t>
            </a:r>
            <a:br>
              <a:rPr lang="nb-NO" dirty="0"/>
            </a:br>
            <a:r>
              <a:rPr lang="nb-NO" dirty="0"/>
              <a:t>0.0.7.255 	    = 00000000.00000000.00000111.11111111</a:t>
            </a:r>
          </a:p>
          <a:p>
            <a:r>
              <a:rPr lang="nb-NO" u="sng" dirty="0"/>
              <a:t>134.1.103.255</a:t>
            </a:r>
            <a:r>
              <a:rPr lang="nb-NO" dirty="0"/>
              <a:t> = 10000110.00000001.01100111.11111111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B01903-7797-47C7-8EED-A6F098FA9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31ADD1C-AE71-42D2-AB75-12EBF52EF7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52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1C6A52-6C79-437C-A660-FBD1AAF4F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6D73083D-4AB2-4E65-9B66-93D9C67A05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119982"/>
            <a:ext cx="7924800" cy="3543299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CA149C-B0B0-4292-967E-8247158F1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37843-7061-A34E-9288-A14C710FBF76}" type="datetime1">
              <a:rPr lang="nb-NO" smtClean="0"/>
              <a:pPr>
                <a:defRPr/>
              </a:pPr>
              <a:t>04.11.2020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25E7083-D961-4596-8110-3ABCDF6AED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95BF02-F533-404A-A6F1-6896AEEAF790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443061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552</Words>
  <Application>Microsoft Office PowerPoint</Application>
  <PresentationFormat>Skjermfremvisning (16:10)</PresentationFormat>
  <Paragraphs>136</Paragraphs>
  <Slides>28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0" baseType="lpstr">
      <vt:lpstr>Arial</vt:lpstr>
      <vt:lpstr>Informatikk_brevik</vt:lpstr>
      <vt:lpstr>sergeyj@uio.no, erikaber@uio.no </vt:lpstr>
      <vt:lpstr>PowerPoint-presentasjon</vt:lpstr>
      <vt:lpstr>PowerPoint-presentasjon</vt:lpstr>
      <vt:lpstr>Lokalnett (LAN) og subnett</vt:lpstr>
      <vt:lpstr>IP-adresse</vt:lpstr>
      <vt:lpstr>Subnettadresse vs. kringkastingsadresse</vt:lpstr>
      <vt:lpstr>DHCP – utdelingen av IP-adresser</vt:lpstr>
      <vt:lpstr>Network Address Translation (NAT)</vt:lpstr>
      <vt:lpstr>Private IP-adresser</vt:lpstr>
      <vt:lpstr>EKSamensoppgaver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Subnettadresse vs. kringkastingsadresse</vt:lpstr>
      <vt:lpstr>Finne subnettadresse fra IP og nettverksmaske</vt:lpstr>
      <vt:lpstr>Finne subnettadresse fra IP og nettverksmaske</vt:lpstr>
      <vt:lpstr>Finne subnettadresse fra IP og nettverksmaske</vt:lpstr>
      <vt:lpstr>Finne subnettadresse fra IP og nettverksmaske</vt:lpstr>
      <vt:lpstr>Finne kringkastingsadresse med IP og nettverksmaske</vt:lpstr>
      <vt:lpstr>PowerPoint-presentasjon</vt:lpstr>
      <vt:lpstr>Finne kringkastingsadresse med IP og nettverksmaske</vt:lpstr>
      <vt:lpstr>Finne kringkastingsadresse med IP og nettverksmaske</vt:lpstr>
      <vt:lpstr>Finne kringkastingsadresse med IP og nettverksmaske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sergeyj@uio.no</dc:title>
  <dc:creator>Sergey Jakobsen</dc:creator>
  <cp:lastModifiedBy>Erik Berg-Johnsen</cp:lastModifiedBy>
  <cp:revision>19</cp:revision>
  <dcterms:created xsi:type="dcterms:W3CDTF">2020-10-13T09:23:02Z</dcterms:created>
  <dcterms:modified xsi:type="dcterms:W3CDTF">2020-11-04T10:50:53Z</dcterms:modified>
</cp:coreProperties>
</file>