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8" r:id="rId3"/>
    <p:sldId id="257" r:id="rId4"/>
    <p:sldId id="260" r:id="rId5"/>
    <p:sldId id="261" r:id="rId6"/>
    <p:sldId id="262" r:id="rId7"/>
    <p:sldId id="264" r:id="rId8"/>
    <p:sldId id="263" r:id="rId9"/>
    <p:sldId id="265" r:id="rId10"/>
    <p:sldId id="270" r:id="rId11"/>
    <p:sldId id="273" r:id="rId12"/>
    <p:sldId id="271" r:id="rId13"/>
    <p:sldId id="266" r:id="rId14"/>
    <p:sldId id="269" r:id="rId15"/>
    <p:sldId id="267" r:id="rId16"/>
    <p:sldId id="268" r:id="rId17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177552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2540478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2903403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A05FBD-FECC-4F66-A956-AD0A160078D0}" v="53" dt="2020-11-11T09:01:00.2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25" autoAdjust="0"/>
    <p:restoredTop sz="86134" autoAdjust="0"/>
  </p:normalViewPr>
  <p:slideViewPr>
    <p:cSldViewPr>
      <p:cViewPr varScale="1">
        <p:scale>
          <a:sx n="88" d="100"/>
          <a:sy n="88" d="100"/>
        </p:scale>
        <p:origin x="1622" y="72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k Berg-Johnsen" userId="5148bcd3c3179fb5" providerId="LiveId" clId="{BD275CF1-E626-4810-A535-7C125102286D}"/>
    <pc:docChg chg="undo custSel addSld delSld modSld">
      <pc:chgData name="Erik Berg-Johnsen" userId="5148bcd3c3179fb5" providerId="LiveId" clId="{BD275CF1-E626-4810-A535-7C125102286D}" dt="2020-11-11T09:33:07.959" v="1883" actId="113"/>
      <pc:docMkLst>
        <pc:docMk/>
      </pc:docMkLst>
      <pc:sldChg chg="add del">
        <pc:chgData name="Erik Berg-Johnsen" userId="5148bcd3c3179fb5" providerId="LiveId" clId="{BD275CF1-E626-4810-A535-7C125102286D}" dt="2020-11-11T07:04:51.117" v="37" actId="2696"/>
        <pc:sldMkLst>
          <pc:docMk/>
          <pc:sldMk cId="0" sldId="256"/>
        </pc:sldMkLst>
      </pc:sldChg>
      <pc:sldChg chg="modSp add">
        <pc:chgData name="Erik Berg-Johnsen" userId="5148bcd3c3179fb5" providerId="LiveId" clId="{BD275CF1-E626-4810-A535-7C125102286D}" dt="2020-11-11T07:13:18.675" v="365" actId="20577"/>
        <pc:sldMkLst>
          <pc:docMk/>
          <pc:sldMk cId="1552706050" sldId="257"/>
        </pc:sldMkLst>
        <pc:spChg chg="mod">
          <ac:chgData name="Erik Berg-Johnsen" userId="5148bcd3c3179fb5" providerId="LiveId" clId="{BD275CF1-E626-4810-A535-7C125102286D}" dt="2020-11-11T07:11:32.368" v="153" actId="20577"/>
          <ac:spMkLst>
            <pc:docMk/>
            <pc:sldMk cId="1552706050" sldId="257"/>
            <ac:spMk id="2" creationId="{01235E7A-E3DD-4C2D-84F3-E753A5DFBBF4}"/>
          </ac:spMkLst>
        </pc:spChg>
        <pc:spChg chg="mod">
          <ac:chgData name="Erik Berg-Johnsen" userId="5148bcd3c3179fb5" providerId="LiveId" clId="{BD275CF1-E626-4810-A535-7C125102286D}" dt="2020-11-11T07:13:18.675" v="365" actId="20577"/>
          <ac:spMkLst>
            <pc:docMk/>
            <pc:sldMk cId="1552706050" sldId="257"/>
            <ac:spMk id="3" creationId="{E8175DC4-D671-4B98-A638-55FE52747CA7}"/>
          </ac:spMkLst>
        </pc:spChg>
      </pc:sldChg>
      <pc:sldChg chg="addSp delSp modSp add">
        <pc:chgData name="Erik Berg-Johnsen" userId="5148bcd3c3179fb5" providerId="LiveId" clId="{BD275CF1-E626-4810-A535-7C125102286D}" dt="2020-11-11T09:09:45.873" v="1873" actId="20577"/>
        <pc:sldMkLst>
          <pc:docMk/>
          <pc:sldMk cId="2615641034" sldId="258"/>
        </pc:sldMkLst>
        <pc:spChg chg="mod">
          <ac:chgData name="Erik Berg-Johnsen" userId="5148bcd3c3179fb5" providerId="LiveId" clId="{BD275CF1-E626-4810-A535-7C125102286D}" dt="2020-11-11T07:09:43.551" v="83" actId="20577"/>
          <ac:spMkLst>
            <pc:docMk/>
            <pc:sldMk cId="2615641034" sldId="258"/>
            <ac:spMk id="2" creationId="{A9CCF763-F0AD-498F-AA73-EE9C0E955EED}"/>
          </ac:spMkLst>
        </pc:spChg>
        <pc:spChg chg="mod">
          <ac:chgData name="Erik Berg-Johnsen" userId="5148bcd3c3179fb5" providerId="LiveId" clId="{BD275CF1-E626-4810-A535-7C125102286D}" dt="2020-11-11T09:09:45.873" v="1873" actId="20577"/>
          <ac:spMkLst>
            <pc:docMk/>
            <pc:sldMk cId="2615641034" sldId="258"/>
            <ac:spMk id="3" creationId="{92A95748-F5DB-4763-9CD5-F1406D91E191}"/>
          </ac:spMkLst>
        </pc:spChg>
        <pc:spChg chg="del">
          <ac:chgData name="Erik Berg-Johnsen" userId="5148bcd3c3179fb5" providerId="LiveId" clId="{BD275CF1-E626-4810-A535-7C125102286D}" dt="2020-11-11T07:09:38.498" v="73"/>
          <ac:spMkLst>
            <pc:docMk/>
            <pc:sldMk cId="2615641034" sldId="258"/>
            <ac:spMk id="4" creationId="{93A167F8-7124-42DC-8D98-AA7F3F46722D}"/>
          </ac:spMkLst>
        </pc:spChg>
        <pc:picChg chg="add mod">
          <ac:chgData name="Erik Berg-Johnsen" userId="5148bcd3c3179fb5" providerId="LiveId" clId="{BD275CF1-E626-4810-A535-7C125102286D}" dt="2020-11-11T07:09:52.325" v="84" actId="1076"/>
          <ac:picMkLst>
            <pc:docMk/>
            <pc:sldMk cId="2615641034" sldId="258"/>
            <ac:picMk id="7" creationId="{46B15474-1697-4AE5-BA24-3FC6D0C5FC03}"/>
          </ac:picMkLst>
        </pc:picChg>
      </pc:sldChg>
      <pc:sldChg chg="addSp delSp modSp add del">
        <pc:chgData name="Erik Berg-Johnsen" userId="5148bcd3c3179fb5" providerId="LiveId" clId="{BD275CF1-E626-4810-A535-7C125102286D}" dt="2020-11-11T07:41:44.423" v="658" actId="2696"/>
        <pc:sldMkLst>
          <pc:docMk/>
          <pc:sldMk cId="3811251913" sldId="259"/>
        </pc:sldMkLst>
        <pc:spChg chg="mod">
          <ac:chgData name="Erik Berg-Johnsen" userId="5148bcd3c3179fb5" providerId="LiveId" clId="{BD275CF1-E626-4810-A535-7C125102286D}" dt="2020-11-11T07:14:04.666" v="367"/>
          <ac:spMkLst>
            <pc:docMk/>
            <pc:sldMk cId="3811251913" sldId="259"/>
            <ac:spMk id="2" creationId="{773FECE2-A019-4EC9-AA81-2857DD139E91}"/>
          </ac:spMkLst>
        </pc:spChg>
        <pc:spChg chg="del">
          <ac:chgData name="Erik Berg-Johnsen" userId="5148bcd3c3179fb5" providerId="LiveId" clId="{BD275CF1-E626-4810-A535-7C125102286D}" dt="2020-11-11T07:15:01.702" v="368" actId="3680"/>
          <ac:spMkLst>
            <pc:docMk/>
            <pc:sldMk cId="3811251913" sldId="259"/>
            <ac:spMk id="3" creationId="{D48308D9-0784-4A99-AA8C-42FA9FD30D62}"/>
          </ac:spMkLst>
        </pc:spChg>
        <pc:graphicFrameChg chg="add mod ord modGraphic">
          <ac:chgData name="Erik Berg-Johnsen" userId="5148bcd3c3179fb5" providerId="LiveId" clId="{BD275CF1-E626-4810-A535-7C125102286D}" dt="2020-11-11T07:16:55.480" v="452" actId="20577"/>
          <ac:graphicFrameMkLst>
            <pc:docMk/>
            <pc:sldMk cId="3811251913" sldId="259"/>
            <ac:graphicFrameMk id="6" creationId="{95AAAC95-49F2-40D2-9BE8-F20F865687E9}"/>
          </ac:graphicFrameMkLst>
        </pc:graphicFrameChg>
      </pc:sldChg>
      <pc:sldChg chg="addSp delSp modSp add modAnim">
        <pc:chgData name="Erik Berg-Johnsen" userId="5148bcd3c3179fb5" providerId="LiveId" clId="{BD275CF1-E626-4810-A535-7C125102286D}" dt="2020-11-11T07:30:17.601" v="657"/>
        <pc:sldMkLst>
          <pc:docMk/>
          <pc:sldMk cId="467867527" sldId="260"/>
        </pc:sldMkLst>
        <pc:spChg chg="mod">
          <ac:chgData name="Erik Berg-Johnsen" userId="5148bcd3c3179fb5" providerId="LiveId" clId="{BD275CF1-E626-4810-A535-7C125102286D}" dt="2020-11-11T07:18:13.594" v="487" actId="20577"/>
          <ac:spMkLst>
            <pc:docMk/>
            <pc:sldMk cId="467867527" sldId="260"/>
            <ac:spMk id="2" creationId="{75B7151F-1C83-49D5-AC80-620D090926A1}"/>
          </ac:spMkLst>
        </pc:spChg>
        <pc:spChg chg="mod">
          <ac:chgData name="Erik Berg-Johnsen" userId="5148bcd3c3179fb5" providerId="LiveId" clId="{BD275CF1-E626-4810-A535-7C125102286D}" dt="2020-11-11T07:28:58.923" v="650"/>
          <ac:spMkLst>
            <pc:docMk/>
            <pc:sldMk cId="467867527" sldId="260"/>
            <ac:spMk id="3" creationId="{77A5B313-8744-48F6-9074-A49058B9BAF0}"/>
          </ac:spMkLst>
        </pc:spChg>
        <pc:picChg chg="add del mod">
          <ac:chgData name="Erik Berg-Johnsen" userId="5148bcd3c3179fb5" providerId="LiveId" clId="{BD275CF1-E626-4810-A535-7C125102286D}" dt="2020-11-11T07:17:56.295" v="461"/>
          <ac:picMkLst>
            <pc:docMk/>
            <pc:sldMk cId="467867527" sldId="260"/>
            <ac:picMk id="6" creationId="{C49CE586-6260-4C3F-81EC-C62E86D7F8AD}"/>
          </ac:picMkLst>
        </pc:picChg>
        <pc:picChg chg="add mod">
          <ac:chgData name="Erik Berg-Johnsen" userId="5148bcd3c3179fb5" providerId="LiveId" clId="{BD275CF1-E626-4810-A535-7C125102286D}" dt="2020-11-11T07:22:25.906" v="592" actId="1076"/>
          <ac:picMkLst>
            <pc:docMk/>
            <pc:sldMk cId="467867527" sldId="260"/>
            <ac:picMk id="7" creationId="{80BCF8C9-4674-4837-A1FA-B980B71B380A}"/>
          </ac:picMkLst>
        </pc:picChg>
      </pc:sldChg>
      <pc:sldChg chg="modSp add">
        <pc:chgData name="Erik Berg-Johnsen" userId="5148bcd3c3179fb5" providerId="LiveId" clId="{BD275CF1-E626-4810-A535-7C125102286D}" dt="2020-11-11T09:10:21.370" v="1882" actId="20577"/>
        <pc:sldMkLst>
          <pc:docMk/>
          <pc:sldMk cId="2502690128" sldId="261"/>
        </pc:sldMkLst>
        <pc:spChg chg="mod">
          <ac:chgData name="Erik Berg-Johnsen" userId="5148bcd3c3179fb5" providerId="LiveId" clId="{BD275CF1-E626-4810-A535-7C125102286D}" dt="2020-11-11T07:45:15.327" v="666" actId="20577"/>
          <ac:spMkLst>
            <pc:docMk/>
            <pc:sldMk cId="2502690128" sldId="261"/>
            <ac:spMk id="2" creationId="{89AEED10-893A-448C-9DF1-95562E59BA92}"/>
          </ac:spMkLst>
        </pc:spChg>
        <pc:spChg chg="mod">
          <ac:chgData name="Erik Berg-Johnsen" userId="5148bcd3c3179fb5" providerId="LiveId" clId="{BD275CF1-E626-4810-A535-7C125102286D}" dt="2020-11-11T09:10:21.370" v="1882" actId="20577"/>
          <ac:spMkLst>
            <pc:docMk/>
            <pc:sldMk cId="2502690128" sldId="261"/>
            <ac:spMk id="3" creationId="{FD45913B-3769-4F92-8A3D-E85F7D713624}"/>
          </ac:spMkLst>
        </pc:spChg>
      </pc:sldChg>
      <pc:sldChg chg="modSp add">
        <pc:chgData name="Erik Berg-Johnsen" userId="5148bcd3c3179fb5" providerId="LiveId" clId="{BD275CF1-E626-4810-A535-7C125102286D}" dt="2020-11-11T09:33:07.959" v="1883" actId="113"/>
        <pc:sldMkLst>
          <pc:docMk/>
          <pc:sldMk cId="1686345359" sldId="262"/>
        </pc:sldMkLst>
        <pc:spChg chg="mod">
          <ac:chgData name="Erik Berg-Johnsen" userId="5148bcd3c3179fb5" providerId="LiveId" clId="{BD275CF1-E626-4810-A535-7C125102286D}" dt="2020-11-11T09:33:07.959" v="1883" actId="113"/>
          <ac:spMkLst>
            <pc:docMk/>
            <pc:sldMk cId="1686345359" sldId="262"/>
            <ac:spMk id="3" creationId="{92A95748-F5DB-4763-9CD5-F1406D91E191}"/>
          </ac:spMkLst>
        </pc:spChg>
      </pc:sldChg>
      <pc:sldChg chg="addSp delSp modSp add">
        <pc:chgData name="Erik Berg-Johnsen" userId="5148bcd3c3179fb5" providerId="LiveId" clId="{BD275CF1-E626-4810-A535-7C125102286D}" dt="2020-11-11T08:35:12.273" v="1539" actId="1076"/>
        <pc:sldMkLst>
          <pc:docMk/>
          <pc:sldMk cId="972160537" sldId="263"/>
        </pc:sldMkLst>
        <pc:picChg chg="add del">
          <ac:chgData name="Erik Berg-Johnsen" userId="5148bcd3c3179fb5" providerId="LiveId" clId="{BD275CF1-E626-4810-A535-7C125102286D}" dt="2020-11-11T08:33:49.570" v="1526" actId="478"/>
          <ac:picMkLst>
            <pc:docMk/>
            <pc:sldMk cId="972160537" sldId="263"/>
            <ac:picMk id="7" creationId="{2E52D609-22CE-4057-9885-7558FD92B97B}"/>
          </ac:picMkLst>
        </pc:picChg>
        <pc:picChg chg="add mod">
          <ac:chgData name="Erik Berg-Johnsen" userId="5148bcd3c3179fb5" providerId="LiveId" clId="{BD275CF1-E626-4810-A535-7C125102286D}" dt="2020-11-11T08:35:12.273" v="1539" actId="1076"/>
          <ac:picMkLst>
            <pc:docMk/>
            <pc:sldMk cId="972160537" sldId="263"/>
            <ac:picMk id="8" creationId="{6868B431-31D9-4DA0-8251-7697FAA51639}"/>
          </ac:picMkLst>
        </pc:picChg>
      </pc:sldChg>
      <pc:sldChg chg="modSp add">
        <pc:chgData name="Erik Berg-Johnsen" userId="5148bcd3c3179fb5" providerId="LiveId" clId="{BD275CF1-E626-4810-A535-7C125102286D}" dt="2020-11-11T08:32:20.141" v="1524" actId="20577"/>
        <pc:sldMkLst>
          <pc:docMk/>
          <pc:sldMk cId="3405051590" sldId="264"/>
        </pc:sldMkLst>
        <pc:spChg chg="mod">
          <ac:chgData name="Erik Berg-Johnsen" userId="5148bcd3c3179fb5" providerId="LiveId" clId="{BD275CF1-E626-4810-A535-7C125102286D}" dt="2020-11-11T08:17:12.365" v="1037" actId="20577"/>
          <ac:spMkLst>
            <pc:docMk/>
            <pc:sldMk cId="3405051590" sldId="264"/>
            <ac:spMk id="3" creationId="{E06CDF3C-4595-416D-8527-25F4065AEE10}"/>
          </ac:spMkLst>
        </pc:spChg>
        <pc:spChg chg="mod">
          <ac:chgData name="Erik Berg-Johnsen" userId="5148bcd3c3179fb5" providerId="LiveId" clId="{BD275CF1-E626-4810-A535-7C125102286D}" dt="2020-11-11T08:32:11.609" v="1520" actId="20577"/>
          <ac:spMkLst>
            <pc:docMk/>
            <pc:sldMk cId="3405051590" sldId="264"/>
            <ac:spMk id="4" creationId="{CAF2C455-C5C0-4FF9-B654-7ACF2A053B7D}"/>
          </ac:spMkLst>
        </pc:spChg>
        <pc:spChg chg="mod">
          <ac:chgData name="Erik Berg-Johnsen" userId="5148bcd3c3179fb5" providerId="LiveId" clId="{BD275CF1-E626-4810-A535-7C125102286D}" dt="2020-11-11T08:27:54.778" v="1232" actId="20577"/>
          <ac:spMkLst>
            <pc:docMk/>
            <pc:sldMk cId="3405051590" sldId="264"/>
            <ac:spMk id="5" creationId="{89768EA5-B9D2-4414-86FE-8D85A30C406B}"/>
          </ac:spMkLst>
        </pc:spChg>
        <pc:spChg chg="mod">
          <ac:chgData name="Erik Berg-Johnsen" userId="5148bcd3c3179fb5" providerId="LiveId" clId="{BD275CF1-E626-4810-A535-7C125102286D}" dt="2020-11-11T08:32:20.141" v="1524" actId="20577"/>
          <ac:spMkLst>
            <pc:docMk/>
            <pc:sldMk cId="3405051590" sldId="264"/>
            <ac:spMk id="6" creationId="{1FDDA423-2384-4DFA-AC59-3C719EBBF97D}"/>
          </ac:spMkLst>
        </pc:spChg>
      </pc:sldChg>
      <pc:sldChg chg="addSp modSp add">
        <pc:chgData name="Erik Berg-Johnsen" userId="5148bcd3c3179fb5" providerId="LiveId" clId="{BD275CF1-E626-4810-A535-7C125102286D}" dt="2020-11-11T08:35:15.775" v="1540" actId="1076"/>
        <pc:sldMkLst>
          <pc:docMk/>
          <pc:sldMk cId="1833657993" sldId="265"/>
        </pc:sldMkLst>
        <pc:picChg chg="add mod">
          <ac:chgData name="Erik Berg-Johnsen" userId="5148bcd3c3179fb5" providerId="LiveId" clId="{BD275CF1-E626-4810-A535-7C125102286D}" dt="2020-11-11T08:35:15.775" v="1540" actId="1076"/>
          <ac:picMkLst>
            <pc:docMk/>
            <pc:sldMk cId="1833657993" sldId="265"/>
            <ac:picMk id="7" creationId="{BE07BAEF-058B-4D17-8CFF-5AC1F8A8013F}"/>
          </ac:picMkLst>
        </pc:picChg>
      </pc:sldChg>
      <pc:sldChg chg="addSp modSp add">
        <pc:chgData name="Erik Berg-Johnsen" userId="5148bcd3c3179fb5" providerId="LiveId" clId="{BD275CF1-E626-4810-A535-7C125102286D}" dt="2020-11-11T08:54:46.925" v="1551" actId="208"/>
        <pc:sldMkLst>
          <pc:docMk/>
          <pc:sldMk cId="3124599288" sldId="266"/>
        </pc:sldMkLst>
        <pc:spChg chg="add mod">
          <ac:chgData name="Erik Berg-Johnsen" userId="5148bcd3c3179fb5" providerId="LiveId" clId="{BD275CF1-E626-4810-A535-7C125102286D}" dt="2020-11-11T08:54:46.925" v="1551" actId="208"/>
          <ac:spMkLst>
            <pc:docMk/>
            <pc:sldMk cId="3124599288" sldId="266"/>
            <ac:spMk id="5" creationId="{9B196794-53AA-434F-B785-EEF527925AD1}"/>
          </ac:spMkLst>
        </pc:spChg>
        <pc:picChg chg="add">
          <ac:chgData name="Erik Berg-Johnsen" userId="5148bcd3c3179fb5" providerId="LiveId" clId="{BD275CF1-E626-4810-A535-7C125102286D}" dt="2020-11-11T08:53:12.210" v="1542"/>
          <ac:picMkLst>
            <pc:docMk/>
            <pc:sldMk cId="3124599288" sldId="266"/>
            <ac:picMk id="4" creationId="{B1A4666B-9DD3-40AA-BF99-170AD148741F}"/>
          </ac:picMkLst>
        </pc:picChg>
      </pc:sldChg>
      <pc:sldChg chg="addSp delSp modSp add">
        <pc:chgData name="Erik Berg-Johnsen" userId="5148bcd3c3179fb5" providerId="LiveId" clId="{BD275CF1-E626-4810-A535-7C125102286D}" dt="2020-11-11T08:55:41.276" v="1563" actId="208"/>
        <pc:sldMkLst>
          <pc:docMk/>
          <pc:sldMk cId="484944399" sldId="267"/>
        </pc:sldMkLst>
        <pc:spChg chg="add del mod">
          <ac:chgData name="Erik Berg-Johnsen" userId="5148bcd3c3179fb5" providerId="LiveId" clId="{BD275CF1-E626-4810-A535-7C125102286D}" dt="2020-11-11T08:55:09.360" v="1555"/>
          <ac:spMkLst>
            <pc:docMk/>
            <pc:sldMk cId="484944399" sldId="267"/>
            <ac:spMk id="6" creationId="{66836F63-4EFF-42FC-9866-321D6920FD35}"/>
          </ac:spMkLst>
        </pc:spChg>
        <pc:spChg chg="add del mod">
          <ac:chgData name="Erik Berg-Johnsen" userId="5148bcd3c3179fb5" providerId="LiveId" clId="{BD275CF1-E626-4810-A535-7C125102286D}" dt="2020-11-11T08:55:09.361" v="1557"/>
          <ac:spMkLst>
            <pc:docMk/>
            <pc:sldMk cId="484944399" sldId="267"/>
            <ac:spMk id="7" creationId="{88652EA5-ED9D-41BF-9212-E2A26E5DBE2E}"/>
          </ac:spMkLst>
        </pc:spChg>
        <pc:spChg chg="add mod">
          <ac:chgData name="Erik Berg-Johnsen" userId="5148bcd3c3179fb5" providerId="LiveId" clId="{BD275CF1-E626-4810-A535-7C125102286D}" dt="2020-11-11T08:55:41.276" v="1563" actId="208"/>
          <ac:spMkLst>
            <pc:docMk/>
            <pc:sldMk cId="484944399" sldId="267"/>
            <ac:spMk id="8" creationId="{0DEE7893-E66A-42EA-A3D6-F08EACC3A18C}"/>
          </ac:spMkLst>
        </pc:spChg>
        <pc:picChg chg="add">
          <ac:chgData name="Erik Berg-Johnsen" userId="5148bcd3c3179fb5" providerId="LiveId" clId="{BD275CF1-E626-4810-A535-7C125102286D}" dt="2020-11-11T08:53:16.889" v="1544"/>
          <ac:picMkLst>
            <pc:docMk/>
            <pc:sldMk cId="484944399" sldId="267"/>
            <ac:picMk id="4" creationId="{BF4C4753-38DB-4B08-9C8B-F672F91D1DDA}"/>
          </ac:picMkLst>
        </pc:picChg>
        <pc:picChg chg="add mod">
          <ac:chgData name="Erik Berg-Johnsen" userId="5148bcd3c3179fb5" providerId="LiveId" clId="{BD275CF1-E626-4810-A535-7C125102286D}" dt="2020-11-11T08:54:15.119" v="1548" actId="1038"/>
          <ac:picMkLst>
            <pc:docMk/>
            <pc:sldMk cId="484944399" sldId="267"/>
            <ac:picMk id="5" creationId="{A1A9B36F-7DD6-4188-810A-45C99057ADEB}"/>
          </ac:picMkLst>
        </pc:picChg>
      </pc:sldChg>
      <pc:sldChg chg="add">
        <pc:chgData name="Erik Berg-Johnsen" userId="5148bcd3c3179fb5" providerId="LiveId" clId="{BD275CF1-E626-4810-A535-7C125102286D}" dt="2020-11-11T08:55:14.873" v="1558"/>
        <pc:sldMkLst>
          <pc:docMk/>
          <pc:sldMk cId="2086007354" sldId="268"/>
        </pc:sldMkLst>
      </pc:sldChg>
      <pc:sldChg chg="delSp add">
        <pc:chgData name="Erik Berg-Johnsen" userId="5148bcd3c3179fb5" providerId="LiveId" clId="{BD275CF1-E626-4810-A535-7C125102286D}" dt="2020-11-11T08:55:22.288" v="1560" actId="478"/>
        <pc:sldMkLst>
          <pc:docMk/>
          <pc:sldMk cId="3106373170" sldId="269"/>
        </pc:sldMkLst>
        <pc:spChg chg="del">
          <ac:chgData name="Erik Berg-Johnsen" userId="5148bcd3c3179fb5" providerId="LiveId" clId="{BD275CF1-E626-4810-A535-7C125102286D}" dt="2020-11-11T08:55:22.288" v="1560" actId="478"/>
          <ac:spMkLst>
            <pc:docMk/>
            <pc:sldMk cId="3106373170" sldId="269"/>
            <ac:spMk id="5" creationId="{9B196794-53AA-434F-B785-EEF527925AD1}"/>
          </ac:spMkLst>
        </pc:spChg>
      </pc:sldChg>
      <pc:sldChg chg="addSp delSp modSp add">
        <pc:chgData name="Erik Berg-Johnsen" userId="5148bcd3c3179fb5" providerId="LiveId" clId="{BD275CF1-E626-4810-A535-7C125102286D}" dt="2020-11-11T08:58:02.672" v="1601"/>
        <pc:sldMkLst>
          <pc:docMk/>
          <pc:sldMk cId="2663124498" sldId="270"/>
        </pc:sldMkLst>
        <pc:picChg chg="add del mod">
          <ac:chgData name="Erik Berg-Johnsen" userId="5148bcd3c3179fb5" providerId="LiveId" clId="{BD275CF1-E626-4810-A535-7C125102286D}" dt="2020-11-11T08:58:02.672" v="1601"/>
          <ac:picMkLst>
            <pc:docMk/>
            <pc:sldMk cId="2663124498" sldId="270"/>
            <ac:picMk id="7" creationId="{3EA695EB-EEDD-4485-8E05-7345682C1D96}"/>
          </ac:picMkLst>
        </pc:picChg>
      </pc:sldChg>
      <pc:sldChg chg="addSp delSp modSp add">
        <pc:chgData name="Erik Berg-Johnsen" userId="5148bcd3c3179fb5" providerId="LiveId" clId="{BD275CF1-E626-4810-A535-7C125102286D}" dt="2020-11-11T08:58:01.872" v="1600"/>
        <pc:sldMkLst>
          <pc:docMk/>
          <pc:sldMk cId="2220957624" sldId="271"/>
        </pc:sldMkLst>
        <pc:spChg chg="mod">
          <ac:chgData name="Erik Berg-Johnsen" userId="5148bcd3c3179fb5" providerId="LiveId" clId="{BD275CF1-E626-4810-A535-7C125102286D}" dt="2020-11-11T08:57:08.345" v="1587" actId="20577"/>
          <ac:spMkLst>
            <pc:docMk/>
            <pc:sldMk cId="2220957624" sldId="271"/>
            <ac:spMk id="2" creationId="{1A1C7D1F-2212-4065-B5C8-F37A81E909C9}"/>
          </ac:spMkLst>
        </pc:spChg>
        <pc:picChg chg="add del mod">
          <ac:chgData name="Erik Berg-Johnsen" userId="5148bcd3c3179fb5" providerId="LiveId" clId="{BD275CF1-E626-4810-A535-7C125102286D}" dt="2020-11-11T08:58:01.872" v="1600"/>
          <ac:picMkLst>
            <pc:docMk/>
            <pc:sldMk cId="2220957624" sldId="271"/>
            <ac:picMk id="6" creationId="{92E9EE9B-D649-45FA-BD67-0BBD37F0E25E}"/>
          </ac:picMkLst>
        </pc:picChg>
      </pc:sldChg>
      <pc:sldChg chg="add del">
        <pc:chgData name="Erik Berg-Johnsen" userId="5148bcd3c3179fb5" providerId="LiveId" clId="{BD275CF1-E626-4810-A535-7C125102286D}" dt="2020-11-11T07:04:58.591" v="50" actId="2696"/>
        <pc:sldMkLst>
          <pc:docMk/>
          <pc:sldMk cId="1172933768" sldId="272"/>
        </pc:sldMkLst>
      </pc:sldChg>
      <pc:sldChg chg="modSp add del">
        <pc:chgData name="Erik Berg-Johnsen" userId="5148bcd3c3179fb5" providerId="LiveId" clId="{BD275CF1-E626-4810-A535-7C125102286D}" dt="2020-11-11T09:01:21.567" v="1784" actId="2696"/>
        <pc:sldMkLst>
          <pc:docMk/>
          <pc:sldMk cId="2583179237" sldId="272"/>
        </pc:sldMkLst>
        <pc:spChg chg="mod">
          <ac:chgData name="Erik Berg-Johnsen" userId="5148bcd3c3179fb5" providerId="LiveId" clId="{BD275CF1-E626-4810-A535-7C125102286D}" dt="2020-11-11T08:58:57.721" v="1622" actId="20577"/>
          <ac:spMkLst>
            <pc:docMk/>
            <pc:sldMk cId="2583179237" sldId="272"/>
            <ac:spMk id="2" creationId="{CE2ACE6A-849D-4C90-82A6-E4C2A2E6AF41}"/>
          </ac:spMkLst>
        </pc:spChg>
        <pc:spChg chg="mod">
          <ac:chgData name="Erik Berg-Johnsen" userId="5148bcd3c3179fb5" providerId="LiveId" clId="{BD275CF1-E626-4810-A535-7C125102286D}" dt="2020-11-11T09:00:18.713" v="1763" actId="20577"/>
          <ac:spMkLst>
            <pc:docMk/>
            <pc:sldMk cId="2583179237" sldId="272"/>
            <ac:spMk id="3" creationId="{B767F514-E71C-4DD9-B1A9-F51506FFE305}"/>
          </ac:spMkLst>
        </pc:spChg>
      </pc:sldChg>
      <pc:sldChg chg="add del">
        <pc:chgData name="Erik Berg-Johnsen" userId="5148bcd3c3179fb5" providerId="LiveId" clId="{BD275CF1-E626-4810-A535-7C125102286D}" dt="2020-11-11T08:58:45.727" v="1603" actId="2696"/>
        <pc:sldMkLst>
          <pc:docMk/>
          <pc:sldMk cId="4290504447" sldId="272"/>
        </pc:sldMkLst>
      </pc:sldChg>
      <pc:sldChg chg="addSp delSp modSp add">
        <pc:chgData name="Erik Berg-Johnsen" userId="5148bcd3c3179fb5" providerId="LiveId" clId="{BD275CF1-E626-4810-A535-7C125102286D}" dt="2020-11-11T09:01:16.392" v="1783" actId="20577"/>
        <pc:sldMkLst>
          <pc:docMk/>
          <pc:sldMk cId="1182700515" sldId="273"/>
        </pc:sldMkLst>
        <pc:spChg chg="mod">
          <ac:chgData name="Erik Berg-Johnsen" userId="5148bcd3c3179fb5" providerId="LiveId" clId="{BD275CF1-E626-4810-A535-7C125102286D}" dt="2020-11-11T09:01:16.392" v="1783" actId="20577"/>
          <ac:spMkLst>
            <pc:docMk/>
            <pc:sldMk cId="1182700515" sldId="273"/>
            <ac:spMk id="2" creationId="{0B67CF7E-0C52-4AA1-ADDA-4489573FAE37}"/>
          </ac:spMkLst>
        </pc:spChg>
        <pc:spChg chg="mod">
          <ac:chgData name="Erik Berg-Johnsen" userId="5148bcd3c3179fb5" providerId="LiveId" clId="{BD275CF1-E626-4810-A535-7C125102286D}" dt="2020-11-11T09:00:49.466" v="1765"/>
          <ac:spMkLst>
            <pc:docMk/>
            <pc:sldMk cId="1182700515" sldId="273"/>
            <ac:spMk id="3" creationId="{EA97B17A-3BA9-4373-8065-782F5B1C7D26}"/>
          </ac:spMkLst>
        </pc:spChg>
        <pc:spChg chg="del">
          <ac:chgData name="Erik Berg-Johnsen" userId="5148bcd3c3179fb5" providerId="LiveId" clId="{BD275CF1-E626-4810-A535-7C125102286D}" dt="2020-11-11T09:01:00.250" v="1766"/>
          <ac:spMkLst>
            <pc:docMk/>
            <pc:sldMk cId="1182700515" sldId="273"/>
            <ac:spMk id="4" creationId="{3427D19D-3D72-4404-B442-4C78A298D640}"/>
          </ac:spMkLst>
        </pc:spChg>
        <pc:picChg chg="add mod">
          <ac:chgData name="Erik Berg-Johnsen" userId="5148bcd3c3179fb5" providerId="LiveId" clId="{BD275CF1-E626-4810-A535-7C125102286D}" dt="2020-11-11T09:01:07.807" v="1767" actId="1076"/>
          <ac:picMkLst>
            <pc:docMk/>
            <pc:sldMk cId="1182700515" sldId="273"/>
            <ac:picMk id="7" creationId="{F7893511-5447-49E5-A033-9AF3E535720A}"/>
          </ac:picMkLst>
        </pc:picChg>
      </pc:sldChg>
      <pc:sldChg chg="add del">
        <pc:chgData name="Erik Berg-Johnsen" userId="5148bcd3c3179fb5" providerId="LiveId" clId="{BD275CF1-E626-4810-A535-7C125102286D}" dt="2020-11-11T07:04:58.572" v="49" actId="2696"/>
        <pc:sldMkLst>
          <pc:docMk/>
          <pc:sldMk cId="2523584840" sldId="273"/>
        </pc:sldMkLst>
      </pc:sldChg>
      <pc:sldChg chg="add del">
        <pc:chgData name="Erik Berg-Johnsen" userId="5148bcd3c3179fb5" providerId="LiveId" clId="{BD275CF1-E626-4810-A535-7C125102286D}" dt="2020-11-11T07:04:58.605" v="51" actId="2696"/>
        <pc:sldMkLst>
          <pc:docMk/>
          <pc:sldMk cId="1679850848" sldId="274"/>
        </pc:sldMkLst>
      </pc:sldChg>
      <pc:sldChg chg="add del">
        <pc:chgData name="Erik Berg-Johnsen" userId="5148bcd3c3179fb5" providerId="LiveId" clId="{BD275CF1-E626-4810-A535-7C125102286D}" dt="2020-11-11T07:04:58.618" v="52" actId="2696"/>
        <pc:sldMkLst>
          <pc:docMk/>
          <pc:sldMk cId="3786748798" sldId="275"/>
        </pc:sldMkLst>
      </pc:sldChg>
      <pc:sldChg chg="add del">
        <pc:chgData name="Erik Berg-Johnsen" userId="5148bcd3c3179fb5" providerId="LiveId" clId="{BD275CF1-E626-4810-A535-7C125102286D}" dt="2020-11-11T07:04:58.649" v="54" actId="2696"/>
        <pc:sldMkLst>
          <pc:docMk/>
          <pc:sldMk cId="3698046417" sldId="276"/>
        </pc:sldMkLst>
      </pc:sldChg>
      <pc:sldChg chg="add del">
        <pc:chgData name="Erik Berg-Johnsen" userId="5148bcd3c3179fb5" providerId="LiveId" clId="{BD275CF1-E626-4810-A535-7C125102286D}" dt="2020-11-11T07:04:58.634" v="53" actId="2696"/>
        <pc:sldMkLst>
          <pc:docMk/>
          <pc:sldMk cId="2282099895" sldId="277"/>
        </pc:sldMkLst>
      </pc:sldChg>
      <pc:sldChg chg="add del">
        <pc:chgData name="Erik Berg-Johnsen" userId="5148bcd3c3179fb5" providerId="LiveId" clId="{BD275CF1-E626-4810-A535-7C125102286D}" dt="2020-11-11T07:05:02.839" v="56" actId="2696"/>
        <pc:sldMkLst>
          <pc:docMk/>
          <pc:sldMk cId="961959293" sldId="278"/>
        </pc:sldMkLst>
      </pc:sldChg>
      <pc:sldChg chg="add del">
        <pc:chgData name="Erik Berg-Johnsen" userId="5148bcd3c3179fb5" providerId="LiveId" clId="{BD275CF1-E626-4810-A535-7C125102286D}" dt="2020-11-11T07:05:01.372" v="55" actId="2696"/>
        <pc:sldMkLst>
          <pc:docMk/>
          <pc:sldMk cId="140904673" sldId="279"/>
        </pc:sldMkLst>
      </pc:sldChg>
      <pc:sldChg chg="add del">
        <pc:chgData name="Erik Berg-Johnsen" userId="5148bcd3c3179fb5" providerId="LiveId" clId="{BD275CF1-E626-4810-A535-7C125102286D}" dt="2020-11-11T07:04:58.516" v="45" actId="2696"/>
        <pc:sldMkLst>
          <pc:docMk/>
          <pc:sldMk cId="2537501755" sldId="280"/>
        </pc:sldMkLst>
      </pc:sldChg>
      <pc:sldChg chg="add del">
        <pc:chgData name="Erik Berg-Johnsen" userId="5148bcd3c3179fb5" providerId="LiveId" clId="{BD275CF1-E626-4810-A535-7C125102286D}" dt="2020-11-11T07:04:55.492" v="38" actId="2696"/>
        <pc:sldMkLst>
          <pc:docMk/>
          <pc:sldMk cId="1727533485" sldId="281"/>
        </pc:sldMkLst>
      </pc:sldChg>
      <pc:sldChg chg="add del">
        <pc:chgData name="Erik Berg-Johnsen" userId="5148bcd3c3179fb5" providerId="LiveId" clId="{BD275CF1-E626-4810-A535-7C125102286D}" dt="2020-11-11T07:04:55.552" v="43" actId="2696"/>
        <pc:sldMkLst>
          <pc:docMk/>
          <pc:sldMk cId="2507125713" sldId="282"/>
        </pc:sldMkLst>
      </pc:sldChg>
      <pc:sldChg chg="del">
        <pc:chgData name="Erik Berg-Johnsen" userId="5148bcd3c3179fb5" providerId="LiveId" clId="{BD275CF1-E626-4810-A535-7C125102286D}" dt="2020-11-11T07:04:55.503" v="39" actId="2696"/>
        <pc:sldMkLst>
          <pc:docMk/>
          <pc:sldMk cId="2484820859" sldId="283"/>
        </pc:sldMkLst>
      </pc:sldChg>
      <pc:sldChg chg="add del">
        <pc:chgData name="Erik Berg-Johnsen" userId="5148bcd3c3179fb5" providerId="LiveId" clId="{BD275CF1-E626-4810-A535-7C125102286D}" dt="2020-11-11T07:04:55.515" v="40" actId="2696"/>
        <pc:sldMkLst>
          <pc:docMk/>
          <pc:sldMk cId="1053494077" sldId="284"/>
        </pc:sldMkLst>
      </pc:sldChg>
      <pc:sldChg chg="add del">
        <pc:chgData name="Erik Berg-Johnsen" userId="5148bcd3c3179fb5" providerId="LiveId" clId="{BD275CF1-E626-4810-A535-7C125102286D}" dt="2020-11-11T07:04:55.527" v="41" actId="2696"/>
        <pc:sldMkLst>
          <pc:docMk/>
          <pc:sldMk cId="2635140141" sldId="285"/>
        </pc:sldMkLst>
      </pc:sldChg>
      <pc:sldChg chg="add del">
        <pc:chgData name="Erik Berg-Johnsen" userId="5148bcd3c3179fb5" providerId="LiveId" clId="{BD275CF1-E626-4810-A535-7C125102286D}" dt="2020-11-11T07:04:55.542" v="42" actId="2696"/>
        <pc:sldMkLst>
          <pc:docMk/>
          <pc:sldMk cId="810641997" sldId="286"/>
        </pc:sldMkLst>
      </pc:sldChg>
      <pc:sldChg chg="add del">
        <pc:chgData name="Erik Berg-Johnsen" userId="5148bcd3c3179fb5" providerId="LiveId" clId="{BD275CF1-E626-4810-A535-7C125102286D}" dt="2020-11-11T07:04:58.532" v="46" actId="2696"/>
        <pc:sldMkLst>
          <pc:docMk/>
          <pc:sldMk cId="1017873672" sldId="287"/>
        </pc:sldMkLst>
      </pc:sldChg>
      <pc:sldChg chg="add del">
        <pc:chgData name="Erik Berg-Johnsen" userId="5148bcd3c3179fb5" providerId="LiveId" clId="{BD275CF1-E626-4810-A535-7C125102286D}" dt="2020-11-11T07:04:58.543" v="47" actId="2696"/>
        <pc:sldMkLst>
          <pc:docMk/>
          <pc:sldMk cId="173042943" sldId="288"/>
        </pc:sldMkLst>
      </pc:sldChg>
      <pc:sldChg chg="add del">
        <pc:chgData name="Erik Berg-Johnsen" userId="5148bcd3c3179fb5" providerId="LiveId" clId="{BD275CF1-E626-4810-A535-7C125102286D}" dt="2020-11-11T07:04:55.564" v="44" actId="2696"/>
        <pc:sldMkLst>
          <pc:docMk/>
          <pc:sldMk cId="929580946" sldId="289"/>
        </pc:sldMkLst>
      </pc:sldChg>
      <pc:sldChg chg="add del">
        <pc:chgData name="Erik Berg-Johnsen" userId="5148bcd3c3179fb5" providerId="LiveId" clId="{BD275CF1-E626-4810-A535-7C125102286D}" dt="2020-11-11T07:04:58.557" v="48" actId="2696"/>
        <pc:sldMkLst>
          <pc:docMk/>
          <pc:sldMk cId="1946954561" sldId="29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0E72E0DB-6DC5-3B4E-9167-D3570D893DB1}" type="datetime1">
              <a:rPr lang="nb-NO"/>
              <a:pPr>
                <a:defRPr/>
              </a:pPr>
              <a:t>11.11.2020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8A26176-5149-184F-90AC-02F98EEF233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46252B1-AD53-D94B-8034-3580AC5133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37843-7061-A34E-9288-A14C710FBF76}" type="datetime1">
              <a:rPr lang="nb-NO"/>
              <a:pPr>
                <a:defRPr/>
              </a:pPr>
              <a:t>05.11.2020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5BF02-F533-404A-A6F1-6896AEEAF7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47CC5-A0ED-3B47-96D7-EE98EDCF17D3}" type="datetime1">
              <a:rPr lang="nb-NO"/>
              <a:pPr>
                <a:defRPr/>
              </a:pPr>
              <a:t>05.11.2020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1F16FC-C841-3348-A072-DD3E6BEEDF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B0978-15B1-C34C-BE0F-960E246B122E}" type="datetime1">
              <a:rPr lang="nb-NO"/>
              <a:pPr>
                <a:defRPr/>
              </a:pPr>
              <a:t>05.11.2020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F8154-7EA7-BF44-97E0-82DC623594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ADCAC-FBBE-274B-A500-3A7DFD55AED3}" type="datetime1">
              <a:rPr lang="nb-NO"/>
              <a:pPr>
                <a:defRPr/>
              </a:pPr>
              <a:t>05.11.2020</a:t>
            </a:fld>
            <a:endParaRPr 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2E9D2-8A2F-E942-9C74-6FC9B1163C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15DEB0-AD0A-5341-BE58-3B1A5808EE0A}" type="datetime1">
              <a:rPr lang="nb-NO"/>
              <a:pPr>
                <a:defRPr/>
              </a:pPr>
              <a:t>05.11.2020</a:t>
            </a:fld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4D903-EA51-734D-A240-C3B5B33958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44A52-8CF0-734B-BCBF-2E8209E7D178}" type="datetime1">
              <a:rPr lang="nb-NO"/>
              <a:pPr>
                <a:defRPr/>
              </a:pPr>
              <a:t>05.11.2020</a:t>
            </a:fld>
            <a:endParaRPr 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9CBB4-DE5E-984D-B781-33AA8949C5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7C450-018E-F348-8011-8F0999B527DA}" type="datetime1">
              <a:rPr lang="nb-NO"/>
              <a:pPr>
                <a:defRPr/>
              </a:pPr>
              <a:t>05.11.2020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F732E-478B-F24F-BF35-52D6C186C6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Klikk på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18588-F072-EF41-A003-C034125A9C59}" type="datetime1">
              <a:rPr lang="nb-NO"/>
              <a:pPr>
                <a:defRPr/>
              </a:pPr>
              <a:t>05.11.2020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E382B-CB99-9A49-BFB4-ADCA25A30E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A97F5-8134-BC4E-89C9-168281A19CA9}" type="datetime1">
              <a:rPr lang="nb-NO"/>
              <a:pPr>
                <a:defRPr/>
              </a:pPr>
              <a:t>05.11.2020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1C00D-2456-454B-A358-8022D09AC2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698500"/>
            <a:ext cx="1924050" cy="43815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698500"/>
            <a:ext cx="5619750" cy="43815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05C08-AAD4-3940-8221-712B54DA9B71}" type="datetime1">
              <a:rPr lang="nb-NO"/>
              <a:pPr>
                <a:defRPr/>
              </a:pPr>
              <a:t>05.11.2020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FE057-FF92-A241-AB2A-2E369B6C38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211" y="708544"/>
            <a:ext cx="7921944" cy="95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211" y="1647806"/>
            <a:ext cx="7924464" cy="342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210" y="5334252"/>
            <a:ext cx="1904895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AD1E8DD-ECD3-A443-BB42-27BBD910FF1A}" type="datetime1">
              <a:rPr lang="nb-NO"/>
              <a:pPr>
                <a:defRPr/>
              </a:pPr>
              <a:t>05.11.2020</a:t>
            </a:fld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953" y="5334252"/>
            <a:ext cx="685359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7531C52-9592-F147-A3C9-DA7A6BDEC7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0" name="Picture 6" descr="MN_IFI_A_ENG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38900" y="157595"/>
            <a:ext cx="2771673" cy="340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2194" indent="-272194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9754" indent="-226828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7313" indent="-181463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239" indent="-18146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3164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rikaber@uio.no" TargetMode="External"/><Relationship Id="rId2" Type="http://schemas.openxmlformats.org/officeDocument/2006/relationships/hyperlink" Target="mailto:sergeyj@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3156" y="1917608"/>
            <a:ext cx="7543989" cy="951869"/>
          </a:xfrm>
        </p:spPr>
        <p:txBody>
          <a:bodyPr/>
          <a:lstStyle/>
          <a:p>
            <a:pPr eaLnBrk="1" hangingPunct="1"/>
            <a:r>
              <a:rPr lang="nb-NO" dirty="0">
                <a:hlinkClick r:id="rId2"/>
              </a:rPr>
              <a:t>sergeyj@uio.no</a:t>
            </a:r>
            <a:r>
              <a:rPr lang="nb-NO" dirty="0"/>
              <a:t>, </a:t>
            </a:r>
            <a:r>
              <a:rPr lang="nb-NO" dirty="0">
                <a:hlinkClick r:id="rId3"/>
              </a:rPr>
              <a:t>erikaber@uio.no</a:t>
            </a:r>
            <a:r>
              <a:rPr lang="nb-NO" dirty="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3156" y="2858131"/>
            <a:ext cx="7543989" cy="1459954"/>
          </a:xfrm>
        </p:spPr>
        <p:txBody>
          <a:bodyPr/>
          <a:lstStyle/>
          <a:p>
            <a:pPr eaLnBrk="1" hangingPunct="1"/>
            <a:r>
              <a:rPr lang="nb-NO" dirty="0"/>
              <a:t>IN1020 – Gruppe 23 og 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CCF763-F0AD-498F-AA73-EE9C0E955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Kryptering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A95748-F5DB-4763-9CD5-F1406D91E1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Algoritme </a:t>
            </a:r>
          </a:p>
          <a:p>
            <a:r>
              <a:rPr lang="nb-NO" dirty="0"/>
              <a:t>Nøkkel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46B15474-1697-4AE5-BA24-3FC6D0C5FC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20188" y="1661674"/>
            <a:ext cx="3771900" cy="1724673"/>
          </a:xfrm>
          <a:prstGeom prst="rect">
            <a:avLst/>
          </a:prstGeom>
        </p:spPr>
      </p:pic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F12D005-6248-492F-8EFC-630F6F1D5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8B0978-15B1-C34C-BE0F-960E246B122E}" type="datetime1">
              <a:rPr lang="nb-NO" smtClean="0"/>
              <a:pPr>
                <a:defRPr/>
              </a:pPr>
              <a:t>11.11.2020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6930A0-0237-4B94-8975-04933935AD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91F8154-7EA7-BF44-97E0-82DC6235940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641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235E7A-E3DD-4C2D-84F3-E753A5DFB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Eks.:	 </a:t>
            </a:r>
            <a:r>
              <a:rPr lang="nb-NO" dirty="0" err="1"/>
              <a:t>Cæsarschiffer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175DC4-D671-4B98-A638-55FE52747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Algoritme:</a:t>
            </a:r>
          </a:p>
          <a:p>
            <a:pPr lvl="1"/>
            <a:r>
              <a:rPr lang="nb-NO" dirty="0"/>
              <a:t>Skifte bokstavene fremover eller bakover i alfabetet et gitt antall plasser</a:t>
            </a:r>
            <a:br>
              <a:rPr lang="nb-NO" dirty="0"/>
            </a:br>
            <a:endParaRPr lang="nb-NO" dirty="0"/>
          </a:p>
          <a:p>
            <a:r>
              <a:rPr lang="nb-NO" dirty="0"/>
              <a:t>Nøkkel:</a:t>
            </a:r>
          </a:p>
          <a:p>
            <a:pPr lvl="1"/>
            <a:r>
              <a:rPr lang="nb-NO" dirty="0"/>
              <a:t>Hvor mange plasser det skal flyttes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244C6BA-16A6-47DC-A2A5-16AB39964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11.11.2020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03D4A58-26BA-4638-817B-1E56FF845B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706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B7151F-1C83-49D5-AC80-620D09092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Eks.: </a:t>
            </a:r>
            <a:r>
              <a:rPr lang="nb-NO" dirty="0" err="1"/>
              <a:t>Cæsarschiffer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7A5B313-8744-48F6-9074-A49058B9B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Schiffertekst	 = RE ZJCNELAN RAÅ ÅZCCNU</a:t>
            </a:r>
            <a:br>
              <a:rPr lang="nb-NO" dirty="0"/>
            </a:br>
            <a:endParaRPr lang="nb-NO" dirty="0"/>
          </a:p>
          <a:p>
            <a:r>
              <a:rPr lang="nb-NO" dirty="0"/>
              <a:t>Nøkkel = 4</a:t>
            </a:r>
          </a:p>
          <a:p>
            <a:r>
              <a:rPr lang="nb-NO" dirty="0"/>
              <a:t>Klartekst 	 = VI ANGRIPER VED DAGGRY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2CF12F-19AE-4B3E-B3A3-2E14F256F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11.11.2020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BDF3F4E-C9C3-4AE0-B3F7-A1399277BD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0BCF8C9-4674-4837-A1FA-B980B71B3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210" y="1865821"/>
            <a:ext cx="7968163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867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AEED10-893A-448C-9DF1-95562E59B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Skytale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45913B-3769-4F92-8A3D-E85F7D713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Fra antikkens Sparta (omkring 500 </a:t>
            </a:r>
            <a:r>
              <a:rPr lang="nb-NO" dirty="0" err="1"/>
              <a:t>f.kr.</a:t>
            </a:r>
            <a:r>
              <a:rPr lang="nb-NO" dirty="0"/>
              <a:t>)</a:t>
            </a:r>
            <a:br>
              <a:rPr lang="nb-NO" dirty="0"/>
            </a:br>
            <a:endParaRPr lang="nb-NO" dirty="0"/>
          </a:p>
          <a:p>
            <a:r>
              <a:rPr lang="nb-NO" dirty="0" err="1"/>
              <a:t>Algoritime</a:t>
            </a:r>
            <a:r>
              <a:rPr lang="nb-NO" dirty="0"/>
              <a:t>: «skriv meldingen på en lærreim surret rundt en stokk»</a:t>
            </a:r>
          </a:p>
          <a:p>
            <a:pPr lvl="1"/>
            <a:r>
              <a:rPr lang="nb-NO" dirty="0"/>
              <a:t>(Betyr egentlig det samme som «hver x-te bokstav står på samme linje»)</a:t>
            </a:r>
          </a:p>
          <a:p>
            <a:r>
              <a:rPr lang="nb-NO" dirty="0"/>
              <a:t>Nøkkel: tykkelsen på stokken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FD34024-8E39-4945-BA40-C7A2EF661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11.11.2020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9E97DF6-8622-487F-A511-ABC899216B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690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CCF763-F0AD-498F-AA73-EE9C0E955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Kryptering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A95748-F5DB-4763-9CD5-F1406D91E1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869432" cy="3429000"/>
          </a:xfrm>
        </p:spPr>
        <p:txBody>
          <a:bodyPr/>
          <a:lstStyle/>
          <a:p>
            <a:endParaRPr lang="nb-NO" dirty="0"/>
          </a:p>
          <a:p>
            <a:r>
              <a:rPr lang="nb-NO" dirty="0"/>
              <a:t>Algoritme</a:t>
            </a:r>
          </a:p>
          <a:p>
            <a:r>
              <a:rPr lang="nb-NO" dirty="0"/>
              <a:t>Nøkkel</a:t>
            </a:r>
          </a:p>
          <a:p>
            <a:r>
              <a:rPr lang="nb-NO" dirty="0"/>
              <a:t>Symmetrisk/asymmetrisk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46B15474-1697-4AE5-BA24-3FC6D0C5FC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20188" y="1661674"/>
            <a:ext cx="3771900" cy="1724673"/>
          </a:xfrm>
          <a:prstGeom prst="rect">
            <a:avLst/>
          </a:prstGeom>
        </p:spPr>
      </p:pic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F12D005-6248-492F-8EFC-630F6F1D5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8B0978-15B1-C34C-BE0F-960E246B122E}" type="datetime1">
              <a:rPr lang="nb-NO" smtClean="0"/>
              <a:pPr>
                <a:defRPr/>
              </a:pPr>
              <a:t>11.11.2020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6930A0-0237-4B94-8975-04933935AD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91F8154-7EA7-BF44-97E0-82DC6235940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345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3FE770-D1A8-4DE4-9410-AC90C87A7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06CDF3C-4595-416D-8527-25F4065AEE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Symmetrisk	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AF2C455-C5C0-4FF9-B654-7ACF2A053B7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Samme nøkkel er brukt både for kryptering og </a:t>
            </a:r>
            <a:r>
              <a:rPr lang="nb-NO" dirty="0" err="1"/>
              <a:t>dekryptering</a:t>
            </a:r>
            <a:endParaRPr lang="nb-NO" dirty="0"/>
          </a:p>
          <a:p>
            <a:r>
              <a:rPr lang="nb-NO" dirty="0"/>
              <a:t>Forutsetter at både sender og mottaker kjenner til nøkkelen på forhånd</a:t>
            </a:r>
          </a:p>
          <a:p>
            <a:r>
              <a:rPr lang="nb-NO" dirty="0"/>
              <a:t>Mer tidseffektiv enn asymmetrisk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9768EA5-B9D2-4414-86FE-8D85A30C40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Asymmetrisk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FDDA423-2384-4DFA-AC59-3C719EBBF97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nb-NO" dirty="0"/>
              <a:t>«En» offentlig og en privat nøkkel</a:t>
            </a:r>
          </a:p>
          <a:p>
            <a:r>
              <a:rPr lang="nb-NO" dirty="0"/>
              <a:t>En melding som er kryptert med offentlig nøkkel kan kun </a:t>
            </a:r>
            <a:r>
              <a:rPr lang="nb-NO" dirty="0" err="1"/>
              <a:t>dekrypteres</a:t>
            </a:r>
            <a:r>
              <a:rPr lang="nb-NO" dirty="0"/>
              <a:t> med privat nøkkel</a:t>
            </a:r>
          </a:p>
          <a:p>
            <a:r>
              <a:rPr lang="nb-NO" dirty="0"/>
              <a:t>Trenger ikke å kjenne til nøkkel på forhånd</a:t>
            </a:r>
          </a:p>
          <a:p>
            <a:r>
              <a:rPr lang="nb-NO" dirty="0"/>
              <a:t>Mindre tidseffektiv enn symmetrisk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7722976-534B-4C6C-928C-3B6A96D30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ADCAC-FBBE-274B-A500-3A7DFD55AED3}" type="datetime1">
              <a:rPr lang="nb-NO" smtClean="0"/>
              <a:pPr>
                <a:defRPr/>
              </a:pPr>
              <a:t>11.11.2020</a:t>
            </a:fld>
            <a:endParaRPr lang="nb-NO" dirty="0"/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B7394DBE-EB83-4E67-B8C9-81D45052D0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E02E9D2-8A2F-E942-9C74-6FC9B1163C8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051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9BB1DE-BA93-4722-B7F3-9FB821BFC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E9E5B49-D5FF-405D-A2D4-461BD89F31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54E344E-5EC4-497C-B4A0-0E52ADD7F6E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F5D75AB-7918-4209-8915-D9844B522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8B0978-15B1-C34C-BE0F-960E246B122E}" type="datetime1">
              <a:rPr lang="nb-NO" smtClean="0"/>
              <a:pPr>
                <a:defRPr/>
              </a:pPr>
              <a:t>11.11.2020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212BF0-A880-4BC2-8AA7-F2D348F833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91F8154-7EA7-BF44-97E0-82DC62359400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868B431-31D9-4DA0-8251-7697FAA51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44" y="687145"/>
            <a:ext cx="8704312" cy="48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160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431173-292B-4A13-880D-C95B00EB2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3CFDF9-14A5-40AC-82CC-3F42789174B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C8D2726-F98D-425C-ABA5-2A8717E9E34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8D29D8A-A123-42AC-B01A-4A54474AC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8B0978-15B1-C34C-BE0F-960E246B122E}" type="datetime1">
              <a:rPr lang="nb-NO" smtClean="0"/>
              <a:pPr>
                <a:defRPr/>
              </a:pPr>
              <a:t>11.11.2020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6E0CE4-92F5-4EF8-8CF9-6475CB92B6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91F8154-7EA7-BF44-97E0-82DC6235940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E07BAEF-058B-4D17-8CFF-5AC1F8A80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89" y="635000"/>
            <a:ext cx="8541822" cy="482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657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210FAA-BC24-4045-87C6-0EE050B20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1A7891-C2AB-4A50-B973-7FA862E0A5A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E50EC6D-CA1D-4540-A61C-9114393A1C8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66B5ECF-6879-4E85-9C9A-FBDF7CB11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8B0978-15B1-C34C-BE0F-960E246B122E}" type="datetime1">
              <a:rPr lang="nb-NO" smtClean="0"/>
              <a:pPr>
                <a:defRPr/>
              </a:pPr>
              <a:t>11.11.2020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CFD9BCC-75C1-4CB9-8D9B-DF7C11D44E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91F8154-7EA7-BF44-97E0-82DC6235940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3EA695EB-EEDD-4485-8E05-7345682C1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016" y="1023883"/>
            <a:ext cx="3560627" cy="366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24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67CF7E-0C52-4AA1-ADDA-4489573FA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 signatur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A97B17A-3BA9-4373-8065-782F5B1C7D2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Genereres med privat nøkkel</a:t>
            </a:r>
          </a:p>
          <a:p>
            <a:r>
              <a:rPr lang="nb-NO" dirty="0"/>
              <a:t>Verifiseres med offentlig nøkkel</a:t>
            </a:r>
          </a:p>
          <a:p>
            <a:r>
              <a:rPr lang="nb-NO" dirty="0"/>
              <a:t>Bekrefter mottakers identitet og at meldingen ikke er tuklet med</a:t>
            </a:r>
          </a:p>
          <a:p>
            <a:endParaRPr lang="nb-NO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F7893511-5447-49E5-A033-9AF3E53572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47922" y="1705372"/>
            <a:ext cx="2705478" cy="2600688"/>
          </a:xfrm>
          <a:prstGeom prst="rect">
            <a:avLst/>
          </a:prstGeom>
        </p:spPr>
      </p:pic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C707128-2718-426E-BE6E-3FCA62011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8B0978-15B1-C34C-BE0F-960E246B122E}" type="datetime1">
              <a:rPr lang="nb-NO" smtClean="0"/>
              <a:pPr>
                <a:defRPr/>
              </a:pPr>
              <a:t>11.11.2020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6570C4C-D05D-46C9-B31B-9F8F93708A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91F8154-7EA7-BF44-97E0-82DC6235940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700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1C7D1F-2212-4065-B5C8-F37A81E90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eksamensoppgaver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E0B42CB-A739-4257-BE5E-C3AEF8A115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F1EB34-420E-428A-AD61-6FF178FB2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047CC5-A0ED-3B47-96D7-EE98EDCF17D3}" type="datetime1">
              <a:rPr lang="nb-NO" smtClean="0"/>
              <a:pPr>
                <a:defRPr/>
              </a:pPr>
              <a:t>11.11.2020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6202004-0C69-4FCC-ABC8-1B098DCC4F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1F16FC-C841-3348-A072-DD3E6BEEDF3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957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749DC6-C26A-45B2-9D05-6C3A99092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644A52-8CF0-734B-BCBF-2E8209E7D178}" type="datetime1">
              <a:rPr lang="nb-NO" smtClean="0"/>
              <a:pPr>
                <a:defRPr/>
              </a:pPr>
              <a:t>11.11.2020</a:t>
            </a:fld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6A2D10B-66E7-4F37-9DD7-EDAC41F757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F59CBB4-DE5E-984D-B781-33AA8949C52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1A4666B-9DD3-40AA-BF99-170AD1487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548" y="1376156"/>
            <a:ext cx="6658904" cy="2962688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9B196794-53AA-434F-B785-EEF527925AD1}"/>
              </a:ext>
            </a:extLst>
          </p:cNvPr>
          <p:cNvSpPr txBox="1"/>
          <p:nvPr/>
        </p:nvSpPr>
        <p:spPr>
          <a:xfrm>
            <a:off x="6588224" y="2569468"/>
            <a:ext cx="1080120" cy="1656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4599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749DC6-C26A-45B2-9D05-6C3A99092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644A52-8CF0-734B-BCBF-2E8209E7D178}" type="datetime1">
              <a:rPr lang="nb-NO" smtClean="0"/>
              <a:pPr>
                <a:defRPr/>
              </a:pPr>
              <a:t>11.11.2020</a:t>
            </a:fld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6A2D10B-66E7-4F37-9DD7-EDAC41F757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F59CBB4-DE5E-984D-B781-33AA8949C52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1A4666B-9DD3-40AA-BF99-170AD1487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548" y="1376156"/>
            <a:ext cx="6658904" cy="296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73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1DAFF28-ABDB-4A66-BE03-483381BF5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644A52-8CF0-734B-BCBF-2E8209E7D178}" type="datetime1">
              <a:rPr lang="nb-NO" smtClean="0"/>
              <a:pPr>
                <a:defRPr/>
              </a:pPr>
              <a:t>11.11.2020</a:t>
            </a:fld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CEADD1B-C037-4CDC-B8DE-938577D58F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F59CBB4-DE5E-984D-B781-33AA8949C52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F4C4753-38DB-4B08-9C8B-F672F91D1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548" y="1376156"/>
            <a:ext cx="6658904" cy="2962688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A1A9B36F-7DD6-4188-810A-45C99057A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119" y="2209428"/>
            <a:ext cx="6792273" cy="2181529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0DEE7893-E66A-42EA-A3D6-F08EACC3A18C}"/>
              </a:ext>
            </a:extLst>
          </p:cNvPr>
          <p:cNvSpPr txBox="1"/>
          <p:nvPr/>
        </p:nvSpPr>
        <p:spPr>
          <a:xfrm>
            <a:off x="6660232" y="2785492"/>
            <a:ext cx="936104" cy="180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4944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1DAFF28-ABDB-4A66-BE03-483381BF5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644A52-8CF0-734B-BCBF-2E8209E7D178}" type="datetime1">
              <a:rPr lang="nb-NO" smtClean="0"/>
              <a:pPr>
                <a:defRPr/>
              </a:pPr>
              <a:t>11.11.2020</a:t>
            </a:fld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CEADD1B-C037-4CDC-B8DE-938577D58F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F59CBB4-DE5E-984D-B781-33AA8949C52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F4C4753-38DB-4B08-9C8B-F672F91D1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548" y="1376156"/>
            <a:ext cx="6658904" cy="2962688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A1A9B36F-7DD6-4188-810A-45C99057A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119" y="2209428"/>
            <a:ext cx="6792273" cy="218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007354"/>
      </p:ext>
    </p:extLst>
  </p:cSld>
  <p:clrMapOvr>
    <a:masterClrMapping/>
  </p:clrMapOvr>
</p:sld>
</file>

<file path=ppt/theme/theme1.xml><?xml version="1.0" encoding="utf-8"?>
<a:theme xmlns:a="http://schemas.openxmlformats.org/drawingml/2006/main" name="Informatikk_brevi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9688</TotalTime>
  <Words>233</Words>
  <Application>Microsoft Office PowerPoint</Application>
  <PresentationFormat>Skjermfremvisning (16:10)</PresentationFormat>
  <Paragraphs>72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18" baseType="lpstr">
      <vt:lpstr>Arial</vt:lpstr>
      <vt:lpstr>Informatikk_brevik</vt:lpstr>
      <vt:lpstr>sergeyj@uio.no, erikaber@uio.no </vt:lpstr>
      <vt:lpstr>Kryptering</vt:lpstr>
      <vt:lpstr>Eks.:  Cæsarschiffer</vt:lpstr>
      <vt:lpstr>Eks.: Cæsarschiffer</vt:lpstr>
      <vt:lpstr>Skytale</vt:lpstr>
      <vt:lpstr>Kryptering</vt:lpstr>
      <vt:lpstr>PowerPoint-presentasjon</vt:lpstr>
      <vt:lpstr>PowerPoint-presentasjon</vt:lpstr>
      <vt:lpstr>PowerPoint-presentasjon</vt:lpstr>
      <vt:lpstr>PowerPoint-presentasjon</vt:lpstr>
      <vt:lpstr>Digital signatur</vt:lpstr>
      <vt:lpstr>eksamensoppgaver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sergeyj@uio.no</dc:title>
  <dc:creator>Sergey Jakobsen</dc:creator>
  <cp:lastModifiedBy>Erik Berg-Johnsen</cp:lastModifiedBy>
  <cp:revision>19</cp:revision>
  <dcterms:created xsi:type="dcterms:W3CDTF">2020-10-13T09:23:02Z</dcterms:created>
  <dcterms:modified xsi:type="dcterms:W3CDTF">2020-11-11T09:33:18Z</dcterms:modified>
</cp:coreProperties>
</file>