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056E2C-C779-491B-A70E-900BD3204976}" v="13" dt="2020-11-18T11:14:15.5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25" autoAdjust="0"/>
    <p:restoredTop sz="86134" autoAdjust="0"/>
  </p:normalViewPr>
  <p:slideViewPr>
    <p:cSldViewPr>
      <p:cViewPr varScale="1">
        <p:scale>
          <a:sx n="88" d="100"/>
          <a:sy n="88" d="100"/>
        </p:scale>
        <p:origin x="845" y="7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Berg-Johnsen" userId="5148bcd3c3179fb5" providerId="LiveId" clId="{4DA05FBD-FECC-4F66-A956-AD0A160078D0}"/>
    <pc:docChg chg="custSel addSld delSld modSld">
      <pc:chgData name="Erik Berg-Johnsen" userId="5148bcd3c3179fb5" providerId="LiveId" clId="{4DA05FBD-FECC-4F66-A956-AD0A160078D0}" dt="2020-11-18T11:14:15.509" v="1459"/>
      <pc:docMkLst>
        <pc:docMk/>
      </pc:docMkLst>
      <pc:sldChg chg="modSp add">
        <pc:chgData name="Erik Berg-Johnsen" userId="5148bcd3c3179fb5" providerId="LiveId" clId="{4DA05FBD-FECC-4F66-A956-AD0A160078D0}" dt="2020-11-18T10:39:47.645" v="242" actId="20577"/>
        <pc:sldMkLst>
          <pc:docMk/>
          <pc:sldMk cId="184420245" sldId="257"/>
        </pc:sldMkLst>
        <pc:spChg chg="mod">
          <ac:chgData name="Erik Berg-Johnsen" userId="5148bcd3c3179fb5" providerId="LiveId" clId="{4DA05FBD-FECC-4F66-A956-AD0A160078D0}" dt="2020-11-18T10:36:14.906" v="57" actId="20577"/>
          <ac:spMkLst>
            <pc:docMk/>
            <pc:sldMk cId="184420245" sldId="257"/>
            <ac:spMk id="2" creationId="{A22C45DA-DDE8-4E35-AFDE-D791CD6DD3D6}"/>
          </ac:spMkLst>
        </pc:spChg>
        <pc:spChg chg="mod">
          <ac:chgData name="Erik Berg-Johnsen" userId="5148bcd3c3179fb5" providerId="LiveId" clId="{4DA05FBD-FECC-4F66-A956-AD0A160078D0}" dt="2020-11-18T10:39:47.645" v="242" actId="20577"/>
          <ac:spMkLst>
            <pc:docMk/>
            <pc:sldMk cId="184420245" sldId="257"/>
            <ac:spMk id="3" creationId="{FEC95AD1-C47A-4925-962B-D19E754D2873}"/>
          </ac:spMkLst>
        </pc:spChg>
      </pc:sldChg>
      <pc:sldChg chg="del">
        <pc:chgData name="Erik Berg-Johnsen" userId="5148bcd3c3179fb5" providerId="LiveId" clId="{4DA05FBD-FECC-4F66-A956-AD0A160078D0}" dt="2020-11-18T10:34:39.156" v="1" actId="2696"/>
        <pc:sldMkLst>
          <pc:docMk/>
          <pc:sldMk cId="1552706050" sldId="257"/>
        </pc:sldMkLst>
      </pc:sldChg>
      <pc:sldChg chg="modSp add">
        <pc:chgData name="Erik Berg-Johnsen" userId="5148bcd3c3179fb5" providerId="LiveId" clId="{4DA05FBD-FECC-4F66-A956-AD0A160078D0}" dt="2020-11-18T10:35:36.907" v="45" actId="313"/>
        <pc:sldMkLst>
          <pc:docMk/>
          <pc:sldMk cId="1062922424" sldId="258"/>
        </pc:sldMkLst>
        <pc:spChg chg="mod">
          <ac:chgData name="Erik Berg-Johnsen" userId="5148bcd3c3179fb5" providerId="LiveId" clId="{4DA05FBD-FECC-4F66-A956-AD0A160078D0}" dt="2020-11-18T10:35:36.907" v="45" actId="313"/>
          <ac:spMkLst>
            <pc:docMk/>
            <pc:sldMk cId="1062922424" sldId="258"/>
            <ac:spMk id="2" creationId="{07DBF0F0-94E0-47C5-9229-8F55AC3B22B0}"/>
          </ac:spMkLst>
        </pc:spChg>
      </pc:sldChg>
      <pc:sldChg chg="del">
        <pc:chgData name="Erik Berg-Johnsen" userId="5148bcd3c3179fb5" providerId="LiveId" clId="{4DA05FBD-FECC-4F66-A956-AD0A160078D0}" dt="2020-11-18T10:34:39.132" v="0" actId="2696"/>
        <pc:sldMkLst>
          <pc:docMk/>
          <pc:sldMk cId="2615641034" sldId="258"/>
        </pc:sldMkLst>
      </pc:sldChg>
      <pc:sldChg chg="addSp modSp add">
        <pc:chgData name="Erik Berg-Johnsen" userId="5148bcd3c3179fb5" providerId="LiveId" clId="{4DA05FBD-FECC-4F66-A956-AD0A160078D0}" dt="2020-11-18T10:47:56.784" v="335" actId="1076"/>
        <pc:sldMkLst>
          <pc:docMk/>
          <pc:sldMk cId="1860013004" sldId="259"/>
        </pc:sldMkLst>
        <pc:spChg chg="mod">
          <ac:chgData name="Erik Berg-Johnsen" userId="5148bcd3c3179fb5" providerId="LiveId" clId="{4DA05FBD-FECC-4F66-A956-AD0A160078D0}" dt="2020-11-18T10:39:54.776" v="255" actId="20577"/>
          <ac:spMkLst>
            <pc:docMk/>
            <pc:sldMk cId="1860013004" sldId="259"/>
            <ac:spMk id="2" creationId="{05F969E9-D1B0-4764-A27B-F9AFD54F3CE1}"/>
          </ac:spMkLst>
        </pc:spChg>
        <pc:spChg chg="mod">
          <ac:chgData name="Erik Berg-Johnsen" userId="5148bcd3c3179fb5" providerId="LiveId" clId="{4DA05FBD-FECC-4F66-A956-AD0A160078D0}" dt="2020-11-18T10:42:45.684" v="329" actId="20577"/>
          <ac:spMkLst>
            <pc:docMk/>
            <pc:sldMk cId="1860013004" sldId="259"/>
            <ac:spMk id="3" creationId="{FC85E58C-DDED-45C6-BFB2-E569DB46453C}"/>
          </ac:spMkLst>
        </pc:spChg>
        <pc:picChg chg="add mod">
          <ac:chgData name="Erik Berg-Johnsen" userId="5148bcd3c3179fb5" providerId="LiveId" clId="{4DA05FBD-FECC-4F66-A956-AD0A160078D0}" dt="2020-11-18T10:47:56.784" v="335" actId="1076"/>
          <ac:picMkLst>
            <pc:docMk/>
            <pc:sldMk cId="1860013004" sldId="259"/>
            <ac:picMk id="6" creationId="{4154023A-0FB1-4606-B4F7-415E0C1E0555}"/>
          </ac:picMkLst>
        </pc:picChg>
      </pc:sldChg>
      <pc:sldChg chg="del">
        <pc:chgData name="Erik Berg-Johnsen" userId="5148bcd3c3179fb5" providerId="LiveId" clId="{4DA05FBD-FECC-4F66-A956-AD0A160078D0}" dt="2020-11-18T10:34:39.180" v="2" actId="2696"/>
        <pc:sldMkLst>
          <pc:docMk/>
          <pc:sldMk cId="467867527" sldId="260"/>
        </pc:sldMkLst>
      </pc:sldChg>
      <pc:sldChg chg="modSp add">
        <pc:chgData name="Erik Berg-Johnsen" userId="5148bcd3c3179fb5" providerId="LiveId" clId="{4DA05FBD-FECC-4F66-A956-AD0A160078D0}" dt="2020-11-18T11:02:31.141" v="853" actId="20577"/>
        <pc:sldMkLst>
          <pc:docMk/>
          <pc:sldMk cId="1338229997" sldId="260"/>
        </pc:sldMkLst>
        <pc:spChg chg="mod">
          <ac:chgData name="Erik Berg-Johnsen" userId="5148bcd3c3179fb5" providerId="LiveId" clId="{4DA05FBD-FECC-4F66-A956-AD0A160078D0}" dt="2020-11-18T10:49:21.165" v="338"/>
          <ac:spMkLst>
            <pc:docMk/>
            <pc:sldMk cId="1338229997" sldId="260"/>
            <ac:spMk id="2" creationId="{5DB36900-6C7E-4E41-BC1B-F952E2A40921}"/>
          </ac:spMkLst>
        </pc:spChg>
        <pc:spChg chg="mod">
          <ac:chgData name="Erik Berg-Johnsen" userId="5148bcd3c3179fb5" providerId="LiveId" clId="{4DA05FBD-FECC-4F66-A956-AD0A160078D0}" dt="2020-11-18T11:02:31.141" v="853" actId="20577"/>
          <ac:spMkLst>
            <pc:docMk/>
            <pc:sldMk cId="1338229997" sldId="260"/>
            <ac:spMk id="3" creationId="{45C6332A-BDF5-4326-BEF5-4585F3444FA1}"/>
          </ac:spMkLst>
        </pc:spChg>
      </pc:sldChg>
      <pc:sldChg chg="addSp modSp add">
        <pc:chgData name="Erik Berg-Johnsen" userId="5148bcd3c3179fb5" providerId="LiveId" clId="{4DA05FBD-FECC-4F66-A956-AD0A160078D0}" dt="2020-11-18T11:08:51.685" v="1091" actId="1076"/>
        <pc:sldMkLst>
          <pc:docMk/>
          <pc:sldMk cId="314169662" sldId="261"/>
        </pc:sldMkLst>
        <pc:spChg chg="mod">
          <ac:chgData name="Erik Berg-Johnsen" userId="5148bcd3c3179fb5" providerId="LiveId" clId="{4DA05FBD-FECC-4F66-A956-AD0A160078D0}" dt="2020-11-18T11:03:48.130" v="874" actId="20577"/>
          <ac:spMkLst>
            <pc:docMk/>
            <pc:sldMk cId="314169662" sldId="261"/>
            <ac:spMk id="2" creationId="{89FCFFE3-5BDC-4449-84AF-A13E46CB823E}"/>
          </ac:spMkLst>
        </pc:spChg>
        <pc:spChg chg="mod">
          <ac:chgData name="Erik Berg-Johnsen" userId="5148bcd3c3179fb5" providerId="LiveId" clId="{4DA05FBD-FECC-4F66-A956-AD0A160078D0}" dt="2020-11-18T11:07:52.720" v="1086" actId="20577"/>
          <ac:spMkLst>
            <pc:docMk/>
            <pc:sldMk cId="314169662" sldId="261"/>
            <ac:spMk id="3" creationId="{1FA597C3-5F6C-4C31-8B8F-F79A3AF21FB7}"/>
          </ac:spMkLst>
        </pc:spChg>
        <pc:picChg chg="add mod">
          <ac:chgData name="Erik Berg-Johnsen" userId="5148bcd3c3179fb5" providerId="LiveId" clId="{4DA05FBD-FECC-4F66-A956-AD0A160078D0}" dt="2020-11-18T11:08:51.685" v="1091" actId="1076"/>
          <ac:picMkLst>
            <pc:docMk/>
            <pc:sldMk cId="314169662" sldId="261"/>
            <ac:picMk id="6" creationId="{2A21D564-75D5-41A0-B786-145BF52CCFAD}"/>
          </ac:picMkLst>
        </pc:picChg>
      </pc:sldChg>
      <pc:sldChg chg="del">
        <pc:chgData name="Erik Berg-Johnsen" userId="5148bcd3c3179fb5" providerId="LiveId" clId="{4DA05FBD-FECC-4F66-A956-AD0A160078D0}" dt="2020-11-18T10:34:39.196" v="3" actId="2696"/>
        <pc:sldMkLst>
          <pc:docMk/>
          <pc:sldMk cId="2502690128" sldId="261"/>
        </pc:sldMkLst>
      </pc:sldChg>
      <pc:sldChg chg="del">
        <pc:chgData name="Erik Berg-Johnsen" userId="5148bcd3c3179fb5" providerId="LiveId" clId="{4DA05FBD-FECC-4F66-A956-AD0A160078D0}" dt="2020-11-18T10:34:39.236" v="4" actId="2696"/>
        <pc:sldMkLst>
          <pc:docMk/>
          <pc:sldMk cId="1686345359" sldId="262"/>
        </pc:sldMkLst>
      </pc:sldChg>
      <pc:sldChg chg="modSp add">
        <pc:chgData name="Erik Berg-Johnsen" userId="5148bcd3c3179fb5" providerId="LiveId" clId="{4DA05FBD-FECC-4F66-A956-AD0A160078D0}" dt="2020-11-18T11:14:11.857" v="1458" actId="20577"/>
        <pc:sldMkLst>
          <pc:docMk/>
          <pc:sldMk cId="2546374233" sldId="262"/>
        </pc:sldMkLst>
        <pc:spChg chg="mod">
          <ac:chgData name="Erik Berg-Johnsen" userId="5148bcd3c3179fb5" providerId="LiveId" clId="{4DA05FBD-FECC-4F66-A956-AD0A160078D0}" dt="2020-11-18T11:09:41.217" v="1102" actId="20577"/>
          <ac:spMkLst>
            <pc:docMk/>
            <pc:sldMk cId="2546374233" sldId="262"/>
            <ac:spMk id="2" creationId="{8A76E8FD-DAC6-4CCF-84A3-D9189DA99B5C}"/>
          </ac:spMkLst>
        </pc:spChg>
        <pc:spChg chg="mod">
          <ac:chgData name="Erik Berg-Johnsen" userId="5148bcd3c3179fb5" providerId="LiveId" clId="{4DA05FBD-FECC-4F66-A956-AD0A160078D0}" dt="2020-11-18T11:14:11.857" v="1458" actId="20577"/>
          <ac:spMkLst>
            <pc:docMk/>
            <pc:sldMk cId="2546374233" sldId="262"/>
            <ac:spMk id="3" creationId="{B03955CA-8E8D-4E1D-9D1C-75179CC64614}"/>
          </ac:spMkLst>
        </pc:spChg>
      </pc:sldChg>
      <pc:sldChg chg="del">
        <pc:chgData name="Erik Berg-Johnsen" userId="5148bcd3c3179fb5" providerId="LiveId" clId="{4DA05FBD-FECC-4F66-A956-AD0A160078D0}" dt="2020-11-18T10:34:39.307" v="6" actId="2696"/>
        <pc:sldMkLst>
          <pc:docMk/>
          <pc:sldMk cId="972160537" sldId="263"/>
        </pc:sldMkLst>
      </pc:sldChg>
      <pc:sldChg chg="add">
        <pc:chgData name="Erik Berg-Johnsen" userId="5148bcd3c3179fb5" providerId="LiveId" clId="{4DA05FBD-FECC-4F66-A956-AD0A160078D0}" dt="2020-11-18T11:14:15.509" v="1459"/>
        <pc:sldMkLst>
          <pc:docMk/>
          <pc:sldMk cId="3318267462" sldId="263"/>
        </pc:sldMkLst>
      </pc:sldChg>
      <pc:sldChg chg="del">
        <pc:chgData name="Erik Berg-Johnsen" userId="5148bcd3c3179fb5" providerId="LiveId" clId="{4DA05FBD-FECC-4F66-A956-AD0A160078D0}" dt="2020-11-18T10:34:39.283" v="5" actId="2696"/>
        <pc:sldMkLst>
          <pc:docMk/>
          <pc:sldMk cId="3405051590" sldId="264"/>
        </pc:sldMkLst>
      </pc:sldChg>
      <pc:sldChg chg="del">
        <pc:chgData name="Erik Berg-Johnsen" userId="5148bcd3c3179fb5" providerId="LiveId" clId="{4DA05FBD-FECC-4F66-A956-AD0A160078D0}" dt="2020-11-18T10:34:39.325" v="7" actId="2696"/>
        <pc:sldMkLst>
          <pc:docMk/>
          <pc:sldMk cId="1833657993" sldId="265"/>
        </pc:sldMkLst>
      </pc:sldChg>
      <pc:sldChg chg="del">
        <pc:chgData name="Erik Berg-Johnsen" userId="5148bcd3c3179fb5" providerId="LiveId" clId="{4DA05FBD-FECC-4F66-A956-AD0A160078D0}" dt="2020-11-18T10:34:39.381" v="11" actId="2696"/>
        <pc:sldMkLst>
          <pc:docMk/>
          <pc:sldMk cId="3124599288" sldId="266"/>
        </pc:sldMkLst>
      </pc:sldChg>
      <pc:sldChg chg="del">
        <pc:chgData name="Erik Berg-Johnsen" userId="5148bcd3c3179fb5" providerId="LiveId" clId="{4DA05FBD-FECC-4F66-A956-AD0A160078D0}" dt="2020-11-18T10:34:39.399" v="13" actId="2696"/>
        <pc:sldMkLst>
          <pc:docMk/>
          <pc:sldMk cId="484944399" sldId="267"/>
        </pc:sldMkLst>
      </pc:sldChg>
      <pc:sldChg chg="del">
        <pc:chgData name="Erik Berg-Johnsen" userId="5148bcd3c3179fb5" providerId="LiveId" clId="{4DA05FBD-FECC-4F66-A956-AD0A160078D0}" dt="2020-11-18T10:34:39.414" v="14" actId="2696"/>
        <pc:sldMkLst>
          <pc:docMk/>
          <pc:sldMk cId="2086007354" sldId="268"/>
        </pc:sldMkLst>
      </pc:sldChg>
      <pc:sldChg chg="del">
        <pc:chgData name="Erik Berg-Johnsen" userId="5148bcd3c3179fb5" providerId="LiveId" clId="{4DA05FBD-FECC-4F66-A956-AD0A160078D0}" dt="2020-11-18T10:34:39.391" v="12" actId="2696"/>
        <pc:sldMkLst>
          <pc:docMk/>
          <pc:sldMk cId="3106373170" sldId="269"/>
        </pc:sldMkLst>
      </pc:sldChg>
      <pc:sldChg chg="del">
        <pc:chgData name="Erik Berg-Johnsen" userId="5148bcd3c3179fb5" providerId="LiveId" clId="{4DA05FBD-FECC-4F66-A956-AD0A160078D0}" dt="2020-11-18T10:34:39.349" v="8" actId="2696"/>
        <pc:sldMkLst>
          <pc:docMk/>
          <pc:sldMk cId="2663124498" sldId="270"/>
        </pc:sldMkLst>
      </pc:sldChg>
      <pc:sldChg chg="del">
        <pc:chgData name="Erik Berg-Johnsen" userId="5148bcd3c3179fb5" providerId="LiveId" clId="{4DA05FBD-FECC-4F66-A956-AD0A160078D0}" dt="2020-11-18T10:34:39.371" v="10" actId="2696"/>
        <pc:sldMkLst>
          <pc:docMk/>
          <pc:sldMk cId="2220957624" sldId="271"/>
        </pc:sldMkLst>
      </pc:sldChg>
      <pc:sldChg chg="del">
        <pc:chgData name="Erik Berg-Johnsen" userId="5148bcd3c3179fb5" providerId="LiveId" clId="{4DA05FBD-FECC-4F66-A956-AD0A160078D0}" dt="2020-11-18T10:34:39.360" v="9" actId="2696"/>
        <pc:sldMkLst>
          <pc:docMk/>
          <pc:sldMk cId="1182700515" sldId="2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E72E0DB-6DC5-3B4E-9167-D3570D893DB1}" type="datetime1">
              <a:rPr lang="nb-NO"/>
              <a:pPr>
                <a:defRPr/>
              </a:pPr>
              <a:t>18.11.2020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A26176-5149-184F-90AC-02F98EEF233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46252B1-AD53-D94B-8034-3580AC513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37843-7061-A34E-9288-A14C710FBF76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5BF02-F533-404A-A6F1-6896AEEAF7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47CC5-A0ED-3B47-96D7-EE98EDCF17D3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F16FC-C841-3348-A072-DD3E6BEEDF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B0978-15B1-C34C-BE0F-960E246B122E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F8154-7EA7-BF44-97E0-82DC62359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ADCAC-FBBE-274B-A500-3A7DFD55AED3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2E9D2-8A2F-E942-9C74-6FC9B1163C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5DEB0-AD0A-5341-BE58-3B1A5808EE0A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4D903-EA51-734D-A240-C3B5B3395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44A52-8CF0-734B-BCBF-2E8209E7D178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CBB4-DE5E-984D-B781-33AA8949C5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7C450-018E-F348-8011-8F0999B527DA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F732E-478B-F24F-BF35-52D6C186C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18588-F072-EF41-A003-C034125A9C59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E382B-CB99-9A49-BFB4-ADCA25A30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A97F5-8134-BC4E-89C9-168281A19CA9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1C00D-2456-454B-A358-8022D09AC2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05C08-AAD4-3940-8221-712B54DA9B71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FE057-FF92-A241-AB2A-2E369B6C3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47806"/>
            <a:ext cx="7924464" cy="342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AD1E8DD-ECD3-A443-BB42-27BBD910FF1A}" type="datetime1">
              <a:rPr lang="nb-NO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7531C52-9592-F147-A3C9-DA7A6BDEC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MN_IFI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38900" y="157595"/>
            <a:ext cx="2771673" cy="34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kaber@uio.no" TargetMode="External"/><Relationship Id="rId2" Type="http://schemas.openxmlformats.org/officeDocument/2006/relationships/hyperlink" Target="mailto:sergeyj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>
                <a:hlinkClick r:id="rId2"/>
              </a:rPr>
              <a:t>sergeyj@uio.no</a:t>
            </a:r>
            <a:r>
              <a:rPr lang="nb-NO" dirty="0"/>
              <a:t>, </a:t>
            </a:r>
            <a:r>
              <a:rPr lang="nb-NO" dirty="0">
                <a:hlinkClick r:id="rId3"/>
              </a:rPr>
              <a:t>erikaber@uio.no</a:t>
            </a:r>
            <a:r>
              <a:rPr lang="nb-NO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/>
              <a:t>IN1020 – Gruppe 23 og 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DBF0F0-94E0-47C5-9229-8F55AC3B2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Datateknologi og sikkerhet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21FF869-3FD3-4B42-A50C-652CEB329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20A7B7-3972-421F-B71A-2E71AFEEA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047CC5-A0ED-3B47-96D7-EE98EDCF17D3}" type="datetime1">
              <a:rPr lang="nb-NO" smtClean="0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DEE56F9-B321-499E-BA5B-3725B48E23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1F16FC-C841-3348-A072-DD3E6BEEDF3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922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C45DA-DDE8-4E35-AFDE-D791CD6DD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C95AD1-C47A-4925-962B-D19E754D2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Datamaskinen</a:t>
            </a:r>
          </a:p>
          <a:p>
            <a:pPr lvl="1"/>
            <a:r>
              <a:rPr lang="nb-NO" dirty="0"/>
              <a:t>Sikre datamaskiner</a:t>
            </a:r>
          </a:p>
          <a:p>
            <a:pPr lvl="1"/>
            <a:r>
              <a:rPr lang="nb-NO" dirty="0"/>
              <a:t>Sikker/usikker programvare </a:t>
            </a:r>
          </a:p>
          <a:p>
            <a:r>
              <a:rPr lang="nb-NO" dirty="0"/>
              <a:t>Den menneskelige faktoren</a:t>
            </a:r>
          </a:p>
          <a:p>
            <a:pPr lvl="1"/>
            <a:r>
              <a:rPr lang="nb-NO" dirty="0"/>
              <a:t>Menneskelig svakheter</a:t>
            </a:r>
          </a:p>
          <a:p>
            <a:r>
              <a:rPr lang="nb-NO" dirty="0"/>
              <a:t>Kryptering</a:t>
            </a:r>
          </a:p>
          <a:p>
            <a:pPr lvl="1"/>
            <a:r>
              <a:rPr lang="nb-NO" dirty="0"/>
              <a:t>Nøkler</a:t>
            </a:r>
          </a:p>
          <a:p>
            <a:pPr lvl="1"/>
            <a:r>
              <a:rPr lang="nb-NO" dirty="0"/>
              <a:t>Signaturer</a:t>
            </a:r>
          </a:p>
          <a:p>
            <a:pPr lvl="1"/>
            <a:r>
              <a:rPr lang="nb-NO" dirty="0"/>
              <a:t>Sertifikater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D754B9-B61A-443A-A91E-2A13D44F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6605AF-F280-44D3-AA2C-4A48C827D8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20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969E9-D1B0-4764-A27B-F9AFD54F3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Datamaskinen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85E58C-DDED-45C6-BFB2-E569DB464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Sikre applikasjoner</a:t>
            </a:r>
          </a:p>
          <a:p>
            <a:pPr lvl="1"/>
            <a:r>
              <a:rPr lang="nb-NO" dirty="0"/>
              <a:t>Front end/back end: SQL-injisering</a:t>
            </a:r>
          </a:p>
          <a:p>
            <a:pPr lvl="1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EA7B89-5E87-4CB6-A36B-55B7966C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D046581-362A-4165-8A2B-A4999478A3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154023A-0FB1-4606-B4F7-415E0C1E0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863" y="2497460"/>
            <a:ext cx="5150274" cy="280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1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B36900-6C7E-4E41-BC1B-F952E2A40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Datamaskinen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C6332A-BDF5-4326-BEF5-4585F3444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Sikre applikasjoner</a:t>
            </a:r>
          </a:p>
          <a:p>
            <a:pPr lvl="1"/>
            <a:r>
              <a:rPr lang="nb-NO" dirty="0"/>
              <a:t>Front end/back end: SQL-injisering</a:t>
            </a:r>
          </a:p>
          <a:p>
            <a:pPr lvl="1"/>
            <a:r>
              <a:rPr lang="nb-NO" dirty="0">
                <a:solidFill>
                  <a:srgbClr val="FF0000"/>
                </a:solidFill>
              </a:rPr>
              <a:t>Løsning: filtrer input fra bruker!</a:t>
            </a:r>
            <a:endParaRPr lang="nb-NO" dirty="0"/>
          </a:p>
          <a:p>
            <a:r>
              <a:rPr lang="nb-NO" dirty="0"/>
              <a:t>Operativsystem</a:t>
            </a:r>
          </a:p>
          <a:p>
            <a:pPr lvl="1"/>
            <a:r>
              <a:rPr lang="nb-NO" dirty="0"/>
              <a:t>Kjerne kjører i supervisor mode – sårbarheter her spesielt kritisk</a:t>
            </a:r>
          </a:p>
          <a:p>
            <a:pPr lvl="1"/>
            <a:r>
              <a:rPr lang="nb-NO" dirty="0"/>
              <a:t>Programmer sikkert og oppdater programvaren</a:t>
            </a:r>
          </a:p>
          <a:p>
            <a:r>
              <a:rPr lang="nb-NO" dirty="0"/>
              <a:t>Protokoller</a:t>
            </a:r>
          </a:p>
          <a:p>
            <a:pPr lvl="1"/>
            <a:r>
              <a:rPr lang="nb-NO" dirty="0"/>
              <a:t>Transport </a:t>
            </a:r>
            <a:r>
              <a:rPr lang="nb-NO" dirty="0" err="1"/>
              <a:t>Layer</a:t>
            </a:r>
            <a:r>
              <a:rPr lang="nb-NO" dirty="0"/>
              <a:t> Security (</a:t>
            </a:r>
            <a:r>
              <a:rPr lang="nb-NO" dirty="0" err="1"/>
              <a:t>https</a:t>
            </a:r>
            <a:r>
              <a:rPr lang="nb-NO" dirty="0"/>
              <a:t> f.eks.) – Asymmetrisk kryptering</a:t>
            </a:r>
          </a:p>
          <a:p>
            <a:pPr lvl="1"/>
            <a:r>
              <a:rPr lang="nb-NO" dirty="0"/>
              <a:t>IP Security (VPN f.eks.) – Autentisering og kryptering av IP-pakker</a:t>
            </a:r>
          </a:p>
          <a:p>
            <a:pPr lvl="1"/>
            <a:r>
              <a:rPr lang="nb-NO" dirty="0"/>
              <a:t>Ikke sikrere enn algoritmene de baseres på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B322C0-84BA-4ABB-B874-63B6A88E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D0F9404-0350-487B-A140-00DD48477F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22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CFFE3-5BDC-4449-84AF-A13E46CB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Menneskene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A597C3-5F6C-4C31-8B8F-F79A3AF21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Phishing</a:t>
            </a:r>
            <a:r>
              <a:rPr lang="nb-NO" dirty="0"/>
              <a:t> – </a:t>
            </a:r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engineering</a:t>
            </a:r>
            <a:endParaRPr lang="nb-NO" dirty="0"/>
          </a:p>
          <a:p>
            <a:r>
              <a:rPr lang="nb-NO" dirty="0" err="1"/>
              <a:t>Spoofing</a:t>
            </a:r>
            <a:r>
              <a:rPr lang="nb-NO" dirty="0"/>
              <a:t> – tilgang til innlogging osv., mulighet til å opptre som andre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B2103D-01D5-45C8-9FE3-76DBB66FD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F573741-2575-460C-8292-683C7D3F22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A21D564-75D5-41A0-B786-145BF52C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234" y="3087789"/>
            <a:ext cx="4069531" cy="22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76E8FD-DAC6-4CCF-84A3-D9189DA9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Kryptering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955CA-8E8D-4E1D-9D1C-75179CC64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Symmetrisk/asymmetrisk</a:t>
            </a:r>
          </a:p>
          <a:p>
            <a:r>
              <a:rPr lang="nb-NO" dirty="0"/>
              <a:t>Sertifikater</a:t>
            </a:r>
          </a:p>
          <a:p>
            <a:pPr lvl="1"/>
            <a:r>
              <a:rPr lang="nb-NO" dirty="0"/>
              <a:t>Følger den offentlige nøkkelen – knytter nøkkel og identitet sammen</a:t>
            </a:r>
          </a:p>
          <a:p>
            <a:pPr lvl="1"/>
            <a:r>
              <a:rPr lang="nb-NO" dirty="0"/>
              <a:t>Utstedes av en betrodd tredjepart</a:t>
            </a:r>
          </a:p>
          <a:p>
            <a:pPr lvl="1"/>
            <a:r>
              <a:rPr lang="nb-NO" dirty="0"/>
              <a:t>Public Key </a:t>
            </a:r>
            <a:r>
              <a:rPr lang="nb-NO" dirty="0" err="1"/>
              <a:t>Infrastructure</a:t>
            </a:r>
            <a:endParaRPr lang="nb-NO" dirty="0"/>
          </a:p>
          <a:p>
            <a:pPr lvl="2"/>
            <a:r>
              <a:rPr lang="nb-NO" dirty="0"/>
              <a:t>Hovedformål: sikre ektheten av offentlige nøkler, samt forenkle nøkkel-distribusjonen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D43D9E-6680-4C3A-B729-E4764637E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FEB6AF-7946-489A-90F1-8C7A40C53A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374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BD542A-1981-49BB-8AC5-06777244F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F42EAE-B363-4A64-A249-5EC87D69B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97FF42-2270-4C10-B285-2F24D1F1C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18.11.2020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12A5B20-72BA-45DE-A840-1BF838AAA4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267462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9727</TotalTime>
  <Words>180</Words>
  <Application>Microsoft Office PowerPoint</Application>
  <PresentationFormat>Skjermfremvisning (16:10)</PresentationFormat>
  <Paragraphs>51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0" baseType="lpstr">
      <vt:lpstr>Arial</vt:lpstr>
      <vt:lpstr>Informatikk_brevik</vt:lpstr>
      <vt:lpstr>sergeyj@uio.no, erikaber@uio.no </vt:lpstr>
      <vt:lpstr>Datateknologi og sikkerhet</vt:lpstr>
      <vt:lpstr>Hovedpunkter</vt:lpstr>
      <vt:lpstr>Datamaskinen</vt:lpstr>
      <vt:lpstr>Datamaskinen</vt:lpstr>
      <vt:lpstr>Menneskene</vt:lpstr>
      <vt:lpstr>Kryptering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sergeyj@uio.no</dc:title>
  <dc:creator>Sergey Jakobsen</dc:creator>
  <cp:lastModifiedBy>Erik Berg-Johnsen</cp:lastModifiedBy>
  <cp:revision>19</cp:revision>
  <dcterms:created xsi:type="dcterms:W3CDTF">2020-10-13T09:23:02Z</dcterms:created>
  <dcterms:modified xsi:type="dcterms:W3CDTF">2020-11-18T11:14:19Z</dcterms:modified>
</cp:coreProperties>
</file>