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8" r:id="rId6"/>
    <p:sldId id="269" r:id="rId7"/>
    <p:sldId id="270" r:id="rId8"/>
    <p:sldId id="259" r:id="rId9"/>
    <p:sldId id="261" r:id="rId10"/>
    <p:sldId id="262" r:id="rId11"/>
    <p:sldId id="263" r:id="rId12"/>
    <p:sldId id="264" r:id="rId13"/>
    <p:sldId id="265" r:id="rId14"/>
    <p:sldId id="273" r:id="rId15"/>
    <p:sldId id="274" r:id="rId16"/>
    <p:sldId id="266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3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81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0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92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8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90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50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40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05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1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44295-15B9-4344-B76E-79A4B6C5C05C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74428-D678-4E4D-9F5D-E83139A2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4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20/h21/grupper/gruppe-1-og-26/uke7-oppgaver-med-funksjoner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nb-NO" dirty="0" smtClean="0"/>
              <a:t>Gruppetime IN1020 UKE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Kretsanalyse, </a:t>
            </a:r>
            <a:r>
              <a:rPr lang="nb-NO" dirty="0" smtClean="0"/>
              <a:t>klokkesignal og synkronisering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Plan for dagen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Repitisjon av porter</a:t>
            </a:r>
          </a:p>
          <a:p>
            <a:r>
              <a:rPr lang="nb-NO" dirty="0" smtClean="0"/>
              <a:t>Kretsanalyse</a:t>
            </a:r>
          </a:p>
          <a:p>
            <a:r>
              <a:rPr lang="nb-NO" dirty="0" smtClean="0"/>
              <a:t>Pause</a:t>
            </a:r>
            <a:endParaRPr lang="nb-NO" dirty="0" smtClean="0"/>
          </a:p>
          <a:p>
            <a:r>
              <a:rPr lang="nb-NO" dirty="0" smtClean="0"/>
              <a:t>Klokkesignal</a:t>
            </a:r>
          </a:p>
          <a:p>
            <a:r>
              <a:rPr lang="nb-NO" dirty="0" smtClean="0"/>
              <a:t>Jobbe med oblig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25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</a:t>
            </a:r>
            <a:r>
              <a:rPr lang="nb-NO" dirty="0" smtClean="0"/>
              <a:t>funksjon og </a:t>
            </a:r>
            <a:r>
              <a:rPr lang="nb-NO" dirty="0" smtClean="0"/>
              <a:t>sannhetstabell for disse?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29" y="1871920"/>
            <a:ext cx="1650937" cy="190924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611" y="2126450"/>
            <a:ext cx="2633006" cy="7769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4" y="2126450"/>
            <a:ext cx="2839617" cy="104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1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funksjon, sannhetstabell for disse?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035" y="1908369"/>
            <a:ext cx="2776520" cy="126109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27" y="1979577"/>
            <a:ext cx="3251574" cy="11415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017" y="1690688"/>
            <a:ext cx="1549226" cy="194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0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</a:t>
            </a:r>
            <a:r>
              <a:rPr lang="nb-NO" dirty="0" smtClean="0">
                <a:hlinkClick r:id="rId2"/>
              </a:rPr>
              <a:t>www.uio.no/studier/emner/matnat/ifi/IN1020/h21/grupper/gruppe-1-og-26/uke7-oppgaver-med-funksjoner.pdf</a:t>
            </a:r>
            <a:endParaRPr lang="nb-NO" dirty="0" smtClean="0"/>
          </a:p>
          <a:p>
            <a:r>
              <a:rPr lang="nb-NO" dirty="0" smtClean="0"/>
              <a:t>IN1020 -&gt; H21 -&gt; Grupper -&gt; Gruppe 1 og 26 -&gt; Nederste filen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382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Portforsinkelse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740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Portforsinkelse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Tiden det tar å sende et signal gjennom en port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549" y="3478804"/>
            <a:ext cx="2839617" cy="104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8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Kretsanalyse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802" y="1150123"/>
            <a:ext cx="6542117" cy="3636327"/>
          </a:xfrm>
        </p:spPr>
      </p:pic>
    </p:spTree>
    <p:extLst>
      <p:ext uri="{BB962C8B-B14F-4D97-AF65-F5344CB8AC3E}">
        <p14:creationId xmlns:p14="http://schemas.microsoft.com/office/powerpoint/2010/main" val="368746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Kretsanalyse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679" y="1172884"/>
            <a:ext cx="5238750" cy="3333750"/>
          </a:xfrm>
        </p:spPr>
      </p:pic>
    </p:spTree>
    <p:extLst>
      <p:ext uri="{BB962C8B-B14F-4D97-AF65-F5344CB8AC3E}">
        <p14:creationId xmlns:p14="http://schemas.microsoft.com/office/powerpoint/2010/main" val="123173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Klokkesignal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96" y="1690688"/>
            <a:ext cx="10421804" cy="3077004"/>
          </a:xfrm>
        </p:spPr>
      </p:pic>
    </p:spTree>
    <p:extLst>
      <p:ext uri="{BB962C8B-B14F-4D97-AF65-F5344CB8AC3E}">
        <p14:creationId xmlns:p14="http://schemas.microsoft.com/office/powerpoint/2010/main" val="17125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Frekvens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 smtClean="0"/>
              <a:t>Beskriver hvor raskt klokken endrer status</a:t>
            </a:r>
          </a:p>
          <a:p>
            <a:r>
              <a:rPr lang="nb-NO" sz="2000" dirty="0" smtClean="0"/>
              <a:t>Maksimal frekvens er begrenset fra portforsinkelse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09890"/>
            <a:ext cx="10058400" cy="258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39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Synkronisering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Brukes for </a:t>
            </a:r>
            <a:r>
              <a:rPr lang="nb-NO" dirty="0" smtClean="0"/>
              <a:t>å </a:t>
            </a:r>
            <a:r>
              <a:rPr lang="nb-NO" dirty="0" smtClean="0"/>
              <a:t>samkjøre komponenter</a:t>
            </a:r>
          </a:p>
          <a:p>
            <a:r>
              <a:rPr lang="nb-NO" dirty="0" smtClean="0"/>
              <a:t>Hindrer raske komponenter i å måtte vente lenge på trege komponenter</a:t>
            </a:r>
          </a:p>
          <a:p>
            <a:r>
              <a:rPr lang="nb-NO" dirty="0" smtClean="0"/>
              <a:t>Globalt klokkesignal</a:t>
            </a:r>
          </a:p>
          <a:p>
            <a:r>
              <a:rPr lang="nb-NO" dirty="0" smtClean="0"/>
              <a:t>Lokale klokkesignal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87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4565" y="136393"/>
            <a:ext cx="10515600" cy="1325563"/>
          </a:xfrm>
        </p:spPr>
        <p:txBody>
          <a:bodyPr/>
          <a:lstStyle/>
          <a:p>
            <a:r>
              <a:rPr lang="nb-NO" dirty="0" smtClean="0"/>
              <a:t>4-bit </a:t>
            </a:r>
            <a:r>
              <a:rPr lang="nb-NO" dirty="0" smtClean="0"/>
              <a:t>seriell adder</a:t>
            </a:r>
            <a:endParaRPr lang="en-US" dirty="0"/>
          </a:p>
        </p:txBody>
      </p:sp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787" y="1879600"/>
            <a:ext cx="3969393" cy="2525977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020" y="2128440"/>
            <a:ext cx="2682545" cy="149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1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4565" y="136393"/>
            <a:ext cx="10515600" cy="1325563"/>
          </a:xfrm>
        </p:spPr>
        <p:txBody>
          <a:bodyPr/>
          <a:lstStyle/>
          <a:p>
            <a:r>
              <a:rPr lang="nb-NO" dirty="0" smtClean="0"/>
              <a:t>4-bit </a:t>
            </a:r>
            <a:r>
              <a:rPr lang="nb-NO" dirty="0" smtClean="0"/>
              <a:t>seriell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1424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603" y="1048778"/>
            <a:ext cx="3289658" cy="2093419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933" y="1800922"/>
            <a:ext cx="3289658" cy="2093419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" y="604440"/>
            <a:ext cx="2682545" cy="1491048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302" y="2548923"/>
            <a:ext cx="3289658" cy="209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3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4565" y="136393"/>
            <a:ext cx="10515600" cy="1325563"/>
          </a:xfrm>
        </p:spPr>
        <p:txBody>
          <a:bodyPr/>
          <a:lstStyle/>
          <a:p>
            <a:r>
              <a:rPr lang="nb-NO" dirty="0" smtClean="0"/>
              <a:t>64-bit </a:t>
            </a:r>
            <a:r>
              <a:rPr lang="nb-NO" dirty="0" smtClean="0"/>
              <a:t>seriell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1424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603" y="1048778"/>
            <a:ext cx="3289658" cy="2093419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933" y="1800922"/>
            <a:ext cx="3289658" cy="2093419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" y="604440"/>
            <a:ext cx="2682545" cy="1491048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302" y="2548923"/>
            <a:ext cx="3289658" cy="209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7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Ukesoppgaver/Oblig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Rekk opp hånda om det er noe du lurer på!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61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Spørsmål?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baldert@ifi.uio.no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7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127</Words>
  <Application>Microsoft Office PowerPoint</Application>
  <PresentationFormat>Widescreen</PresentationFormat>
  <Paragraphs>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Gruppetime IN1020 UKE 7</vt:lpstr>
      <vt:lpstr>Plan for dagen</vt:lpstr>
      <vt:lpstr>Hva er funksjon og sannhetstabell for disse?</vt:lpstr>
      <vt:lpstr>Hva er funksjon, sannhetstabell for disse?</vt:lpstr>
      <vt:lpstr>Oppgaver</vt:lpstr>
      <vt:lpstr>Portforsinkelse</vt:lpstr>
      <vt:lpstr>Portforsinkelse</vt:lpstr>
      <vt:lpstr>Kretsanalyse</vt:lpstr>
      <vt:lpstr>Kretsanalyse</vt:lpstr>
      <vt:lpstr>Klokkesignal</vt:lpstr>
      <vt:lpstr>Frekvens</vt:lpstr>
      <vt:lpstr>Synkronisering</vt:lpstr>
      <vt:lpstr>4-bit seriell adder</vt:lpstr>
      <vt:lpstr>4-bit seriell adder</vt:lpstr>
      <vt:lpstr>64-bit seriell adder</vt:lpstr>
      <vt:lpstr>Ukesoppgaver/Oblig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IN1020 UKE 7</dc:title>
  <dc:creator>Balder Tokvam</dc:creator>
  <cp:lastModifiedBy>Balder Tokvam</cp:lastModifiedBy>
  <cp:revision>7</cp:revision>
  <dcterms:created xsi:type="dcterms:W3CDTF">2021-10-13T08:54:05Z</dcterms:created>
  <dcterms:modified xsi:type="dcterms:W3CDTF">2021-10-13T12:00:34Z</dcterms:modified>
</cp:coreProperties>
</file>