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9" r:id="rId2"/>
    <p:sldId id="256" r:id="rId3"/>
    <p:sldId id="257" r:id="rId4"/>
    <p:sldId id="263" r:id="rId5"/>
    <p:sldId id="258" r:id="rId6"/>
    <p:sldId id="266" r:id="rId7"/>
    <p:sldId id="259" r:id="rId8"/>
    <p:sldId id="260" r:id="rId9"/>
    <p:sldId id="261" r:id="rId10"/>
    <p:sldId id="262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49649-751A-4340-BE23-71E9DE66C36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DCE36-9B06-4357-A606-3967601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162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Som dere sikkert har fått med dere så er ukens tema datasikkerhet. Dette er et viktig tema for dere som i arbeidslivet skal være med på å utvikle systemer og da er det veldig greit å ha litt grunnleggende kunnskap om sikkerhet. Dessuten er dette en kompetanse som det er mangel på og er høyt ettertraktet på arbeidsmarkedet.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DCE36-9B06-4357-A606-3967601A0DC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365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Som dere sikkert har fått med dere så er ukens tema datasikkerhet. Dette er et viktig tema for dere som i arbeidslivet skal være med på å utvikle systemer og da er det veldig greit å ha litt grunnleggende kunnskap om sikkerhet. Dessuten er dette en kompetanse som det er mangel på og er høyt ettertraktet på arbeidsmarkedet.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DCE36-9B06-4357-A606-3967601A0DC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777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DCE36-9B06-4357-A606-3967601A0DC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27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DCE36-9B06-4357-A606-3967601A0DC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705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2EA0-60C9-4514-A91F-BCFEE4827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14245-66ED-4361-8B78-0C187941E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DD624-47CC-4D28-8F76-5A524DD28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5C3F2-465F-4AD0-AAE8-9E0BA448F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44AF5-221E-4658-96EF-C787092A5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52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4068D-3BD2-4ECA-A888-2B7CFC211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1ABA1-407B-44DB-A75A-B1C7DD13E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5DE3E-C651-4B66-BA11-8F6FC608A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6E64E-4F06-4A00-88CA-DEDE8434F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A5AD3-F9C0-46D1-B368-BC12F879D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5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023CF-53D2-4F91-969F-C1531D915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E36C2-F7FF-412B-B61D-0146FDEF0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51C53-C1AC-4440-B258-198471A62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D500A-AC72-47E8-887D-ADF2E139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96A59-4A2D-47A7-93FF-30C964C75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71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5FAAF-FCF3-427A-82AD-426EB280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91C36-2F3A-4FA1-B914-A9B2081E97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63D029-3C3A-4137-8445-3195DB0FF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0FB83D-26B6-4149-96D8-D66EB588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2C1A7-7E71-4CFE-ABB0-E9D470E5A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D2B5B-14E6-4AE6-9A6C-67B9A60B1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457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7D2AA-FAC7-428B-9234-EA894CE1A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B0DE9-2510-4FBB-AAB4-914218B07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292337-788C-437C-B818-54463947E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3D11BC-6E5C-4804-BC76-A93DB0B82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46CB9A-3460-4FBB-9F25-D5B5540453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67E3F7-D924-4177-A365-F2DB07F58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94096D-A862-4652-BA48-D2694C99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EC95C6-A922-4EDC-9538-D028D4CF0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76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D2CD1-4D3D-4628-8C8C-119F15D04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A1607A-8DBC-4980-997F-0C613784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24F3A0-9626-4691-8921-E43141496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33799A-35F0-44EB-98B4-044AF34EA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24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76BAE6-B5BC-4946-BC16-56DCB3D82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8FB15D-7344-43E1-B83D-55138A430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F528C-180E-449D-BF71-D8CF09E4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476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9CF58-C56E-4CE7-8BEA-EDAC1B6A0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AECC7-EE8C-4B6D-80BA-63BD14E2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95E00-54D6-4849-BA7C-C4232FA67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1BAD75-6DE7-4AB0-A622-8AFDA899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147EB-786B-4275-B881-1DBA3DD5F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61D85-5219-4863-8962-C19E3631B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939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B10C-12C4-43F2-8A96-05C137CBA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3E9C46-715A-4A80-A63A-C7642E665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4933-2618-4161-9616-30620C762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E744B-F828-4C3C-B456-DFF674421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9C17A-809A-4347-BF0C-92841A963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DB203-A235-42B3-B080-B79E1CC14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162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28581-749D-4C95-8854-05BA651D3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387B1D-E678-478E-88AC-46375F5E5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316DE-7A5E-4920-83F4-83109E97A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BD79D-29B5-4437-BA0B-71E0154AD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B1D05-FDAE-4FD8-B0FE-49326FE6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66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F30380-3440-482B-8630-256428F3A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1D9285-5C6D-4E14-A71D-41E3980EA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079A1-FD9E-4D9B-B363-FF25A6DDB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FB395-837F-4350-9B3A-820664EE3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4F246-6C27-4B60-92FB-24AB4AB36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95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5338D3-56F5-4432-A588-DFCF90F27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E151C-C976-4CD3-A24A-4DC85D276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541C7-B329-4C4A-BD6C-D50677EA9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E6646-046D-483D-88FD-F61CA1192590}" type="datetimeFigureOut">
              <a:rPr lang="en-GB" smtClean="0"/>
              <a:t>31/08/2021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BACB6-F543-471F-84A4-0690E32B98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23C0B-EDE9-41C1-89D6-B9263B9DEE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E2475-82FF-44F7-B0C2-0DE783ADAC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9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4E3B94-0617-472C-B278-0ECE2007D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914" y="2981392"/>
            <a:ext cx="10513106" cy="1242688"/>
          </a:xfrm>
        </p:spPr>
        <p:txBody>
          <a:bodyPr>
            <a:normAutofit fontScale="90000"/>
          </a:bodyPr>
          <a:lstStyle/>
          <a:p>
            <a:pPr algn="l"/>
            <a:r>
              <a:rPr lang="en-GB" sz="8000" dirty="0" err="1" smtClean="0"/>
              <a:t>Velkommen</a:t>
            </a:r>
            <a:r>
              <a:rPr lang="en-GB" sz="8000" dirty="0" smtClean="0"/>
              <a:t> </a:t>
            </a:r>
            <a:r>
              <a:rPr lang="en-GB" sz="8000" dirty="0" err="1" smtClean="0"/>
              <a:t>til</a:t>
            </a:r>
            <a:r>
              <a:rPr lang="en-GB" sz="8000" dirty="0" smtClean="0"/>
              <a:t> </a:t>
            </a:r>
            <a:r>
              <a:rPr lang="en-GB" sz="8000" dirty="0" err="1" smtClean="0"/>
              <a:t>første</a:t>
            </a:r>
            <a:r>
              <a:rPr lang="en-GB" sz="8000" dirty="0" smtClean="0"/>
              <a:t> </a:t>
            </a:r>
            <a:r>
              <a:rPr lang="en-GB" sz="8000" dirty="0" err="1" smtClean="0"/>
              <a:t>gruppetime</a:t>
            </a:r>
            <a:r>
              <a:rPr lang="en-GB" sz="8000" dirty="0" smtClean="0"/>
              <a:t> </a:t>
            </a:r>
            <a:r>
              <a:rPr lang="en-GB" sz="8000" dirty="0" err="1" smtClean="0"/>
              <a:t>i</a:t>
            </a:r>
            <a:r>
              <a:rPr lang="en-GB" sz="8000" dirty="0" smtClean="0"/>
              <a:t> IN1020</a:t>
            </a:r>
            <a:endParaRPr lang="en-GB" sz="8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EB425E3-8D4D-4280-A125-294B100E3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933" y="3429000"/>
            <a:ext cx="10513106" cy="1242688"/>
          </a:xfrm>
        </p:spPr>
        <p:txBody>
          <a:bodyPr anchor="t">
            <a:noAutofit/>
          </a:bodyPr>
          <a:lstStyle/>
          <a:p>
            <a:pPr algn="l"/>
            <a:endParaRPr lang="nb-NO"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4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0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E5FD7-1B19-4BB8-AA87-FCC3DF06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26" y="235916"/>
            <a:ext cx="10515600" cy="1325563"/>
          </a:xfrm>
        </p:spPr>
        <p:txBody>
          <a:bodyPr/>
          <a:lstStyle/>
          <a:p>
            <a:pPr algn="ctr"/>
            <a:r>
              <a:rPr lang="nb-NO" b="1" dirty="0"/>
              <a:t>Bli kjent!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3839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4E3B94-0617-472C-B278-0ECE2007D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272" y="954284"/>
            <a:ext cx="10513106" cy="1242688"/>
          </a:xfrm>
        </p:spPr>
        <p:txBody>
          <a:bodyPr>
            <a:normAutofit/>
          </a:bodyPr>
          <a:lstStyle/>
          <a:p>
            <a:pPr algn="l"/>
            <a:r>
              <a:rPr lang="en-GB" sz="8000" dirty="0" err="1"/>
              <a:t>Navnerunde</a:t>
            </a:r>
            <a:endParaRPr lang="en-GB" sz="8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EB425E3-8D4D-4280-A125-294B100E3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933" y="3429000"/>
            <a:ext cx="10513106" cy="1242688"/>
          </a:xfrm>
        </p:spPr>
        <p:txBody>
          <a:bodyPr anchor="t"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800" dirty="0"/>
              <a:t>Navn og alder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800" dirty="0"/>
              <a:t>Hvordan studentsituasjonen din er, har du studert før, i så fall hva?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800" dirty="0"/>
              <a:t>Livrett</a:t>
            </a:r>
            <a:endParaRPr lang="en-GB"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4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9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0"/>
            <a:ext cx="1158503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F19584-836C-48CC-8A6C-5A9250AE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10258732" cy="2147520"/>
          </a:xfrm>
        </p:spPr>
        <p:txBody>
          <a:bodyPr anchor="b">
            <a:normAutofit/>
          </a:bodyPr>
          <a:lstStyle/>
          <a:p>
            <a:r>
              <a:rPr lang="nb-NO" sz="6000" dirty="0"/>
              <a:t>Mentimeter</a:t>
            </a:r>
            <a:endParaRPr lang="en-GB" sz="6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1BD58-2368-4CC4-AC11-F94D92243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9" y="3509010"/>
            <a:ext cx="10258733" cy="3057328"/>
          </a:xfrm>
        </p:spPr>
        <p:txBody>
          <a:bodyPr anchor="ctr">
            <a:normAutofit/>
          </a:bodyPr>
          <a:lstStyle/>
          <a:p>
            <a:r>
              <a:rPr lang="en-GB" sz="2000" dirty="0"/>
              <a:t>https://www.mentimeter.com/s/523613221cf51190fe2a888269f39e64/1d24e3bd9979</a:t>
            </a:r>
          </a:p>
        </p:txBody>
      </p:sp>
    </p:spTree>
    <p:extLst>
      <p:ext uri="{BB962C8B-B14F-4D97-AF65-F5344CB8AC3E}">
        <p14:creationId xmlns:p14="http://schemas.microsoft.com/office/powerpoint/2010/main" val="8273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0"/>
            <a:ext cx="1158503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618822-7D61-4781-AE1F-A315209B6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10258732" cy="2147520"/>
          </a:xfrm>
        </p:spPr>
        <p:txBody>
          <a:bodyPr anchor="b">
            <a:normAutofit/>
          </a:bodyPr>
          <a:lstStyle/>
          <a:p>
            <a:r>
              <a:rPr lang="nb-NO" sz="6000" dirty="0"/>
              <a:t>Introduksjon til datasikkerhet</a:t>
            </a:r>
            <a:endParaRPr lang="en-GB" sz="6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6EF97-90B5-4580-9FC8-A6BDB05D2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9" y="3509010"/>
            <a:ext cx="10258733" cy="1669277"/>
          </a:xfrm>
        </p:spPr>
        <p:txBody>
          <a:bodyPr anchor="ctr">
            <a:normAutofit/>
          </a:bodyPr>
          <a:lstStyle/>
          <a:p>
            <a:r>
              <a:rPr lang="nb-NO" sz="2000" dirty="0"/>
              <a:t>Spesielt relevant for oss fordi vi skal være med å utvikle systemer</a:t>
            </a:r>
          </a:p>
          <a:p>
            <a:endParaRPr lang="nb-NO" sz="2000" dirty="0"/>
          </a:p>
          <a:p>
            <a:r>
              <a:rPr lang="nb-NO" sz="2000" dirty="0"/>
              <a:t>Høyt ettertraktet kompetanse – godt betalt</a:t>
            </a:r>
            <a:endParaRPr lang="en-GB" sz="2000" dirty="0"/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0698C97C-C699-46A9-BB84-6A661F78FBA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42283" y="42638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2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0"/>
            <a:ext cx="1158503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618822-7D61-4781-AE1F-A315209B6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10258732" cy="2147520"/>
          </a:xfrm>
        </p:spPr>
        <p:txBody>
          <a:bodyPr anchor="b">
            <a:normAutofit/>
          </a:bodyPr>
          <a:lstStyle/>
          <a:p>
            <a:r>
              <a:rPr lang="nb-NO" sz="6000" dirty="0" err="1" smtClean="0"/>
              <a:t>Twitter</a:t>
            </a:r>
            <a:r>
              <a:rPr lang="nb-NO" sz="6000" dirty="0" smtClean="0"/>
              <a:t> hacket i 2020</a:t>
            </a:r>
            <a:endParaRPr lang="en-GB" sz="6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6EF97-90B5-4580-9FC8-A6BDB05D2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9" y="3509010"/>
            <a:ext cx="10258733" cy="1669277"/>
          </a:xfrm>
        </p:spPr>
        <p:txBody>
          <a:bodyPr anchor="ctr">
            <a:normAutofit fontScale="70000" lnSpcReduction="20000"/>
          </a:bodyPr>
          <a:lstStyle/>
          <a:p>
            <a:r>
              <a:rPr lang="nb-NO" sz="2000" dirty="0" smtClean="0"/>
              <a:t>Hackere fikk tilgang til agentverktøy for å endre passord</a:t>
            </a:r>
            <a:endParaRPr lang="nb-NO" sz="2000" dirty="0"/>
          </a:p>
          <a:p>
            <a:endParaRPr lang="nb-NO" sz="2000" dirty="0"/>
          </a:p>
          <a:p>
            <a:r>
              <a:rPr lang="nb-NO" sz="2000" dirty="0" smtClean="0"/>
              <a:t>Hacket prominentere brukere som Obama, Joe </a:t>
            </a:r>
            <a:r>
              <a:rPr lang="nb-NO" sz="2000" dirty="0" err="1" smtClean="0"/>
              <a:t>Biden</a:t>
            </a:r>
            <a:r>
              <a:rPr lang="nb-NO" sz="2000" dirty="0" smtClean="0"/>
              <a:t> og </a:t>
            </a:r>
            <a:r>
              <a:rPr lang="nb-NO" sz="2000" dirty="0" err="1" smtClean="0"/>
              <a:t>Elon</a:t>
            </a:r>
            <a:r>
              <a:rPr lang="nb-NO" sz="2000" dirty="0" smtClean="0"/>
              <a:t> </a:t>
            </a:r>
            <a:r>
              <a:rPr lang="nb-NO" sz="2000" dirty="0" err="1" smtClean="0"/>
              <a:t>Musk</a:t>
            </a:r>
            <a:endParaRPr lang="nb-NO" sz="2000" dirty="0" smtClean="0"/>
          </a:p>
          <a:p>
            <a:endParaRPr lang="nb-NO" sz="2000" dirty="0"/>
          </a:p>
          <a:p>
            <a:r>
              <a:rPr lang="nb-NO" sz="2000" dirty="0" smtClean="0"/>
              <a:t>Agentverktøy kunne skru av </a:t>
            </a:r>
            <a:r>
              <a:rPr lang="nb-NO" sz="2000" dirty="0" err="1" smtClean="0"/>
              <a:t>flerfaktorverifisering</a:t>
            </a:r>
            <a:endParaRPr lang="nb-NO" sz="2000" dirty="0"/>
          </a:p>
          <a:p>
            <a:r>
              <a:rPr lang="nb-NO" sz="2000" dirty="0" err="1" smtClean="0"/>
              <a:t>Frictionless</a:t>
            </a:r>
            <a:r>
              <a:rPr lang="nb-NO" sz="2000" dirty="0" smtClean="0"/>
              <a:t> </a:t>
            </a:r>
            <a:r>
              <a:rPr lang="nb-NO" sz="2000" dirty="0" err="1" smtClean="0"/>
              <a:t>login</a:t>
            </a:r>
            <a:r>
              <a:rPr lang="nb-NO" sz="2000" dirty="0" smtClean="0"/>
              <a:t> gjør slik at brukerne ikke blir logget ut når passordet deres blir endret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9431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0"/>
            <a:ext cx="1158503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CE82B1-2990-4216-B75E-12B27C017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10258732" cy="2147520"/>
          </a:xfrm>
        </p:spPr>
        <p:txBody>
          <a:bodyPr anchor="b">
            <a:normAutofit/>
          </a:bodyPr>
          <a:lstStyle/>
          <a:p>
            <a:r>
              <a:rPr lang="nb-NO" sz="6000" dirty="0"/>
              <a:t>Læringsmål</a:t>
            </a:r>
            <a:endParaRPr lang="en-GB" sz="6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F18C7-9577-4E49-B6AF-6870F7D4E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9" y="3509010"/>
            <a:ext cx="10258733" cy="3057328"/>
          </a:xfrm>
        </p:spPr>
        <p:txBody>
          <a:bodyPr anchor="ctr">
            <a:normAutofit/>
          </a:bodyPr>
          <a:lstStyle/>
          <a:p>
            <a:pPr algn="l" rtl="0" fontAlgn="base">
              <a:buFont typeface="+mj-lt"/>
              <a:buAutoNum type="arabicPeriod"/>
            </a:pP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Kunne forklare for andre begrepene sikkerhet og spesielt informasjonssikkerhet.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+mj-lt"/>
              <a:buAutoNum type="arabicPeriod"/>
            </a:pP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Forstå viktighet av fokus på sikkerhetsarbeid også i en digital omgivelse.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+mj-lt"/>
              <a:buAutoNum type="arabicPeriod"/>
            </a:pP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Være i stand til å på et overordnet nivå identifisere verdier, trusler og trusselaktører.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+mj-lt"/>
              <a:buAutoNum type="arabicPeriod"/>
            </a:pP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Kjenne de ulike sikkerhetsmålene, kjenne betydningen deres og vite hvorfor de er sentrale.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+mj-lt"/>
              <a:buAutoNum type="arabicPeriod"/>
            </a:pP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Vite hva et sikkerhetstiltak er, og sammenhengen mellom sikkerhetsmål og sikkerhetstiltak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6612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0"/>
            <a:ext cx="1158503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D58F59-D10D-49B5-B2A8-22FE2DAAA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10258732" cy="2147520"/>
          </a:xfrm>
        </p:spPr>
        <p:txBody>
          <a:bodyPr anchor="b">
            <a:normAutofit/>
          </a:bodyPr>
          <a:lstStyle/>
          <a:p>
            <a:r>
              <a:rPr lang="nb-NO" sz="6000" dirty="0"/>
              <a:t>Sikkerhetsmål</a:t>
            </a:r>
            <a:endParaRPr lang="en-GB" sz="6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29997-8995-4391-AA05-B635C02AC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9" y="3509010"/>
            <a:ext cx="10258733" cy="2046964"/>
          </a:xfrm>
        </p:spPr>
        <p:txBody>
          <a:bodyPr anchor="ctr">
            <a:normAutofit/>
          </a:bodyPr>
          <a:lstStyle/>
          <a:p>
            <a:r>
              <a:rPr lang="nb-NO" sz="2000" dirty="0"/>
              <a:t>En egenskap man ønsker å oppnå/tilby</a:t>
            </a:r>
          </a:p>
          <a:p>
            <a:r>
              <a:rPr lang="nb-NO" sz="2000" dirty="0"/>
              <a:t>Oppnås ved å ta i bruk sikkerhetstiltak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4184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0"/>
            <a:ext cx="1158503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FE02F5-214E-4CBF-8B13-D2D50A4DE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10258732" cy="2147520"/>
          </a:xfrm>
        </p:spPr>
        <p:txBody>
          <a:bodyPr anchor="b">
            <a:normAutofit/>
          </a:bodyPr>
          <a:lstStyle/>
          <a:p>
            <a:r>
              <a:rPr lang="nb-NO" sz="6000" dirty="0"/>
              <a:t>Sikkerhetsmål</a:t>
            </a:r>
            <a:endParaRPr lang="en-GB" sz="6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018E1-C070-4809-97B8-907CD0F7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9" y="3509010"/>
            <a:ext cx="10258733" cy="3057328"/>
          </a:xfrm>
        </p:spPr>
        <p:txBody>
          <a:bodyPr anchor="ctr">
            <a:normAutofit/>
          </a:bodyPr>
          <a:lstStyle/>
          <a:p>
            <a:r>
              <a:rPr lang="nb-NO" sz="2000"/>
              <a:t>Konfidensialitet – Kun de med behov har tilgang til gitt informasjon</a:t>
            </a:r>
          </a:p>
          <a:p>
            <a:r>
              <a:rPr lang="nb-NO" sz="2000"/>
              <a:t>Integritet – Informasjonen er korrekt, ikke slettet eller endret uten at det var med vilje</a:t>
            </a:r>
          </a:p>
          <a:p>
            <a:r>
              <a:rPr lang="nb-NO" sz="2000"/>
              <a:t>Tilgjengelighet – Informasjon er tilgjengelig til rett person til rett tid</a:t>
            </a:r>
          </a:p>
          <a:p>
            <a:endParaRPr lang="nb-NO" sz="2000"/>
          </a:p>
          <a:p>
            <a:r>
              <a:rPr lang="nb-NO" sz="2000"/>
              <a:t>Autentisitet – Kan være sikker på at noe(n) er den/det de gir seg ut for å være</a:t>
            </a:r>
          </a:p>
          <a:p>
            <a:r>
              <a:rPr lang="en-GB" sz="2000"/>
              <a:t>Uavviselighet – Ikke mulig å fornekte at data er sendt/mottatt</a:t>
            </a:r>
          </a:p>
          <a:p>
            <a:r>
              <a:rPr lang="en-GB" sz="2000"/>
              <a:t>Sporbarhet – Å kunne knytte en identitet til en gitt hendelse i systemet</a:t>
            </a:r>
          </a:p>
        </p:txBody>
      </p:sp>
    </p:spTree>
    <p:extLst>
      <p:ext uri="{BB962C8B-B14F-4D97-AF65-F5344CB8AC3E}">
        <p14:creationId xmlns:p14="http://schemas.microsoft.com/office/powerpoint/2010/main" val="83416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0"/>
            <a:ext cx="1158503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51187-FBC8-4EE6-B8DE-04608A8BC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10258732" cy="2147520"/>
          </a:xfrm>
        </p:spPr>
        <p:txBody>
          <a:bodyPr anchor="b">
            <a:normAutofit/>
          </a:bodyPr>
          <a:lstStyle/>
          <a:p>
            <a:r>
              <a:rPr lang="nb-NO" sz="6000" dirty="0"/>
              <a:t>Sikkertiltak</a:t>
            </a:r>
            <a:endParaRPr lang="en-GB" sz="6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8C83C-2A68-4ACF-9CE9-59D699CA8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9" y="3509010"/>
            <a:ext cx="10258733" cy="3057328"/>
          </a:xfrm>
        </p:spPr>
        <p:txBody>
          <a:bodyPr anchor="ctr">
            <a:normAutofit/>
          </a:bodyPr>
          <a:lstStyle/>
          <a:p>
            <a:r>
              <a:rPr lang="nb-NO" sz="2000" dirty="0"/>
              <a:t>Brukes for å oppnå/tilby sikkerhetsmål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588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Ukesoppgaver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https://www.uio.no/studier/emner/matnat/ifi/IN1020/h21/ukeoppgaver/uke2-oppgaver.pdf</a:t>
            </a:r>
          </a:p>
        </p:txBody>
      </p:sp>
    </p:spTree>
    <p:extLst>
      <p:ext uri="{BB962C8B-B14F-4D97-AF65-F5344CB8AC3E}">
        <p14:creationId xmlns:p14="http://schemas.microsoft.com/office/powerpoint/2010/main" val="147942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400</Words>
  <Application>Microsoft Office PowerPoint</Application>
  <PresentationFormat>Widescreen</PresentationFormat>
  <Paragraphs>46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Velkommen til første gruppetime i IN1020</vt:lpstr>
      <vt:lpstr>Bli kjent!</vt:lpstr>
      <vt:lpstr>Navnerunde</vt:lpstr>
      <vt:lpstr>Mentimeter</vt:lpstr>
      <vt:lpstr>Introduksjon til datasikkerhet</vt:lpstr>
      <vt:lpstr>Twitter hacket i 2020</vt:lpstr>
      <vt:lpstr>Læringsmål</vt:lpstr>
      <vt:lpstr>Sikkerhetsmål</vt:lpstr>
      <vt:lpstr>Sikkerhetsmål</vt:lpstr>
      <vt:lpstr>Sikkertiltak</vt:lpstr>
      <vt:lpstr>Ukesoppgaver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Bli kjent!</dc:title>
  <dc:creator>Balder Tokvam</dc:creator>
  <cp:lastModifiedBy>Balder Tokvam</cp:lastModifiedBy>
  <cp:revision>4</cp:revision>
  <dcterms:created xsi:type="dcterms:W3CDTF">2021-08-30T10:16:08Z</dcterms:created>
  <dcterms:modified xsi:type="dcterms:W3CDTF">2021-08-31T07:55:06Z</dcterms:modified>
</cp:coreProperties>
</file>