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298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863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25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8609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643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1760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953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1130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0380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548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3639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78A426D-9254-48BD-9673-323D385AA97E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5F8B3B0-3B26-4FDC-BFF8-7E175F0922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06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2ADFF-77A8-0930-750A-02000CD0E8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LMC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DD5F19-E3C8-5281-D832-F54A349896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IN1020 gruppetime 3</a:t>
            </a:r>
          </a:p>
          <a:p>
            <a:r>
              <a:rPr lang="nb-NO" dirty="0"/>
              <a:t>Arian Sharifi</a:t>
            </a:r>
          </a:p>
          <a:p>
            <a:r>
              <a:rPr lang="nb-NO" dirty="0"/>
              <a:t>12.09.2022</a:t>
            </a:r>
          </a:p>
        </p:txBody>
      </p:sp>
    </p:spTree>
    <p:extLst>
      <p:ext uri="{BB962C8B-B14F-4D97-AF65-F5344CB8AC3E}">
        <p14:creationId xmlns:p14="http://schemas.microsoft.com/office/powerpoint/2010/main" val="1034703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3FE6F10-B3AD-4403-94CA-F51155286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4D6A39-A4F7-4B00-9F42-3BC67177D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3553ADF-88A1-4645-B819-890CA3DF7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B5D0D97D-7911-4A25-88E2-4D81FD4AB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AB5A24-B012-056A-1F0E-ADE879E4A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2600" b="1" cap="all">
                <a:solidFill>
                  <a:srgbClr val="FFFFFF"/>
                </a:solidFill>
              </a:rPr>
              <a:t>LMC instruksjoner</a:t>
            </a:r>
          </a:p>
        </p:txBody>
      </p:sp>
      <p:pic>
        <p:nvPicPr>
          <p:cNvPr id="6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EB8B7DFD-AAD2-1185-92FD-EA5F8FC0ED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" r="7727" b="-2"/>
          <a:stretch/>
        </p:blipFill>
        <p:spPr>
          <a:xfrm>
            <a:off x="872064" y="857675"/>
            <a:ext cx="6045576" cy="514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33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2C273-7605-B290-85A9-459BAAD71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 og etiketter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4DB255B-8A38-0019-1349-3035375CA6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113671"/>
              </p:ext>
            </p:extLst>
          </p:nvPr>
        </p:nvGraphicFramePr>
        <p:xfrm>
          <a:off x="5851525" y="1096963"/>
          <a:ext cx="521334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783">
                  <a:extLst>
                    <a:ext uri="{9D8B030D-6E8A-4147-A177-3AD203B41FA5}">
                      <a16:colId xmlns:a16="http://schemas.microsoft.com/office/drawing/2014/main" val="1869712808"/>
                    </a:ext>
                  </a:extLst>
                </a:gridCol>
                <a:gridCol w="1737783">
                  <a:extLst>
                    <a:ext uri="{9D8B030D-6E8A-4147-A177-3AD203B41FA5}">
                      <a16:colId xmlns:a16="http://schemas.microsoft.com/office/drawing/2014/main" val="2345159388"/>
                    </a:ext>
                  </a:extLst>
                </a:gridCol>
                <a:gridCol w="1737783">
                  <a:extLst>
                    <a:ext uri="{9D8B030D-6E8A-4147-A177-3AD203B41FA5}">
                      <a16:colId xmlns:a16="http://schemas.microsoft.com/office/drawing/2014/main" val="1956781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Etikett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Instruksjon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Minneadresse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66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3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tall1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92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94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tall1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1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10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07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tall1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350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CEE02-AC3E-0EBC-6C7A-1552890FD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DAT deklarerer verdi i minnet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Adressen refereres med etiketten gitt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Etiketter kan bli gitt til alle instruksjoner</a:t>
            </a:r>
          </a:p>
        </p:txBody>
      </p:sp>
    </p:spTree>
    <p:extLst>
      <p:ext uri="{BB962C8B-B14F-4D97-AF65-F5344CB8AC3E}">
        <p14:creationId xmlns:p14="http://schemas.microsoft.com/office/powerpoint/2010/main" val="3720042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E3B32-9BF2-79D2-A593-A95FC2C03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75" y="1097280"/>
            <a:ext cx="4781177" cy="1737360"/>
          </a:xfrm>
        </p:spPr>
        <p:txBody>
          <a:bodyPr/>
          <a:lstStyle/>
          <a:p>
            <a:r>
              <a:rPr lang="nb-NO" dirty="0"/>
              <a:t>Løkker og betingelser 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964A12E-A154-73C1-DEAC-2737AFE0C7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998272"/>
              </p:ext>
            </p:extLst>
          </p:nvPr>
        </p:nvGraphicFramePr>
        <p:xfrm>
          <a:off x="5851525" y="1096963"/>
          <a:ext cx="5213349" cy="4580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783">
                  <a:extLst>
                    <a:ext uri="{9D8B030D-6E8A-4147-A177-3AD203B41FA5}">
                      <a16:colId xmlns:a16="http://schemas.microsoft.com/office/drawing/2014/main" val="1113021494"/>
                    </a:ext>
                  </a:extLst>
                </a:gridCol>
                <a:gridCol w="1737783">
                  <a:extLst>
                    <a:ext uri="{9D8B030D-6E8A-4147-A177-3AD203B41FA5}">
                      <a16:colId xmlns:a16="http://schemas.microsoft.com/office/drawing/2014/main" val="1368708964"/>
                    </a:ext>
                  </a:extLst>
                </a:gridCol>
                <a:gridCol w="1737783">
                  <a:extLst>
                    <a:ext uri="{9D8B030D-6E8A-4147-A177-3AD203B41FA5}">
                      <a16:colId xmlns:a16="http://schemas.microsoft.com/office/drawing/2014/main" val="2884907489"/>
                    </a:ext>
                  </a:extLst>
                </a:gridCol>
              </a:tblGrid>
              <a:tr h="416450">
                <a:tc>
                  <a:txBody>
                    <a:bodyPr/>
                    <a:lstStyle/>
                    <a:p>
                      <a:r>
                        <a:rPr lang="nb-NO" dirty="0"/>
                        <a:t>Etikett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instruksjon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Minneadresse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783822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r>
                        <a:rPr lang="nb-NO" dirty="0"/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501888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tall1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225033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323258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tall1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862206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212058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SLUTT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071520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342523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r>
                        <a:rPr lang="nb-NO" dirty="0"/>
                        <a:t>SLUTT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38938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r>
                        <a:rPr lang="nb-NO" dirty="0"/>
                        <a:t>tall1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997697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r>
                        <a:rPr lang="nb-NO" dirty="0"/>
                        <a:t>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872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2B923-F303-8040-10D1-563A51F2C02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BRA , hopper til minneadresse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BRZ, hopper til minneadresse hvis akkumulatoren er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BRP, hopper til minneadresse hvis akkumulatoren er positiv eller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7749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B66A6-64C2-AD6F-BE65-46BA3160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9DFFE96-611A-1FCF-B017-CEC0A3CDC2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2755069"/>
              </p:ext>
            </p:extLst>
          </p:nvPr>
        </p:nvGraphicFramePr>
        <p:xfrm>
          <a:off x="5851525" y="1096963"/>
          <a:ext cx="521334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783">
                  <a:extLst>
                    <a:ext uri="{9D8B030D-6E8A-4147-A177-3AD203B41FA5}">
                      <a16:colId xmlns:a16="http://schemas.microsoft.com/office/drawing/2014/main" val="3280058456"/>
                    </a:ext>
                  </a:extLst>
                </a:gridCol>
                <a:gridCol w="1737783">
                  <a:extLst>
                    <a:ext uri="{9D8B030D-6E8A-4147-A177-3AD203B41FA5}">
                      <a16:colId xmlns:a16="http://schemas.microsoft.com/office/drawing/2014/main" val="4265170603"/>
                    </a:ext>
                  </a:extLst>
                </a:gridCol>
                <a:gridCol w="1737783">
                  <a:extLst>
                    <a:ext uri="{9D8B030D-6E8A-4147-A177-3AD203B41FA5}">
                      <a16:colId xmlns:a16="http://schemas.microsoft.com/office/drawing/2014/main" val="991558346"/>
                    </a:ext>
                  </a:extLst>
                </a:gridCol>
              </a:tblGrid>
              <a:tr h="321316">
                <a:tc>
                  <a:txBody>
                    <a:bodyPr/>
                    <a:lstStyle/>
                    <a:p>
                      <a:r>
                        <a:rPr lang="nb-NO" dirty="0"/>
                        <a:t>Etikett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Instruksjon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Minneadresse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95342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r>
                        <a:rPr lang="nb-NO" dirty="0"/>
                        <a:t>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listeMedTall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056702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/>
                        <a:t>SLUTT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041351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924533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tall1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694924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851223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611592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r>
                        <a:rPr lang="nb-NO" dirty="0"/>
                        <a:t>SLUTT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962601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r>
                        <a:rPr lang="nb-NO" dirty="0"/>
                        <a:t>tall1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408057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r>
                        <a:rPr lang="nb-NO" dirty="0"/>
                        <a:t>listeMedTall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139148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714401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753016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929662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314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55594-017B-874B-9FD8-CA7725753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Input blir registrert som indeks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Bruk BRA med BRZ/BRP for å gå gjennom en hel liste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2155293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7187A69EE5AB42A5F5AAB9BDCB2620" ma:contentTypeVersion="4" ma:contentTypeDescription="Opprett et nytt dokument." ma:contentTypeScope="" ma:versionID="347ec0c11b75cd94a63edacb88c42104">
  <xsd:schema xmlns:xsd="http://www.w3.org/2001/XMLSchema" xmlns:xs="http://www.w3.org/2001/XMLSchema" xmlns:p="http://schemas.microsoft.com/office/2006/metadata/properties" xmlns:ns3="07bdfa9f-c0bc-4623-9cf0-2b4394f001b6" targetNamespace="http://schemas.microsoft.com/office/2006/metadata/properties" ma:root="true" ma:fieldsID="2bc5cfac30d4115624274deb41fedcc5" ns3:_="">
    <xsd:import namespace="07bdfa9f-c0bc-4623-9cf0-2b4394f001b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dfa9f-c0bc-4623-9cf0-2b4394f001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A8FB57-CE76-4F42-9423-1F025971F8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bdfa9f-c0bc-4623-9cf0-2b4394f001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556CE2-77ED-4346-A40D-60F0A7EC24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2795C7-7148-4482-82FF-12766E276EFF}">
  <ds:schemaRefs>
    <ds:schemaRef ds:uri="07bdfa9f-c0bc-4623-9cf0-2b4394f001b6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160</TotalTime>
  <Words>145</Words>
  <Application>Microsoft Office PowerPoint</Application>
  <PresentationFormat>Widescreen</PresentationFormat>
  <Paragraphs>85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Corbel</vt:lpstr>
      <vt:lpstr>Basis</vt:lpstr>
      <vt:lpstr>LMC </vt:lpstr>
      <vt:lpstr>LMC instruksjoner</vt:lpstr>
      <vt:lpstr>DAT og etiketter</vt:lpstr>
      <vt:lpstr>Løkker og betingelser </vt:lpstr>
      <vt:lpstr>Lister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LMC </dc:title>
  <dc:creator>Arian Sharifi</dc:creator>
  <cp:lastModifiedBy>Arian</cp:lastModifiedBy>
  <cp:revision>1</cp:revision>
  <dcterms:created xsi:type="dcterms:W3CDTF">2022-09-11T15:31:14Z</dcterms:created>
  <dcterms:modified xsi:type="dcterms:W3CDTF">2022-09-11T18:11:24Z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0x010100B37187A69EE5AB42A5F5AAB9BDCB2620</vt:lpwstr>
  </property>
</Properties>
</file>