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0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4DF6E-DFEB-6571-AA85-D334F5666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4B25E9B-9BA1-CB52-7584-767522CFE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1BD127-FC5D-B0D1-96A9-325A8E396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060177-3F1C-7486-E064-0C5B7334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9293EC-C2B6-4B9A-B68C-E340A3EA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31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F923D5-4B58-893C-FAD2-F1DD8CC48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BC29D4-DF91-1AFF-7F46-1D0C0F505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0A41E91-B910-932A-9F94-7073EBB21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39E7A12-2E86-00D7-7618-78C4F3A7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1D1DD27-B86D-7972-1D85-87EAE61B6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160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ABCC17-6682-FD2E-012B-A095611F4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1BE4AB-B41D-D9E9-5A5A-4C4914605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6978A3-7B89-5BE3-F5F2-A761F6FAB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9658441-5E74-2235-1A7B-F8D8C381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3DA07E-539C-D9D0-7E6D-DC4A5827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916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738526-CE2F-1B7D-9939-4AEB09E21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63D57A-D74E-9806-44F9-BC936D1E1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C54DEAA-CA0E-115F-0541-4BC987DCB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B3EDB0-733A-BA87-DAA2-8B516C125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E361C5A-FD20-E406-F7A5-FC429172A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70E0D16-9A68-4167-87E0-77C3DB447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598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F58BBC-0C65-E7DF-FB6D-7027D221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87D326E-A38D-6368-2477-5E03436C8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23B558-5E8E-F6B1-22C8-1AAB13B80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73483B8-F43A-7FA0-B134-7F773006F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2F44D1B-C261-7B83-3B32-47BBC9766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8712D41-2E94-611A-9D3D-FFA24B6D5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73F9DD6-5D2D-3124-BAD2-A61F8C984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25C7A73-DB05-C854-9BD8-5B0777AF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05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730291-5E3F-27A2-569B-9E78C45A4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54F5702-DE7C-BE24-B7D2-B47773A40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C577CD3-8156-DD55-6DEE-2632ABD12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C156A73-643B-F435-98A5-26F519BEC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196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58E10E-8A28-09E6-468F-59A0277D2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4865533-7977-D3AF-3A1D-340AA2DCE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348645-AD05-30E1-34AF-88A507E6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48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2DD79C-41A7-77E8-5861-EE40F676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0F05A9-82C7-2CE0-C8F2-B8A3B8615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54DE507-F723-893C-CE1E-C033091B4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95DCC9-4F89-59F7-E913-54735928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CF3909-FC19-DC41-0EC6-0515B141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FE0FDD-78A0-8DA3-9B6D-9D94833C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04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F73B0-50ED-D61C-E692-F42F6506D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1374204-690D-8BF0-6663-FF42E55FBE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F75E792-A203-8FD4-DB3A-20FF0BE6F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7DBBEA-FA57-1C76-E1D9-A9B9C98E0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81D9D5-F8B4-A2CC-E83C-B4F759AAD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ED9887-E07A-C6A5-A468-C62E1CAFD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78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79992A-36F3-43CE-DE85-192933AE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DFE3762-5843-49F1-1050-52D19ABAE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E7FC4C-D5FB-D50D-3AAF-783DFAB3C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044BD3-84FF-2C41-7673-05BA3E830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429BA4-8E63-0AEE-9FDE-B7FB99CF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971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5C355BD-C462-CC75-8F5A-33CD8BA42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68800D-82B2-0073-7400-E6F4FFEDF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A4C47B-8474-1A2D-D095-D1863438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03B87D-8D56-767D-7D4D-787DB6CF5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815B14-A903-6E4D-F165-72BA37D51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29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B4263D4-3E67-9D92-5517-CA03D3484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2A2DF-A8E8-6419-5A87-9A8F7F2C5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ECC04F-78ED-EBFE-8D9B-E91151085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BC4AF-4D78-4FE9-B0E4-7971EF20F7DD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391C3F-E864-4FFC-9115-924563762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2EBD2-460A-5D4A-ABC6-AC39B7437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61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IN1030 Gruppe 5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817AB5-23AF-5BAF-292A-3EED4D5DBB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Velkommen og introduksjon</a:t>
            </a:r>
          </a:p>
        </p:txBody>
      </p:sp>
    </p:spTree>
    <p:extLst>
      <p:ext uri="{BB962C8B-B14F-4D97-AF65-F5344CB8AC3E}">
        <p14:creationId xmlns:p14="http://schemas.microsoft.com/office/powerpoint/2010/main" val="51361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Bli kjent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Info og «kjekt å vite»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Interessenter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Samspill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Eventuelle spørsmål</a:t>
            </a: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03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Bli kjent</a:t>
            </a:r>
            <a:r>
              <a:rPr lang="nb-NO" sz="6600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</a:t>
            </a:r>
            <a:endParaRPr lang="nb-NO" sz="66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17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2B0E07A-5AF5-7DA1-B452-5B1CEBC90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81037"/>
            <a:ext cx="10515599" cy="548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039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1606" y="582724"/>
            <a:ext cx="3737317" cy="2387600"/>
          </a:xfrm>
        </p:spPr>
        <p:txBody>
          <a:bodyPr>
            <a:normAutofit/>
          </a:bodyPr>
          <a:lstStyle/>
          <a:p>
            <a:pPr algn="l"/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Eksamen?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7F1962C-8A34-BFCB-B699-2C30D0D655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1606" y="2970324"/>
            <a:ext cx="9144000" cy="1655762"/>
          </a:xfrm>
        </p:spPr>
        <p:txBody>
          <a:bodyPr/>
          <a:lstStyle/>
          <a:p>
            <a:pPr algn="l"/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Tid:</a:t>
            </a: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 5. juni kl. 09:00-13:00</a:t>
            </a:r>
          </a:p>
          <a:p>
            <a:pPr algn="l"/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Sted:</a:t>
            </a: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 Silurveien 2</a:t>
            </a:r>
          </a:p>
        </p:txBody>
      </p:sp>
    </p:spTree>
    <p:extLst>
      <p:ext uri="{BB962C8B-B14F-4D97-AF65-F5344CB8AC3E}">
        <p14:creationId xmlns:p14="http://schemas.microsoft.com/office/powerpoint/2010/main" val="2193681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Oblig 1</a:t>
            </a:r>
          </a:p>
        </p:txBody>
      </p:sp>
    </p:spTree>
    <p:extLst>
      <p:ext uri="{BB962C8B-B14F-4D97-AF65-F5344CB8AC3E}">
        <p14:creationId xmlns:p14="http://schemas.microsoft.com/office/powerpoint/2010/main" val="4175400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Oblig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Husk: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Filformat: .</a:t>
            </a:r>
            <a:r>
              <a:rPr lang="nb-NO" dirty="0" err="1">
                <a:solidFill>
                  <a:schemeClr val="accent3">
                    <a:lumMod val="50000"/>
                  </a:schemeClr>
                </a:solidFill>
              </a:rPr>
              <a:t>pdf</a:t>
            </a:r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Filnavn: Brukernavn.pdf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Valg av system/tjeneste skal brukes for videre </a:t>
            </a:r>
            <a:r>
              <a:rPr lang="nb-NO" dirty="0" err="1">
                <a:solidFill>
                  <a:schemeClr val="accent3">
                    <a:lumMod val="50000"/>
                  </a:schemeClr>
                </a:solidFill>
              </a:rPr>
              <a:t>obliger</a:t>
            </a:r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Spørsmål til oblig kan tas etterpå</a:t>
            </a:r>
            <a:r>
              <a:rPr lang="nb-NO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</a:t>
            </a:r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063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Interessent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Hvem: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«En person, gruppe, organisasjon eller institusjon.»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Interesse/behov: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«For en interessent har utformingen av en løsning eller utfallet av en hendelse betydning. De har derfor et uttalt eller u-uttalt ønske om behov for å påvirke utformingen eller utfallet.»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Relasjonsforhold: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«Interessentenes ønsker kan være sammenfallende, forenlige, delvis motstridende eller stå i et klart motsetningsforhold. De som er bærer av ønskene kan noen ganger samhandle direkte og forhandle om løsninger, de kan bringes i kontakt med hverandre via en tredjepart eller de kan være ukjente for hverandre.»</a:t>
            </a: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797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Oppgave i plenum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Bruk 5 minutter på å identifisere noen av </a:t>
            </a:r>
            <a:r>
              <a:rPr lang="nb-NO" dirty="0" err="1">
                <a:solidFill>
                  <a:schemeClr val="accent3">
                    <a:lumMod val="50000"/>
                  </a:schemeClr>
                </a:solidFill>
              </a:rPr>
              <a:t>Netflix</a:t>
            </a: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 sine interessenter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Identifiser følgende:</a:t>
            </a:r>
          </a:p>
          <a:p>
            <a:pPr lvl="1"/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Relasjoner mellom interessenter</a:t>
            </a:r>
          </a:p>
          <a:p>
            <a:pPr lvl="1"/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Interessentenes interesser i systemet</a:t>
            </a:r>
          </a:p>
          <a:p>
            <a:pPr lvl="1"/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Eventuelle konflikter mellom interessentene</a:t>
            </a: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865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Samspill - plenum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Hva tenker dere samspill mellom digital teknologi og individer, organisasjoner og samfunnet handler om?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Hvordan påvirkes samfunnet av ulike teknologier? Hvilke konsekvenser kan digitaliseringen av samfunnet være?</a:t>
            </a: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809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27B9783D-71E0-E5ED-892B-E2B3E2465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44" y="365760"/>
            <a:ext cx="11758395" cy="613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170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marcusbb@uio.no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240</Words>
  <Application>Microsoft Office PowerPoint</Application>
  <PresentationFormat>Widescreen</PresentationFormat>
  <Paragraphs>33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IN1030 Gruppe 5</vt:lpstr>
      <vt:lpstr>Oversikt</vt:lpstr>
      <vt:lpstr>Bli kjent</vt:lpstr>
      <vt:lpstr>PowerPoint-presentasjon</vt:lpstr>
      <vt:lpstr>Eksamen?</vt:lpstr>
      <vt:lpstr>Oblig 1</vt:lpstr>
      <vt:lpstr>Oblig 1</vt:lpstr>
      <vt:lpstr>Interessent</vt:lpstr>
      <vt:lpstr>Oppgave i plenum</vt:lpstr>
      <vt:lpstr>Samspill - plenum</vt:lpstr>
      <vt:lpstr>PowerPoint-presentasjon</vt:lpstr>
      <vt:lpstr>marcusbb@uio.no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IN1030 Gruppe 5</dc:title>
  <dc:creator>Marcus Bergum Brørs</dc:creator>
  <cp:lastModifiedBy>Marcus Bergum Brørs</cp:lastModifiedBy>
  <cp:revision>18</cp:revision>
  <dcterms:created xsi:type="dcterms:W3CDTF">2023-01-30T13:37:42Z</dcterms:created>
  <dcterms:modified xsi:type="dcterms:W3CDTF">2023-01-30T18:18:45Z</dcterms:modified>
</cp:coreProperties>
</file>