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85" r:id="rId6"/>
    <p:sldId id="292" r:id="rId7"/>
    <p:sldId id="280" r:id="rId8"/>
    <p:sldId id="281" r:id="rId9"/>
    <p:sldId id="282" r:id="rId10"/>
    <p:sldId id="293" r:id="rId11"/>
    <p:sldId id="294" r:id="rId12"/>
    <p:sldId id="295" r:id="rId13"/>
    <p:sldId id="296" r:id="rId14"/>
    <p:sldId id="260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4DF6E-DFEB-6571-AA85-D334F5666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B25E9B-9BA1-CB52-7584-767522CF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BD127-FC5D-B0D1-96A9-325A8E39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060177-3F1C-7486-E064-0C5B7334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9293EC-C2B6-4B9A-B68C-E340A3EA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31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923D5-4B58-893C-FAD2-F1DD8C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C29D4-DF91-1AFF-7F46-1D0C0F50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41E91-B910-932A-9F94-7073EBB2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9E7A12-2E86-00D7-7618-78C4F3A7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1DD27-B86D-7972-1D85-87EAE61B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6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ABCC17-6682-FD2E-012B-A095611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1BE4AB-B41D-D9E9-5A5A-4C4914605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6978A3-7B89-5BE3-F5F2-A761F6F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58441-5E74-2235-1A7B-F8D8C381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DA07E-539C-D9D0-7E6D-DC4A5827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1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38526-CE2F-1B7D-9939-4AEB09E2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63D57A-D74E-9806-44F9-BC936D1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54DEAA-CA0E-115F-0541-4BC987DCB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3EDB0-733A-BA87-DAA2-8B516C12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61C5A-FD20-E406-F7A5-FC429172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0E0D16-9A68-4167-87E0-77C3DB44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58BBC-0C65-E7DF-FB6D-7027D221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7D326E-A38D-6368-2477-5E03436C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3B558-5E8E-F6B1-22C8-1AAB13B8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3483B8-F43A-7FA0-B134-7F773006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F44D1B-C261-7B83-3B32-47BBC976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8712D41-2E94-611A-9D3D-FFA24B6D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73F9DD6-5D2D-3124-BAD2-A61F8C98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25C7A73-DB05-C854-9BD8-5B0777AF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5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30291-5E3F-27A2-569B-9E78C45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4F5702-DE7C-BE24-B7D2-B47773A4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577CD3-8156-DD55-6DEE-2632ABD1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56A73-643B-F435-98A5-26F519BE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58E10E-8A28-09E6-468F-59A0277D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865533-7977-D3AF-3A1D-340AA2D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348645-AD05-30E1-34AF-88A507E6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4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DD79C-41A7-77E8-5861-EE40F676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F05A9-82C7-2CE0-C8F2-B8A3B8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4DE507-F723-893C-CE1E-C033091B4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95DCC9-4F89-59F7-E913-54735928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CF3909-FC19-DC41-0EC6-0515B141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FE0FDD-78A0-8DA3-9B6D-9D94833C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0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F73B0-50ED-D61C-E692-F42F6506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374204-690D-8BF0-6663-FF42E55FB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75E792-A203-8FD4-DB3A-20FF0BE6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DBBEA-FA57-1C76-E1D9-A9B9C98E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81D9D5-F8B4-A2CC-E83C-B4F759AA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ED9887-E07A-C6A5-A468-C62E1CAF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7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9992A-36F3-43CE-DE85-192933AE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FE3762-5843-49F1-1050-52D19ABA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7FC4C-D5FB-D50D-3AAF-783DFAB3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044BD3-84FF-2C41-7673-05BA3E830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29BA4-8E63-0AEE-9FDE-B7FB99C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1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C355BD-C462-CC75-8F5A-33CD8BA4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8800D-82B2-0073-7400-E6F4FFED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4C47B-8474-1A2D-D095-D186343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03B87D-8D56-767D-7D4D-787DB6CF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815B14-A903-6E4D-F165-72BA37D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4263D4-3E67-9D92-5517-CA03D348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2A2DF-A8E8-6419-5A87-9A8F7F2C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CC04F-78ED-EBFE-8D9B-E9115108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BC4AF-4D78-4FE9-B0E4-7971EF20F7DD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391C3F-E864-4FFC-9115-92456376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2EBD2-460A-5D4A-ABC6-AC39B743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IN1030 Gruppe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817AB5-23AF-5BAF-292A-3EED4D5DBB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Krav om </a:t>
            </a:r>
            <a:r>
              <a:rPr lang="nb-NO" dirty="0" err="1"/>
              <a:t>informasjonsikkerhet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361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>
                <a:solidFill>
                  <a:schemeClr val="accent3">
                    <a:lumMod val="50000"/>
                  </a:schemeClr>
                </a:solidFill>
              </a:rPr>
              <a:t>DevOps</a:t>
            </a: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Oblig 5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8CBF3A8-6AB3-2089-B459-ED6E9B86C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6" y="1825624"/>
            <a:ext cx="2913063" cy="291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03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nb-NO" sz="6600" b="1" dirty="0" err="1">
                <a:solidFill>
                  <a:schemeClr val="accent3">
                    <a:lumMod val="50000"/>
                  </a:schemeClr>
                </a:solidFill>
              </a:rPr>
              <a:t>DevOps</a:t>
            </a:r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 – Development &amp; Operations</a:t>
            </a:r>
          </a:p>
        </p:txBody>
      </p:sp>
    </p:spTree>
    <p:extLst>
      <p:ext uri="{BB962C8B-B14F-4D97-AF65-F5344CB8AC3E}">
        <p14:creationId xmlns:p14="http://schemas.microsoft.com/office/powerpoint/2010/main" val="313917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«Tradisjonelt» - </a:t>
            </a:r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Release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 and support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Produktutvikling og vedlikehold har vanligvis bestått av tre team: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Utvikling, utgivelse, support, vedlikehold</a:t>
            </a:r>
          </a:p>
          <a:p>
            <a:r>
              <a:rPr lang="nb-NO" sz="2200" dirty="0">
                <a:solidFill>
                  <a:schemeClr val="accent3">
                    <a:lumMod val="50000"/>
                  </a:schemeClr>
                </a:solidFill>
              </a:rPr>
              <a:t>Modellen tar høyde for at de forskjellige teamene som oftest ikke har forståelse av problemene et annet team har møtt på som de må håndtere, som resulterer i en lenger periode før ny utgivelse kan komme ut</a:t>
            </a:r>
          </a:p>
          <a:p>
            <a:endParaRPr lang="nb-NO" sz="22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2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2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2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2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sz="22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200" dirty="0">
                <a:solidFill>
                  <a:schemeClr val="accent3">
                    <a:lumMod val="50000"/>
                  </a:schemeClr>
                </a:solidFill>
              </a:rPr>
              <a:t>Derfor…</a:t>
            </a:r>
          </a:p>
        </p:txBody>
      </p:sp>
    </p:spTree>
    <p:extLst>
      <p:ext uri="{BB962C8B-B14F-4D97-AF65-F5344CB8AC3E}">
        <p14:creationId xmlns:p14="http://schemas.microsoft.com/office/powerpoint/2010/main" val="124079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DevOps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 – litt teori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CB3F53D-CB4C-0A16-D915-DBD4A15DA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694929"/>
              </p:ext>
            </p:extLst>
          </p:nvPr>
        </p:nvGraphicFramePr>
        <p:xfrm>
          <a:off x="944217" y="1690688"/>
          <a:ext cx="10515600" cy="3910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95822741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172117436"/>
                    </a:ext>
                  </a:extLst>
                </a:gridCol>
              </a:tblGrid>
              <a:tr h="766711">
                <a:tc>
                  <a:txBody>
                    <a:bodyPr/>
                    <a:lstStyle/>
                    <a:p>
                      <a:r>
                        <a:rPr lang="nb-NO" sz="2400" dirty="0" err="1"/>
                        <a:t>DevOps</a:t>
                      </a:r>
                      <a:r>
                        <a:rPr lang="nb-NO" sz="2400" dirty="0"/>
                        <a:t> prinsipp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Forklaring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67137"/>
                  </a:ext>
                </a:extLst>
              </a:tr>
              <a:tr h="766711">
                <a:tc>
                  <a:txBody>
                    <a:bodyPr/>
                    <a:lstStyle/>
                    <a:p>
                      <a:r>
                        <a:rPr lang="nb-NO" dirty="0"/>
                        <a:t>Alle ansvarlige for 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Alle i teamet har delt ansvar for utvikling, utgivelse og vedlikehold/support av programvaren.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744903"/>
                  </a:ext>
                </a:extLst>
              </a:tr>
              <a:tr h="766711">
                <a:tc>
                  <a:txBody>
                    <a:bodyPr/>
                    <a:lstStyle/>
                    <a:p>
                      <a:r>
                        <a:rPr lang="nb-NO" dirty="0"/>
                        <a:t>Alt som kan bli automatisert burde bli 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All testing-, utgivelse- og supportaktiviteter bør bli automatisert når det er mulig . Legg opp til minst mulig manuelt arbeid med utgivelsen av programvaren.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889665"/>
                  </a:ext>
                </a:extLst>
              </a:tr>
              <a:tr h="766711">
                <a:tc>
                  <a:txBody>
                    <a:bodyPr/>
                    <a:lstStyle/>
                    <a:p>
                      <a:r>
                        <a:rPr lang="nb-NO" dirty="0"/>
                        <a:t>Mål først, endre etterpå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DevOps</a:t>
                      </a:r>
                      <a:r>
                        <a:rPr lang="nb-NO" dirty="0"/>
                        <a:t> burde bli drevet av målingsprogram hvor man samler data om systemet og operasjonene. Avgjørelser som angår endring i </a:t>
                      </a:r>
                      <a:r>
                        <a:rPr lang="nb-NO" dirty="0" err="1"/>
                        <a:t>DevOps</a:t>
                      </a:r>
                      <a:r>
                        <a:rPr lang="nb-NO" dirty="0"/>
                        <a:t> prosessen og verktøy, bør ta med denne dataen som grunnlag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526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989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CB5970-286E-7035-5760-A958984BD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5303F1-84E3-ABF6-6E15-374AA7637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71587"/>
            <a:ext cx="7620000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191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Fordeler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Raskere utgivelse/leveranse (</a:t>
            </a:r>
            <a:r>
              <a:rPr lang="nb-NO" sz="2400" b="1" dirty="0" err="1">
                <a:solidFill>
                  <a:schemeClr val="accent3">
                    <a:lumMod val="50000"/>
                  </a:schemeClr>
                </a:solidFill>
              </a:rPr>
              <a:t>Deploy</a:t>
            </a: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Fordi: kommunikasjons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delay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 mellom teamene er blitt drastisk redusert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Redusert risiko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Fordi: inkrementet i hver leveranse er mindre, og dermed enklere å lokalisere kilden til problemet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Raskere reparasjon</a:t>
            </a:r>
          </a:p>
          <a:p>
            <a:pPr lvl="1"/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DevOps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 teamene jobber sammen for å få programvaren oppe å går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Man trenger heller ikke å finne ansvarlig team og vente på at de fikser det dersom et problem oppstår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Produktive team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Teamene blir gladere og mer produktive fordi de jobber sammen og ikke på separate områder</a:t>
            </a:r>
          </a:p>
        </p:txBody>
      </p:sp>
    </p:spTree>
    <p:extLst>
      <p:ext uri="{BB962C8B-B14F-4D97-AF65-F5344CB8AC3E}">
        <p14:creationId xmlns:p14="http://schemas.microsoft.com/office/powerpoint/2010/main" val="2490259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>
                <a:solidFill>
                  <a:schemeClr val="accent3">
                    <a:lumMod val="50000"/>
                  </a:schemeClr>
                </a:solidFill>
              </a:rPr>
              <a:t>Kodeadminstrasjon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/Code management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1303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Sett med programvare-støttende praksiser for å administrere en inkrementelt voksende kodebase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Kodeoverføring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Jobbe lokalt </a:t>
            </a:r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Kodeadministrasjonssystemet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Versjonslager og henting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Spesifikke versjoner kan bli hentet</a:t>
            </a:r>
          </a:p>
          <a:p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Merging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/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branching</a:t>
            </a:r>
            <a:endParaRPr lang="nb-NO" sz="2000" dirty="0">
              <a:solidFill>
                <a:schemeClr val="accent3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Parallell utviklingsgrener kan lages for å jobbe samtidig  </a:t>
            </a:r>
            <a:r>
              <a:rPr lang="nb-NO" sz="18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merge</a:t>
            </a:r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endringene til samme løsning (</a:t>
            </a:r>
            <a:r>
              <a:rPr lang="nb-NO" sz="18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main</a:t>
            </a:r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)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Versjonsinformasjon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Kontroll over endringer som blir gjort</a:t>
            </a:r>
            <a:endParaRPr lang="nb-NO" sz="1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0D43D56-15A0-0DE4-FDB1-5A6D18DC8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679" y="1742799"/>
            <a:ext cx="3481973" cy="359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625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Automatisering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Kontinuerlig integrasjon –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Continuous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integration</a:t>
            </a:r>
            <a:endParaRPr lang="nb-NO" sz="24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Kodeendring blir gjort 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testing av endring implementert skjer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Enklere lokalisering av eventuelle feil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Systemet blir tilgjengelig for alle i teamet ved jevnlige oppdateringer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Kodehåndtering – GitHub /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GitLab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/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BitBucket</a:t>
            </a:r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Kontinuerlig levering –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Continuous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delivery</a:t>
            </a:r>
            <a:endParaRPr lang="nb-NO" sz="2400" dirty="0">
              <a:solidFill>
                <a:schemeClr val="accent3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Overordnet strategi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Korte sykler som sørger for at programvaren alltid er funksjonell og klar for å slippes.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Kontinuerlig utgivelse –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Continuous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deployment</a:t>
            </a:r>
            <a:endParaRPr lang="nb-NO" sz="2400" dirty="0">
              <a:solidFill>
                <a:schemeClr val="accent3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Oppdatering når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main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branch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endres (Jenkins)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Automatisk test  automatisk slipp</a:t>
            </a:r>
          </a:p>
          <a:p>
            <a:pPr lvl="1"/>
            <a:endParaRPr lang="nb-NO" sz="1600" dirty="0">
              <a:solidFill>
                <a:schemeClr val="accent3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1459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Fordeler med kontinuerlig utgivelse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</a:rPr>
              <a:t>1. Redusert kostnad: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kontinuerlig utgivelse er hurtigere og mer effektivt enn manuell – som også ofte feiler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2. Hurtigere problemløsning: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problem påvirker kun en liten del, fordi ting oppdateres kontinuerlig, enklere å finne årsak til feil.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3. Hurtigere kunde feedback: 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identifisere forbedring gjennom å stadig gi ut nye funksjonaliteter.</a:t>
            </a:r>
          </a:p>
          <a:p>
            <a:r>
              <a:rPr lang="nb-NO" sz="2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4. A/B testing: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noen bruker gammel og andre ny versjon – kan sjekke hva som fungerer best. </a:t>
            </a:r>
            <a:endParaRPr lang="nb-NO" sz="1600" dirty="0">
              <a:solidFill>
                <a:schemeClr val="accent3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6044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DevOps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– ønske om å kontinuerlig forbedre seg for å oppnå raskere utgivelse og bedre kvalitet på programvaren. Da trenger man å måle litt for å se hvordan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ståa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er…</a:t>
            </a:r>
          </a:p>
          <a:p>
            <a:pPr marL="0" indent="0">
              <a:buNone/>
            </a:pPr>
            <a:r>
              <a:rPr lang="nb-NO" sz="1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Prosessmetrikker:</a:t>
            </a:r>
          </a:p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Gjennomsnittstid på gjenopprettelse</a:t>
            </a:r>
          </a:p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Prosentandel feilutgivelser</a:t>
            </a:r>
          </a:p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Utgivelsesfrekvens</a:t>
            </a:r>
          </a:p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Endringsvolum</a:t>
            </a:r>
          </a:p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Forsinkelse fra utvikling til utgivelse</a:t>
            </a:r>
          </a:p>
          <a:p>
            <a:pPr marL="0" indent="0">
              <a:buNone/>
            </a:pPr>
            <a:r>
              <a:rPr lang="nb-NO" sz="14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Prosessendringsforslag:</a:t>
            </a:r>
          </a:p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Revurdere de automatiserte testene</a:t>
            </a:r>
          </a:p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Sjekke kodehåndtering</a:t>
            </a:r>
          </a:p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Ansette flere</a:t>
            </a:r>
          </a:p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Revurdere målsetting</a:t>
            </a:r>
          </a:p>
        </p:txBody>
      </p:sp>
    </p:spTree>
    <p:extLst>
      <p:ext uri="{BB962C8B-B14F-4D97-AF65-F5344CB8AC3E}">
        <p14:creationId xmlns:p14="http://schemas.microsoft.com/office/powerpoint/2010/main" val="3841375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Kontinuerlig utgivelse…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Ukomplett funksjonalitet – lekkasje av geniale ideer.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Irriterte kunder som ikke oppdaterer fordi de må gjøre det så ofte.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Eks.: Mac-oppdatering, Chrome-oppdatering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Synkronisering av bedriftenes ønsker og dine utgivelser – husk på det.</a:t>
            </a:r>
          </a:p>
          <a:p>
            <a:pPr lvl="1"/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Eks.: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lønnsystemet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 til UiO </a:t>
            </a:r>
            <a:r>
              <a:rPr lang="nb-NO" sz="20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408460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DevOps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kan bidra til innovativ og raskere utvikling. Målet er økt samarbeid mellom operasjoner og ansatte som vil bedre kvalitet. Dette kan bidra til at man er mer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responsiv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til behov og krav.</a:t>
            </a:r>
          </a:p>
          <a:p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Ved å implementere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DevOps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 så kan man trenge et nytt </a:t>
            </a:r>
            <a:r>
              <a:rPr lang="nb-NO" sz="2400" dirty="0" err="1">
                <a:solidFill>
                  <a:schemeClr val="accent3">
                    <a:lumMod val="50000"/>
                  </a:schemeClr>
                </a:solidFill>
              </a:rPr>
              <a:t>mindset</a:t>
            </a:r>
            <a:r>
              <a:rPr lang="nb-NO" sz="2400" dirty="0">
                <a:solidFill>
                  <a:schemeClr val="accent3">
                    <a:lumMod val="50000"/>
                  </a:schemeClr>
                </a:solidFill>
              </a:rPr>
              <a:t>, skills og verktøy.</a:t>
            </a:r>
          </a:p>
          <a:p>
            <a:endParaRPr lang="nb-NO" sz="1600" dirty="0">
              <a:solidFill>
                <a:schemeClr val="accent3">
                  <a:lumMod val="50000"/>
                </a:schemeClr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77995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marcusbb@uio.no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646</Words>
  <Application>Microsoft Office PowerPoint</Application>
  <PresentationFormat>Widescreen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IN1030 Gruppe 5</vt:lpstr>
      <vt:lpstr>Oversikt</vt:lpstr>
      <vt:lpstr>DevOps – Development &amp; Operations</vt:lpstr>
      <vt:lpstr>«Tradisjonelt» - Release and support</vt:lpstr>
      <vt:lpstr>DevOps – litt teori</vt:lpstr>
      <vt:lpstr>PowerPoint Presentation</vt:lpstr>
      <vt:lpstr>Fordeler</vt:lpstr>
      <vt:lpstr>Kodeadminstrasjon/Code management</vt:lpstr>
      <vt:lpstr>Automatisering</vt:lpstr>
      <vt:lpstr>Fordeler med kontinuerlig utgivelse</vt:lpstr>
      <vt:lpstr>Mål</vt:lpstr>
      <vt:lpstr>Kontinuerlig utgivelse…</vt:lpstr>
      <vt:lpstr>Oppsummering</vt:lpstr>
      <vt:lpstr>marcusbb@uio.no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IN1030 Gruppe 5</dc:title>
  <dc:creator>Marcus Bergum Brørs</dc:creator>
  <cp:lastModifiedBy>Marcus Bergum Brørs</cp:lastModifiedBy>
  <cp:revision>263</cp:revision>
  <dcterms:created xsi:type="dcterms:W3CDTF">2023-01-30T13:37:42Z</dcterms:created>
  <dcterms:modified xsi:type="dcterms:W3CDTF">2023-05-08T08:30:07Z</dcterms:modified>
</cp:coreProperties>
</file>