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8" r:id="rId6"/>
    <p:sldId id="269" r:id="rId7"/>
    <p:sldId id="270" r:id="rId8"/>
    <p:sldId id="273" r:id="rId9"/>
    <p:sldId id="271" r:id="rId10"/>
    <p:sldId id="272" r:id="rId11"/>
    <p:sldId id="266" r:id="rId12"/>
    <p:sldId id="260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06.02.2023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Mer om samspill og rike bilder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Repetisjon interessenter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Rike bilder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Samspill – teknologi og mennesker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Repetisjon</a:t>
            </a: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Interessenter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Hvem: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«En person, gruppe, organisasjon eller institusjon.»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Interesse/behov: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«For en interessent har utformingen av en løsning eller utfallet av en hendelse betydning. De har derfor et uttalt eller u-uttalt ønske om behov for å påvirke utformingen eller utfallet.»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Relasjonsforhold: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«Interessentenes ønsker kan være sammenfallende, forenlige, delvis motstridende eller stå i et klart motsetningsforhold. De som er bærer av ønskene kan noen ganger samhandle direkte og forhandle om løsninger, de kan bringes i kontakt med hverandre via en tredjepart eller de kan være ukjente for hverandre.»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Rike bilder</a:t>
            </a:r>
          </a:p>
        </p:txBody>
      </p:sp>
    </p:spTree>
    <p:extLst>
      <p:ext uri="{BB962C8B-B14F-4D97-AF65-F5344CB8AC3E}">
        <p14:creationId xmlns:p14="http://schemas.microsoft.com/office/powerpoint/2010/main" val="350998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Rike bilder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Pensum: Artikkel om rike bilder + Notat om rike bilder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Teknikk for beskrivelse og analyse av situasjoner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Brukes for å få oversikt over kontekst og alle som er involvert eller har interesser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Forenkling av virkeligheten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79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939"/>
            <a:ext cx="105156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Rike bilder - notasjon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Pirate Crossed Swords Clip Art At Clker Com Vector Clip Art Online | Sword  tattoo, Pirate tattoo, Pirates">
            <a:extLst>
              <a:ext uri="{FF2B5EF4-FFF2-40B4-BE49-F238E27FC236}">
                <a16:creationId xmlns:a16="http://schemas.microsoft.com/office/drawing/2014/main" id="{07CBB074-A891-BCB5-F284-7613ECE4D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15931"/>
            <a:ext cx="2384938" cy="179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ull Black Heart transparent PNG - StickPNG">
            <a:extLst>
              <a:ext uri="{FF2B5EF4-FFF2-40B4-BE49-F238E27FC236}">
                <a16:creationId xmlns:a16="http://schemas.microsoft.com/office/drawing/2014/main" id="{3558810D-C5CE-E133-DA11-DA80B77FA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73" y="2185871"/>
            <a:ext cx="2486257" cy="248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ankeboble Synes At Komisk - Gratis vektorgrafikk på Pixabay">
            <a:extLst>
              <a:ext uri="{FF2B5EF4-FFF2-40B4-BE49-F238E27FC236}">
                <a16:creationId xmlns:a16="http://schemas.microsoft.com/office/drawing/2014/main" id="{E834F619-2056-D1E4-4D94-0CD300DB0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811" y="2491860"/>
            <a:ext cx="3052689" cy="164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rrow PNG Free Images with Transparent Background - (14,367 Free Downloads)">
            <a:extLst>
              <a:ext uri="{FF2B5EF4-FFF2-40B4-BE49-F238E27FC236}">
                <a16:creationId xmlns:a16="http://schemas.microsoft.com/office/drawing/2014/main" id="{8AE158CD-4328-0CF3-37EC-10734B184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09831" y="2668966"/>
            <a:ext cx="3105150" cy="128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70DAE97-7A6A-5C27-FE71-76AF567CD4A6}"/>
              </a:ext>
            </a:extLst>
          </p:cNvPr>
          <p:cNvSpPr txBox="1"/>
          <p:nvPr/>
        </p:nvSpPr>
        <p:spPr>
          <a:xfrm>
            <a:off x="736883" y="4672128"/>
            <a:ext cx="248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Konflikt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D05AD19-2177-FB47-419D-66C045110120}"/>
              </a:ext>
            </a:extLst>
          </p:cNvPr>
          <p:cNvSpPr txBox="1"/>
          <p:nvPr/>
        </p:nvSpPr>
        <p:spPr>
          <a:xfrm>
            <a:off x="3241548" y="4672864"/>
            <a:ext cx="248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Godt samarbeid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7A2189E-109A-BC3D-28EB-5E56B091D365}"/>
              </a:ext>
            </a:extLst>
          </p:cNvPr>
          <p:cNvSpPr txBox="1"/>
          <p:nvPr/>
        </p:nvSpPr>
        <p:spPr>
          <a:xfrm>
            <a:off x="5944027" y="4672128"/>
            <a:ext cx="296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Behov / bekymring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A6C9549-6B78-88A5-F5E4-08177CC37977}"/>
              </a:ext>
            </a:extLst>
          </p:cNvPr>
          <p:cNvSpPr txBox="1"/>
          <p:nvPr/>
        </p:nvSpPr>
        <p:spPr>
          <a:xfrm>
            <a:off x="9099884" y="4672127"/>
            <a:ext cx="248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Relasjon</a:t>
            </a:r>
          </a:p>
        </p:txBody>
      </p:sp>
    </p:spTree>
    <p:extLst>
      <p:ext uri="{BB962C8B-B14F-4D97-AF65-F5344CB8AC3E}">
        <p14:creationId xmlns:p14="http://schemas.microsoft.com/office/powerpoint/2010/main" val="43942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939"/>
            <a:ext cx="105156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Rike bilder - notasjon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Pirate Crossed Swords Clip Art At Clker Com Vector Clip Art Online | Sword  tattoo, Pirate tattoo, Pirates">
            <a:extLst>
              <a:ext uri="{FF2B5EF4-FFF2-40B4-BE49-F238E27FC236}">
                <a16:creationId xmlns:a16="http://schemas.microsoft.com/office/drawing/2014/main" id="{07CBB074-A891-BCB5-F284-7613ECE4D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15931"/>
            <a:ext cx="2384938" cy="179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ull Black Heart transparent PNG - StickPNG">
            <a:extLst>
              <a:ext uri="{FF2B5EF4-FFF2-40B4-BE49-F238E27FC236}">
                <a16:creationId xmlns:a16="http://schemas.microsoft.com/office/drawing/2014/main" id="{3558810D-C5CE-E133-DA11-DA80B77FA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73" y="2185871"/>
            <a:ext cx="2486257" cy="248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ankeboble Synes At Komisk - Gratis vektorgrafikk på Pixabay">
            <a:extLst>
              <a:ext uri="{FF2B5EF4-FFF2-40B4-BE49-F238E27FC236}">
                <a16:creationId xmlns:a16="http://schemas.microsoft.com/office/drawing/2014/main" id="{E834F619-2056-D1E4-4D94-0CD300DB0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811" y="2491860"/>
            <a:ext cx="3052689" cy="164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rrow PNG Free Images with Transparent Background - (14,367 Free Downloads)">
            <a:extLst>
              <a:ext uri="{FF2B5EF4-FFF2-40B4-BE49-F238E27FC236}">
                <a16:creationId xmlns:a16="http://schemas.microsoft.com/office/drawing/2014/main" id="{8AE158CD-4328-0CF3-37EC-10734B184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09831" y="2668966"/>
            <a:ext cx="3105150" cy="128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70DAE97-7A6A-5C27-FE71-76AF567CD4A6}"/>
              </a:ext>
            </a:extLst>
          </p:cNvPr>
          <p:cNvSpPr txBox="1"/>
          <p:nvPr/>
        </p:nvSpPr>
        <p:spPr>
          <a:xfrm>
            <a:off x="736883" y="4672128"/>
            <a:ext cx="248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Konflikt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D05AD19-2177-FB47-419D-66C045110120}"/>
              </a:ext>
            </a:extLst>
          </p:cNvPr>
          <p:cNvSpPr txBox="1"/>
          <p:nvPr/>
        </p:nvSpPr>
        <p:spPr>
          <a:xfrm>
            <a:off x="3241548" y="4672864"/>
            <a:ext cx="248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Godt samarbeid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7A2189E-109A-BC3D-28EB-5E56B091D365}"/>
              </a:ext>
            </a:extLst>
          </p:cNvPr>
          <p:cNvSpPr txBox="1"/>
          <p:nvPr/>
        </p:nvSpPr>
        <p:spPr>
          <a:xfrm>
            <a:off x="5944027" y="4672128"/>
            <a:ext cx="296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Behov / bekymring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A6C9549-6B78-88A5-F5E4-08177CC37977}"/>
              </a:ext>
            </a:extLst>
          </p:cNvPr>
          <p:cNvSpPr txBox="1"/>
          <p:nvPr/>
        </p:nvSpPr>
        <p:spPr>
          <a:xfrm>
            <a:off x="9099884" y="4672127"/>
            <a:ext cx="248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Relasjon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B8E8827-151F-C238-0A6D-743BC8142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296"/>
            <a:ext cx="12212149" cy="68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78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Rike bilder - verktøy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Bruk det dere foretrekker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Penn og papir</a:t>
            </a:r>
          </a:p>
          <a:p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Figma</a:t>
            </a:r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Illustrator</a:t>
            </a:r>
          </a:p>
          <a:p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Etc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…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4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Samspill</a:t>
            </a:r>
          </a:p>
        </p:txBody>
      </p:sp>
    </p:spTree>
    <p:extLst>
      <p:ext uri="{BB962C8B-B14F-4D97-AF65-F5344CB8AC3E}">
        <p14:creationId xmlns:p14="http://schemas.microsoft.com/office/powerpoint/2010/main" val="2799688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Samspill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Rike bilder - sosioteknisk tilnærming til samspill mellom mennesker og teknologi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Sosioteknisk – hvilke relasjoner mennesker og teknologi har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Flere perspektiver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Mikro (individ)</a:t>
            </a:r>
          </a:p>
          <a:p>
            <a:pPr lvl="1"/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Meso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(gruppe)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Makro (samfunn)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Ansvar for teknologisk utvikling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Etisk perspektiv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Har vi for stor tillit til dagens teknologi?</a:t>
            </a:r>
          </a:p>
        </p:txBody>
      </p:sp>
    </p:spTree>
    <p:extLst>
      <p:ext uri="{BB962C8B-B14F-4D97-AF65-F5344CB8AC3E}">
        <p14:creationId xmlns:p14="http://schemas.microsoft.com/office/powerpoint/2010/main" val="2335809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256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IN1030 Gruppe 5</vt:lpstr>
      <vt:lpstr>Oversikt</vt:lpstr>
      <vt:lpstr>Repetisjon</vt:lpstr>
      <vt:lpstr>Interessenter</vt:lpstr>
      <vt:lpstr>Rike bilder</vt:lpstr>
      <vt:lpstr>Rike bilder</vt:lpstr>
      <vt:lpstr>Rike bilder - notasjon</vt:lpstr>
      <vt:lpstr>Rike bilder - notasjon</vt:lpstr>
      <vt:lpstr>Rike bilder - verktøy</vt:lpstr>
      <vt:lpstr>Samspill</vt:lpstr>
      <vt:lpstr>Samspill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51</cp:revision>
  <dcterms:created xsi:type="dcterms:W3CDTF">2023-01-30T13:37:42Z</dcterms:created>
  <dcterms:modified xsi:type="dcterms:W3CDTF">2023-02-06T12:19:33Z</dcterms:modified>
</cp:coreProperties>
</file>