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26"/>
  </p:notesMasterIdLst>
  <p:sldIdLst>
    <p:sldId id="256" r:id="rId2"/>
    <p:sldId id="259" r:id="rId3"/>
    <p:sldId id="327" r:id="rId4"/>
    <p:sldId id="335" r:id="rId5"/>
    <p:sldId id="341" r:id="rId6"/>
    <p:sldId id="336" r:id="rId7"/>
    <p:sldId id="344" r:id="rId8"/>
    <p:sldId id="343" r:id="rId9"/>
    <p:sldId id="342" r:id="rId10"/>
    <p:sldId id="332" r:id="rId11"/>
    <p:sldId id="328" r:id="rId12"/>
    <p:sldId id="329" r:id="rId13"/>
    <p:sldId id="333" r:id="rId14"/>
    <p:sldId id="338" r:id="rId15"/>
    <p:sldId id="339" r:id="rId16"/>
    <p:sldId id="331" r:id="rId17"/>
    <p:sldId id="334" r:id="rId18"/>
    <p:sldId id="340" r:id="rId19"/>
    <p:sldId id="260" r:id="rId20"/>
    <p:sldId id="317" r:id="rId21"/>
    <p:sldId id="315" r:id="rId22"/>
    <p:sldId id="313" r:id="rId23"/>
    <p:sldId id="314" r:id="rId24"/>
    <p:sldId id="296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041166-8DED-0D46-989D-78502A22C63B}" v="13" dt="2025-02-12T14:19:36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91"/>
  </p:normalViewPr>
  <p:slideViewPr>
    <p:cSldViewPr snapToGrid="0">
      <p:cViewPr varScale="1">
        <p:scale>
          <a:sx n="137" d="100"/>
          <a:sy n="137" d="100"/>
        </p:scale>
        <p:origin x="7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Herstad" userId="cbfd40b5-597e-4e64-b11b-33cd09ea73ab" providerId="ADAL" clId="{87041166-8DED-0D46-989D-78502A22C63B}"/>
    <pc:docChg chg="custSel addSld delSld modSld sldOrd">
      <pc:chgData name="Jo Herstad" userId="cbfd40b5-597e-4e64-b11b-33cd09ea73ab" providerId="ADAL" clId="{87041166-8DED-0D46-989D-78502A22C63B}" dt="2025-02-12T15:11:38.963" v="2000" actId="20577"/>
      <pc:docMkLst>
        <pc:docMk/>
      </pc:docMkLst>
      <pc:sldChg chg="modSp mod">
        <pc:chgData name="Jo Herstad" userId="cbfd40b5-597e-4e64-b11b-33cd09ea73ab" providerId="ADAL" clId="{87041166-8DED-0D46-989D-78502A22C63B}" dt="2025-02-12T15:04:01.353" v="1735" actId="20577"/>
        <pc:sldMkLst>
          <pc:docMk/>
          <pc:sldMk cId="0" sldId="259"/>
        </pc:sldMkLst>
        <pc:spChg chg="mod">
          <ac:chgData name="Jo Herstad" userId="cbfd40b5-597e-4e64-b11b-33cd09ea73ab" providerId="ADAL" clId="{87041166-8DED-0D46-989D-78502A22C63B}" dt="2025-02-12T15:04:01.353" v="1735" actId="20577"/>
          <ac:spMkLst>
            <pc:docMk/>
            <pc:sldMk cId="0" sldId="259"/>
            <ac:spMk id="162" creationId="{00000000-0000-0000-0000-000000000000}"/>
          </ac:spMkLst>
        </pc:spChg>
      </pc:sldChg>
      <pc:sldChg chg="ord">
        <pc:chgData name="Jo Herstad" userId="cbfd40b5-597e-4e64-b11b-33cd09ea73ab" providerId="ADAL" clId="{87041166-8DED-0D46-989D-78502A22C63B}" dt="2025-02-12T14:58:05.463" v="1460" actId="20578"/>
        <pc:sldMkLst>
          <pc:docMk/>
          <pc:sldMk cId="0" sldId="260"/>
        </pc:sldMkLst>
      </pc:sldChg>
      <pc:sldChg chg="modSp mod">
        <pc:chgData name="Jo Herstad" userId="cbfd40b5-597e-4e64-b11b-33cd09ea73ab" providerId="ADAL" clId="{87041166-8DED-0D46-989D-78502A22C63B}" dt="2025-02-12T14:47:58.414" v="927" actId="20577"/>
        <pc:sldMkLst>
          <pc:docMk/>
          <pc:sldMk cId="0" sldId="296"/>
        </pc:sldMkLst>
        <pc:spChg chg="mod">
          <ac:chgData name="Jo Herstad" userId="cbfd40b5-597e-4e64-b11b-33cd09ea73ab" providerId="ADAL" clId="{87041166-8DED-0D46-989D-78502A22C63B}" dt="2025-02-12T14:47:58.414" v="927" actId="20577"/>
          <ac:spMkLst>
            <pc:docMk/>
            <pc:sldMk cId="0" sldId="296"/>
            <ac:spMk id="504" creationId="{00000000-0000-0000-0000-000000000000}"/>
          </ac:spMkLst>
        </pc:spChg>
      </pc:sldChg>
      <pc:sldChg chg="del">
        <pc:chgData name="Jo Herstad" userId="cbfd40b5-597e-4e64-b11b-33cd09ea73ab" providerId="ADAL" clId="{87041166-8DED-0D46-989D-78502A22C63B}" dt="2025-02-12T14:34:52.035" v="874" actId="2696"/>
        <pc:sldMkLst>
          <pc:docMk/>
          <pc:sldMk cId="340708124" sldId="307"/>
        </pc:sldMkLst>
      </pc:sldChg>
      <pc:sldChg chg="del">
        <pc:chgData name="Jo Herstad" userId="cbfd40b5-597e-4e64-b11b-33cd09ea73ab" providerId="ADAL" clId="{87041166-8DED-0D46-989D-78502A22C63B}" dt="2025-02-12T14:34:50.426" v="873" actId="2696"/>
        <pc:sldMkLst>
          <pc:docMk/>
          <pc:sldMk cId="184943860" sldId="308"/>
        </pc:sldMkLst>
      </pc:sldChg>
      <pc:sldChg chg="del">
        <pc:chgData name="Jo Herstad" userId="cbfd40b5-597e-4e64-b11b-33cd09ea73ab" providerId="ADAL" clId="{87041166-8DED-0D46-989D-78502A22C63B}" dt="2025-02-12T14:34:55.109" v="875" actId="2696"/>
        <pc:sldMkLst>
          <pc:docMk/>
          <pc:sldMk cId="2773333549" sldId="311"/>
        </pc:sldMkLst>
      </pc:sldChg>
      <pc:sldChg chg="del">
        <pc:chgData name="Jo Herstad" userId="cbfd40b5-597e-4e64-b11b-33cd09ea73ab" providerId="ADAL" clId="{87041166-8DED-0D46-989D-78502A22C63B}" dt="2025-02-12T14:35:04.743" v="876" actId="2696"/>
        <pc:sldMkLst>
          <pc:docMk/>
          <pc:sldMk cId="3190168339" sldId="312"/>
        </pc:sldMkLst>
      </pc:sldChg>
      <pc:sldChg chg="modSp mod">
        <pc:chgData name="Jo Herstad" userId="cbfd40b5-597e-4e64-b11b-33cd09ea73ab" providerId="ADAL" clId="{87041166-8DED-0D46-989D-78502A22C63B}" dt="2025-02-12T14:59:10.226" v="1497" actId="20577"/>
        <pc:sldMkLst>
          <pc:docMk/>
          <pc:sldMk cId="2964400459" sldId="313"/>
        </pc:sldMkLst>
        <pc:spChg chg="mod">
          <ac:chgData name="Jo Herstad" userId="cbfd40b5-597e-4e64-b11b-33cd09ea73ab" providerId="ADAL" clId="{87041166-8DED-0D46-989D-78502A22C63B}" dt="2025-02-12T14:59:10.226" v="1497" actId="20577"/>
          <ac:spMkLst>
            <pc:docMk/>
            <pc:sldMk cId="2964400459" sldId="313"/>
            <ac:spMk id="2" creationId="{9002E2D6-8460-E35F-DFEF-9473FDA915B8}"/>
          </ac:spMkLst>
        </pc:spChg>
      </pc:sldChg>
      <pc:sldChg chg="modSp mod">
        <pc:chgData name="Jo Herstad" userId="cbfd40b5-597e-4e64-b11b-33cd09ea73ab" providerId="ADAL" clId="{87041166-8DED-0D46-989D-78502A22C63B}" dt="2025-02-12T14:59:20.235" v="1525" actId="20577"/>
        <pc:sldMkLst>
          <pc:docMk/>
          <pc:sldMk cId="3438322979" sldId="314"/>
        </pc:sldMkLst>
        <pc:spChg chg="mod">
          <ac:chgData name="Jo Herstad" userId="cbfd40b5-597e-4e64-b11b-33cd09ea73ab" providerId="ADAL" clId="{87041166-8DED-0D46-989D-78502A22C63B}" dt="2025-02-12T14:59:20.235" v="1525" actId="20577"/>
          <ac:spMkLst>
            <pc:docMk/>
            <pc:sldMk cId="3438322979" sldId="314"/>
            <ac:spMk id="2" creationId="{B1C6BE34-4CBB-946B-F5C3-C5F59BE0E4EF}"/>
          </ac:spMkLst>
        </pc:spChg>
        <pc:spChg chg="mod">
          <ac:chgData name="Jo Herstad" userId="cbfd40b5-597e-4e64-b11b-33cd09ea73ab" providerId="ADAL" clId="{87041166-8DED-0D46-989D-78502A22C63B}" dt="2025-02-12T14:35:57.408" v="882" actId="20577"/>
          <ac:spMkLst>
            <pc:docMk/>
            <pc:sldMk cId="3438322979" sldId="314"/>
            <ac:spMk id="3" creationId="{0582317A-56F3-D4A3-EC82-0E862CDC9D31}"/>
          </ac:spMkLst>
        </pc:spChg>
      </pc:sldChg>
      <pc:sldChg chg="modSp mod">
        <pc:chgData name="Jo Herstad" userId="cbfd40b5-597e-4e64-b11b-33cd09ea73ab" providerId="ADAL" clId="{87041166-8DED-0D46-989D-78502A22C63B}" dt="2025-02-12T14:48:41.070" v="935" actId="20577"/>
        <pc:sldMkLst>
          <pc:docMk/>
          <pc:sldMk cId="3479947248" sldId="315"/>
        </pc:sldMkLst>
        <pc:spChg chg="mod">
          <ac:chgData name="Jo Herstad" userId="cbfd40b5-597e-4e64-b11b-33cd09ea73ab" providerId="ADAL" clId="{87041166-8DED-0D46-989D-78502A22C63B}" dt="2025-02-12T14:48:41.070" v="935" actId="20577"/>
          <ac:spMkLst>
            <pc:docMk/>
            <pc:sldMk cId="3479947248" sldId="315"/>
            <ac:spMk id="3" creationId="{A019BDD3-A8C0-B510-0BF1-E1FD1AD4C987}"/>
          </ac:spMkLst>
        </pc:spChg>
      </pc:sldChg>
      <pc:sldChg chg="modSp mod">
        <pc:chgData name="Jo Herstad" userId="cbfd40b5-597e-4e64-b11b-33cd09ea73ab" providerId="ADAL" clId="{87041166-8DED-0D46-989D-78502A22C63B}" dt="2025-02-12T15:10:07.625" v="1922" actId="20577"/>
        <pc:sldMkLst>
          <pc:docMk/>
          <pc:sldMk cId="1109216741" sldId="328"/>
        </pc:sldMkLst>
        <pc:spChg chg="mod">
          <ac:chgData name="Jo Herstad" userId="cbfd40b5-597e-4e64-b11b-33cd09ea73ab" providerId="ADAL" clId="{87041166-8DED-0D46-989D-78502A22C63B}" dt="2025-02-12T15:10:07.625" v="1922" actId="20577"/>
          <ac:spMkLst>
            <pc:docMk/>
            <pc:sldMk cId="1109216741" sldId="328"/>
            <ac:spMk id="3" creationId="{B62535D5-821A-056D-32C6-EE1B4C7F564B}"/>
          </ac:spMkLst>
        </pc:spChg>
      </pc:sldChg>
      <pc:sldChg chg="modSp mod">
        <pc:chgData name="Jo Herstad" userId="cbfd40b5-597e-4e64-b11b-33cd09ea73ab" providerId="ADAL" clId="{87041166-8DED-0D46-989D-78502A22C63B}" dt="2025-02-12T15:10:20.047" v="1923" actId="20577"/>
        <pc:sldMkLst>
          <pc:docMk/>
          <pc:sldMk cId="3053769310" sldId="329"/>
        </pc:sldMkLst>
        <pc:spChg chg="mod">
          <ac:chgData name="Jo Herstad" userId="cbfd40b5-597e-4e64-b11b-33cd09ea73ab" providerId="ADAL" clId="{87041166-8DED-0D46-989D-78502A22C63B}" dt="2025-02-12T15:10:20.047" v="1923" actId="20577"/>
          <ac:spMkLst>
            <pc:docMk/>
            <pc:sldMk cId="3053769310" sldId="329"/>
            <ac:spMk id="3" creationId="{7E69D113-C373-2925-928C-297C70D25D01}"/>
          </ac:spMkLst>
        </pc:spChg>
      </pc:sldChg>
      <pc:sldChg chg="modSp del mod">
        <pc:chgData name="Jo Herstad" userId="cbfd40b5-597e-4e64-b11b-33cd09ea73ab" providerId="ADAL" clId="{87041166-8DED-0D46-989D-78502A22C63B}" dt="2025-02-12T14:26:12.453" v="629" actId="2696"/>
        <pc:sldMkLst>
          <pc:docMk/>
          <pc:sldMk cId="1160384925" sldId="330"/>
        </pc:sldMkLst>
        <pc:spChg chg="mod">
          <ac:chgData name="Jo Herstad" userId="cbfd40b5-597e-4e64-b11b-33cd09ea73ab" providerId="ADAL" clId="{87041166-8DED-0D46-989D-78502A22C63B}" dt="2025-02-12T14:26:06.909" v="628" actId="20577"/>
          <ac:spMkLst>
            <pc:docMk/>
            <pc:sldMk cId="1160384925" sldId="330"/>
            <ac:spMk id="3" creationId="{17779B9E-D528-3F4C-45EC-8E133863850A}"/>
          </ac:spMkLst>
        </pc:spChg>
      </pc:sldChg>
      <pc:sldChg chg="modSp mod ord">
        <pc:chgData name="Jo Herstad" userId="cbfd40b5-597e-4e64-b11b-33cd09ea73ab" providerId="ADAL" clId="{87041166-8DED-0D46-989D-78502A22C63B}" dt="2025-02-12T15:09:15.421" v="1873" actId="20577"/>
        <pc:sldMkLst>
          <pc:docMk/>
          <pc:sldMk cId="4016068448" sldId="332"/>
        </pc:sldMkLst>
        <pc:spChg chg="mod">
          <ac:chgData name="Jo Herstad" userId="cbfd40b5-597e-4e64-b11b-33cd09ea73ab" providerId="ADAL" clId="{87041166-8DED-0D46-989D-78502A22C63B}" dt="2025-02-12T15:09:15.421" v="1873" actId="20577"/>
          <ac:spMkLst>
            <pc:docMk/>
            <pc:sldMk cId="4016068448" sldId="332"/>
            <ac:spMk id="3" creationId="{01E8E3C8-F14C-784B-8A25-A5F47F07185E}"/>
          </ac:spMkLst>
        </pc:spChg>
      </pc:sldChg>
      <pc:sldChg chg="modSp mod">
        <pc:chgData name="Jo Herstad" userId="cbfd40b5-597e-4e64-b11b-33cd09ea73ab" providerId="ADAL" clId="{87041166-8DED-0D46-989D-78502A22C63B}" dt="2025-02-12T15:10:28.875" v="1924" actId="20577"/>
        <pc:sldMkLst>
          <pc:docMk/>
          <pc:sldMk cId="370304530" sldId="333"/>
        </pc:sldMkLst>
        <pc:spChg chg="mod">
          <ac:chgData name="Jo Herstad" userId="cbfd40b5-597e-4e64-b11b-33cd09ea73ab" providerId="ADAL" clId="{87041166-8DED-0D46-989D-78502A22C63B}" dt="2025-02-12T15:10:28.875" v="1924" actId="20577"/>
          <ac:spMkLst>
            <pc:docMk/>
            <pc:sldMk cId="370304530" sldId="333"/>
            <ac:spMk id="3" creationId="{E9DE68A1-EDBB-EB19-744B-8985BC38FE43}"/>
          </ac:spMkLst>
        </pc:spChg>
      </pc:sldChg>
      <pc:sldChg chg="modSp mod">
        <pc:chgData name="Jo Herstad" userId="cbfd40b5-597e-4e64-b11b-33cd09ea73ab" providerId="ADAL" clId="{87041166-8DED-0D46-989D-78502A22C63B}" dt="2025-02-12T15:11:38.963" v="2000" actId="20577"/>
        <pc:sldMkLst>
          <pc:docMk/>
          <pc:sldMk cId="1751636384" sldId="334"/>
        </pc:sldMkLst>
        <pc:spChg chg="mod">
          <ac:chgData name="Jo Herstad" userId="cbfd40b5-597e-4e64-b11b-33cd09ea73ab" providerId="ADAL" clId="{87041166-8DED-0D46-989D-78502A22C63B}" dt="2025-02-12T15:11:38.963" v="2000" actId="20577"/>
          <ac:spMkLst>
            <pc:docMk/>
            <pc:sldMk cId="1751636384" sldId="334"/>
            <ac:spMk id="3" creationId="{1E679413-98A2-D0AB-5AD8-8AA46270FAAC}"/>
          </ac:spMkLst>
        </pc:spChg>
        <pc:spChg chg="mod">
          <ac:chgData name="Jo Herstad" userId="cbfd40b5-597e-4e64-b11b-33cd09ea73ab" providerId="ADAL" clId="{87041166-8DED-0D46-989D-78502A22C63B}" dt="2025-02-12T14:26:58.145" v="671" actId="5793"/>
          <ac:spMkLst>
            <pc:docMk/>
            <pc:sldMk cId="1751636384" sldId="334"/>
            <ac:spMk id="5" creationId="{91954E0F-0C4D-9A31-8D01-A5AE0931158C}"/>
          </ac:spMkLst>
        </pc:spChg>
      </pc:sldChg>
      <pc:sldChg chg="modSp mod">
        <pc:chgData name="Jo Herstad" userId="cbfd40b5-597e-4e64-b11b-33cd09ea73ab" providerId="ADAL" clId="{87041166-8DED-0D46-989D-78502A22C63B}" dt="2025-02-12T14:53:18.214" v="1142" actId="20577"/>
        <pc:sldMkLst>
          <pc:docMk/>
          <pc:sldMk cId="2100011483" sldId="335"/>
        </pc:sldMkLst>
        <pc:spChg chg="mod">
          <ac:chgData name="Jo Herstad" userId="cbfd40b5-597e-4e64-b11b-33cd09ea73ab" providerId="ADAL" clId="{87041166-8DED-0D46-989D-78502A22C63B}" dt="2025-02-12T14:53:18.214" v="1142" actId="20577"/>
          <ac:spMkLst>
            <pc:docMk/>
            <pc:sldMk cId="2100011483" sldId="335"/>
            <ac:spMk id="3" creationId="{97D651EE-C0EE-A41D-493C-8A428FED39DA}"/>
          </ac:spMkLst>
        </pc:spChg>
      </pc:sldChg>
      <pc:sldChg chg="modSp mod">
        <pc:chgData name="Jo Herstad" userId="cbfd40b5-597e-4e64-b11b-33cd09ea73ab" providerId="ADAL" clId="{87041166-8DED-0D46-989D-78502A22C63B}" dt="2025-02-12T15:07:41.197" v="1741" actId="20577"/>
        <pc:sldMkLst>
          <pc:docMk/>
          <pc:sldMk cId="321297120" sldId="336"/>
        </pc:sldMkLst>
        <pc:spChg chg="mod">
          <ac:chgData name="Jo Herstad" userId="cbfd40b5-597e-4e64-b11b-33cd09ea73ab" providerId="ADAL" clId="{87041166-8DED-0D46-989D-78502A22C63B}" dt="2025-02-12T14:32:35.145" v="812" actId="20577"/>
          <ac:spMkLst>
            <pc:docMk/>
            <pc:sldMk cId="321297120" sldId="336"/>
            <ac:spMk id="2" creationId="{1C45A14E-2DB0-B4B4-495E-E6A4A45EF219}"/>
          </ac:spMkLst>
        </pc:spChg>
        <pc:spChg chg="mod">
          <ac:chgData name="Jo Herstad" userId="cbfd40b5-597e-4e64-b11b-33cd09ea73ab" providerId="ADAL" clId="{87041166-8DED-0D46-989D-78502A22C63B}" dt="2025-02-12T15:07:41.197" v="1741" actId="20577"/>
          <ac:spMkLst>
            <pc:docMk/>
            <pc:sldMk cId="321297120" sldId="336"/>
            <ac:spMk id="3" creationId="{E2D571B6-B8BD-93BD-3EA3-F8A6E655ADA4}"/>
          </ac:spMkLst>
        </pc:spChg>
      </pc:sldChg>
      <pc:sldChg chg="del">
        <pc:chgData name="Jo Herstad" userId="cbfd40b5-597e-4e64-b11b-33cd09ea73ab" providerId="ADAL" clId="{87041166-8DED-0D46-989D-78502A22C63B}" dt="2025-02-12T14:26:38.729" v="645" actId="2696"/>
        <pc:sldMkLst>
          <pc:docMk/>
          <pc:sldMk cId="838393677" sldId="337"/>
        </pc:sldMkLst>
      </pc:sldChg>
      <pc:sldChg chg="modSp mod">
        <pc:chgData name="Jo Herstad" userId="cbfd40b5-597e-4e64-b11b-33cd09ea73ab" providerId="ADAL" clId="{87041166-8DED-0D46-989D-78502A22C63B}" dt="2025-02-12T15:11:04.435" v="1988" actId="20577"/>
        <pc:sldMkLst>
          <pc:docMk/>
          <pc:sldMk cId="2031210131" sldId="338"/>
        </pc:sldMkLst>
        <pc:spChg chg="mod">
          <ac:chgData name="Jo Herstad" userId="cbfd40b5-597e-4e64-b11b-33cd09ea73ab" providerId="ADAL" clId="{87041166-8DED-0D46-989D-78502A22C63B}" dt="2025-02-12T15:11:04.435" v="1988" actId="20577"/>
          <ac:spMkLst>
            <pc:docMk/>
            <pc:sldMk cId="2031210131" sldId="338"/>
            <ac:spMk id="3" creationId="{7DAC4797-E36B-D8EF-19E0-431B250DCC23}"/>
          </ac:spMkLst>
        </pc:spChg>
      </pc:sldChg>
      <pc:sldChg chg="modSp mod">
        <pc:chgData name="Jo Herstad" userId="cbfd40b5-597e-4e64-b11b-33cd09ea73ab" providerId="ADAL" clId="{87041166-8DED-0D46-989D-78502A22C63B}" dt="2025-02-12T14:26:23.574" v="644" actId="20577"/>
        <pc:sldMkLst>
          <pc:docMk/>
          <pc:sldMk cId="837896434" sldId="339"/>
        </pc:sldMkLst>
        <pc:spChg chg="mod">
          <ac:chgData name="Jo Herstad" userId="cbfd40b5-597e-4e64-b11b-33cd09ea73ab" providerId="ADAL" clId="{87041166-8DED-0D46-989D-78502A22C63B}" dt="2025-02-12T14:26:23.574" v="644" actId="20577"/>
          <ac:spMkLst>
            <pc:docMk/>
            <pc:sldMk cId="837896434" sldId="339"/>
            <ac:spMk id="2" creationId="{078B3540-2674-1F4D-0F74-7694FD19C007}"/>
          </ac:spMkLst>
        </pc:spChg>
      </pc:sldChg>
      <pc:sldChg chg="modSp mod">
        <pc:chgData name="Jo Herstad" userId="cbfd40b5-597e-4e64-b11b-33cd09ea73ab" providerId="ADAL" clId="{87041166-8DED-0D46-989D-78502A22C63B}" dt="2025-02-12T14:50:05.466" v="1043" actId="20577"/>
        <pc:sldMkLst>
          <pc:docMk/>
          <pc:sldMk cId="1204834661" sldId="340"/>
        </pc:sldMkLst>
        <pc:spChg chg="mod">
          <ac:chgData name="Jo Herstad" userId="cbfd40b5-597e-4e64-b11b-33cd09ea73ab" providerId="ADAL" clId="{87041166-8DED-0D46-989D-78502A22C63B}" dt="2025-02-12T14:50:05.466" v="1043" actId="20577"/>
          <ac:spMkLst>
            <pc:docMk/>
            <pc:sldMk cId="1204834661" sldId="340"/>
            <ac:spMk id="3" creationId="{1FDBD21C-CEE8-0FEE-4DBC-05F91A73EB77}"/>
          </ac:spMkLst>
        </pc:spChg>
      </pc:sldChg>
      <pc:sldChg chg="modSp mod">
        <pc:chgData name="Jo Herstad" userId="cbfd40b5-597e-4e64-b11b-33cd09ea73ab" providerId="ADAL" clId="{87041166-8DED-0D46-989D-78502A22C63B}" dt="2025-02-12T15:04:34.174" v="1736" actId="20577"/>
        <pc:sldMkLst>
          <pc:docMk/>
          <pc:sldMk cId="783804048" sldId="341"/>
        </pc:sldMkLst>
        <pc:spChg chg="mod">
          <ac:chgData name="Jo Herstad" userId="cbfd40b5-597e-4e64-b11b-33cd09ea73ab" providerId="ADAL" clId="{87041166-8DED-0D46-989D-78502A22C63B}" dt="2025-02-12T14:20:20.554" v="238" actId="20577"/>
          <ac:spMkLst>
            <pc:docMk/>
            <pc:sldMk cId="783804048" sldId="341"/>
            <ac:spMk id="2" creationId="{7A6B5B94-852B-7987-CE3F-6CFB12B05E04}"/>
          </ac:spMkLst>
        </pc:spChg>
        <pc:spChg chg="mod">
          <ac:chgData name="Jo Herstad" userId="cbfd40b5-597e-4e64-b11b-33cd09ea73ab" providerId="ADAL" clId="{87041166-8DED-0D46-989D-78502A22C63B}" dt="2025-02-12T15:04:34.174" v="1736" actId="20577"/>
          <ac:spMkLst>
            <pc:docMk/>
            <pc:sldMk cId="783804048" sldId="341"/>
            <ac:spMk id="3" creationId="{EA710B77-6074-CDE6-1FB9-E30507BEE8F1}"/>
          </ac:spMkLst>
        </pc:spChg>
      </pc:sldChg>
      <pc:sldChg chg="modSp new mod">
        <pc:chgData name="Jo Herstad" userId="cbfd40b5-597e-4e64-b11b-33cd09ea73ab" providerId="ADAL" clId="{87041166-8DED-0D46-989D-78502A22C63B}" dt="2025-02-12T15:08:45.657" v="1842" actId="20577"/>
        <pc:sldMkLst>
          <pc:docMk/>
          <pc:sldMk cId="4091613801" sldId="342"/>
        </pc:sldMkLst>
        <pc:spChg chg="mod">
          <ac:chgData name="Jo Herstad" userId="cbfd40b5-597e-4e64-b11b-33cd09ea73ab" providerId="ADAL" clId="{87041166-8DED-0D46-989D-78502A22C63B}" dt="2025-02-12T15:08:45.657" v="1842" actId="20577"/>
          <ac:spMkLst>
            <pc:docMk/>
            <pc:sldMk cId="4091613801" sldId="342"/>
            <ac:spMk id="2" creationId="{4413CCBB-97C3-BF58-9355-DBAF17E469A3}"/>
          </ac:spMkLst>
        </pc:spChg>
        <pc:spChg chg="mod">
          <ac:chgData name="Jo Herstad" userId="cbfd40b5-597e-4e64-b11b-33cd09ea73ab" providerId="ADAL" clId="{87041166-8DED-0D46-989D-78502A22C63B}" dt="2025-02-12T14:33:34.304" v="872" actId="20577"/>
          <ac:spMkLst>
            <pc:docMk/>
            <pc:sldMk cId="4091613801" sldId="342"/>
            <ac:spMk id="3" creationId="{A8D703CF-B9BA-9801-6556-131BB4DAE52A}"/>
          </ac:spMkLst>
        </pc:spChg>
      </pc:sldChg>
      <pc:sldChg chg="modSp new mod">
        <pc:chgData name="Jo Herstad" userId="cbfd40b5-597e-4e64-b11b-33cd09ea73ab" providerId="ADAL" clId="{87041166-8DED-0D46-989D-78502A22C63B}" dt="2025-02-12T15:08:26.500" v="1822" actId="20577"/>
        <pc:sldMkLst>
          <pc:docMk/>
          <pc:sldMk cId="2961975935" sldId="343"/>
        </pc:sldMkLst>
        <pc:spChg chg="mod">
          <ac:chgData name="Jo Herstad" userId="cbfd40b5-597e-4e64-b11b-33cd09ea73ab" providerId="ADAL" clId="{87041166-8DED-0D46-989D-78502A22C63B}" dt="2025-02-12T14:55:44.505" v="1276" actId="20577"/>
          <ac:spMkLst>
            <pc:docMk/>
            <pc:sldMk cId="2961975935" sldId="343"/>
            <ac:spMk id="2" creationId="{F8D755B9-1239-D4D6-1743-B28062F7500B}"/>
          </ac:spMkLst>
        </pc:spChg>
        <pc:spChg chg="mod">
          <ac:chgData name="Jo Herstad" userId="cbfd40b5-597e-4e64-b11b-33cd09ea73ab" providerId="ADAL" clId="{87041166-8DED-0D46-989D-78502A22C63B}" dt="2025-02-12T15:08:26.500" v="1822" actId="20577"/>
          <ac:spMkLst>
            <pc:docMk/>
            <pc:sldMk cId="2961975935" sldId="343"/>
            <ac:spMk id="3" creationId="{BD0EE671-0D84-F39D-4CB2-123E0B8F7C84}"/>
          </ac:spMkLst>
        </pc:spChg>
      </pc:sldChg>
      <pc:sldChg chg="modSp new mod">
        <pc:chgData name="Jo Herstad" userId="cbfd40b5-597e-4e64-b11b-33cd09ea73ab" providerId="ADAL" clId="{87041166-8DED-0D46-989D-78502A22C63B}" dt="2025-02-12T15:08:09.285" v="1819" actId="20577"/>
        <pc:sldMkLst>
          <pc:docMk/>
          <pc:sldMk cId="1101013750" sldId="344"/>
        </pc:sldMkLst>
        <pc:spChg chg="mod">
          <ac:chgData name="Jo Herstad" userId="cbfd40b5-597e-4e64-b11b-33cd09ea73ab" providerId="ADAL" clId="{87041166-8DED-0D46-989D-78502A22C63B}" dt="2025-02-12T15:02:23.190" v="1669" actId="20577"/>
          <ac:spMkLst>
            <pc:docMk/>
            <pc:sldMk cId="1101013750" sldId="344"/>
            <ac:spMk id="2" creationId="{2FA6E535-E149-1B9D-4DB6-A77E90D74863}"/>
          </ac:spMkLst>
        </pc:spChg>
        <pc:spChg chg="mod">
          <ac:chgData name="Jo Herstad" userId="cbfd40b5-597e-4e64-b11b-33cd09ea73ab" providerId="ADAL" clId="{87041166-8DED-0D46-989D-78502A22C63B}" dt="2025-02-12T15:08:09.285" v="1819" actId="20577"/>
          <ac:spMkLst>
            <pc:docMk/>
            <pc:sldMk cId="1101013750" sldId="344"/>
            <ac:spMk id="3" creationId="{3C8A753A-D6D5-D509-1028-42DB23A6491A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29:55.6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29:56.1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29:56.39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29:58.64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1,'19'84,"3"-5,4-17,-3-5,-2-10,-4-10,-3-9,-4-7,-5-5,-4-1,-1-3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07.7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2809 1536,'12'-87,"3"3,3 12,0 8,-5 8,-4 11,-4 7,-3 1,0 3,-2-4,-3-2,-5-6,-10-10,-9-1,-5 2,3 11,8 14,6 14,5 5,-3 3,-2-1,-2 1,-5-1,4 4,-1 0,3 1,0 1,1 0,-4 1,-3-2,-3 1,-3-1,-1-1,-1 3,3 0,0 2,3-2,1 0,2 0,0 0,-2 1,-3-1,-6-2,-7 0,-6-1,-3-2,-1 0,1 0,2 0,0 3,3 1,3 1,2 0,0 0,-2-1,-2 1,0 1,2-2,2 1,0 0,3 2,-2 0,-7 0,-9 0,-9 0,-1 0,2 0,1 0,-1 0,-1 0,-1 0,0 0,-2 0,3 0,3 0,6 0,7 0,3 0,0 0,0 0,-5 0,0 3,2 3,1 4,4 3,4 2,4-1,7 0,7 1,1 8,4 9,2 10,1 10,3 5,3 15,2 12,3 16,0-48,0 0,0 46,0-11,4-12,11-3,11-6,8-4,1-8,0-10,0-8,5-7,9-4,10-1,14-1,9-1,4-2,-2-5,-6-6,-5-5,-4-10,2-12,4-18,4-17,-4-9,-13 2,-16 7,-14 7,-12 7,-6 1,-5-1,-3-2,-2-9,-2-10,-1-9,-1-11,0 4,-6 6,-8 8,-13 7,-11 3,-9 4,-4 6,-1 5,-3 7,-2 5,-7 7,-4 6,2 4,3 4,11 2,9 2,10 6,8 13,9 22,7 34,7-24,1 4,0 10,2 2,1 6,3 1,3-2,4-1,3-6,6-4,2-8,5-4,32 23,2-23,-2-16,-5-11,-8-10,-6-5,-1-5,1-7,3-9,0-11,-1-11,-4-6,-6 0,-4-1,-4-1,-2-5,-2-9,-2-3,-2 0,-5 4,-6 9,-15 4,-22 5,-26 2,-23 5,32 19,-3 2,-3 2,0 2,-4 1,0 3,1 0,2 2,-45 0,18 3,24 5,16 8,14 13,6 19,2 21,5 19,9-37,2 0,1 45,3-16,0-24,0-27,0-17,-14-76,-8-8,5 14,-1-2,-1 11,0 3,-18-31,-1 12,3 12,1 6,5 8,6 6,5 7,6 4,4 6,4 3,3-3,1 0,6 2,3 2,8 6,1 4,0 1,0 2,-4 0,4 0,-5 0,6-10,-11-17,6-19,-3-17,5-1,3 1,-2 7,-3 10,-3 10,-3 13,0 5,2 1,3-2,2-1,3-2,2 0,2 1,6 2,1 2,7 0,4 1,0 2,2 3,-5 2,-2 3,2 0,3 2,6 1,-1 1,1 2,-3 0,0 0,2 0,2 0,2 0,0 3,-3 2,1 3,0 1,3 3,4 2,0 4,1 7,0 7,-1 8,2 9,-2 3,3 3,5 7,6 5,-30-29,0 2,0 1,0 2,-1-2,-2 0,28 37,-14-8,-9-2,-10 3,-5 8,-9 11,-8 8,-6-46,-1 1,-1 0,-2-1,-7 43,-8-15,-10-12,-10-12,-10-3,-8-4,-6-5,-4-1,0-2,0-2,-2-6,-6-11,-9-10,-8-7,-4-4,-1-1,3-6,-1-11,1-15,47 9,0-3,2-1,1-2,-32-28,14 8,17 12,15 11,11 8,11 5,3 1,3-7,1-12,10-11,11-12,13-1,12-1,10-3,8 2,-22 25,3-1,3 1,3 1,3 1,2 2,2 1,0 4,-6 6,-2 3,43-6,-20 12,-16 6,-8 3,-5 3,-6 6,-2 4,-2 5,0 4,0 7,0 11,-4 8,-3 11,-8 7,-8 8,-7 2,-9-4,-5-12,-8-14,-10-11,-10-8,-12-8,-10-7,-8-8,1-12,1-14,5-13,9-10,6-3,10-6,8-9,9-8,9 0,6 9,5 9,6 11,11 4,10 2,13 3,8 1,8 10,6 9,-1 8,-2 4,-6 1,-6 7,-5 10,-7 6,-7 8,-8-1,-7-8,-6-2,-5-6,-7-3,-40-5,-9-23,6-2,0-6,3-7,4-3,2-1,3-2,-20-30,18 9,12 4,8 0,6 2,4 3,3 9,1 10,2 8,0 6,0 0,8-4,9-4,14-1,11 2,6 7,3 7,0 7,-1 2,-1 0,-2 0,-2 0,3 2,6 4,4 4,2 4,-4 1,-10 1,-7-2,-6 3,-4 4,1 5,-1 3,-1 4,-4 1,-3 0,-2 3,-6 1,-4 0,-6 1,-4-1,-5-1,-6-3,-6-5,-4-6,-3-2,0-2,-4 1,-1-1,0 0,-2 0,6-4,3-1,5-3,5-3,-3-1,1-2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08.3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08.6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09.0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09.2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09.4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11.5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12.2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12.9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13.6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0f97e9bb8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0f97e9bb8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0f97e9bb8f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0f97e9bb8f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>
          <a:extLst>
            <a:ext uri="{FF2B5EF4-FFF2-40B4-BE49-F238E27FC236}">
              <a16:creationId xmlns:a16="http://schemas.microsoft.com/office/drawing/2014/main" id="{6DADFF46-10E7-60BF-3930-6BA6A5871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0421255c6e_0_42:notes">
            <a:extLst>
              <a:ext uri="{FF2B5EF4-FFF2-40B4-BE49-F238E27FC236}">
                <a16:creationId xmlns:a16="http://schemas.microsoft.com/office/drawing/2014/main" id="{C927D710-ECA1-3057-AB40-9CEE3320FD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20421255c6e_0_42:notes">
            <a:extLst>
              <a:ext uri="{FF2B5EF4-FFF2-40B4-BE49-F238E27FC236}">
                <a16:creationId xmlns:a16="http://schemas.microsoft.com/office/drawing/2014/main" id="{97800D4F-3E5E-3A44-A208-F943B3904A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8588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e2881f41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2e2881f41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-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nV0jY5VgymI?t=138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customXml" Target="../ink/ink9.xml"/><Relationship Id="rId18" Type="http://schemas.openxmlformats.org/officeDocument/2006/relationships/customXml" Target="../ink/ink14.xml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12" Type="http://schemas.openxmlformats.org/officeDocument/2006/relationships/customXml" Target="../ink/ink8.xml"/><Relationship Id="rId17" Type="http://schemas.openxmlformats.org/officeDocument/2006/relationships/customXml" Target="../ink/ink13.xml"/><Relationship Id="rId2" Type="http://schemas.openxmlformats.org/officeDocument/2006/relationships/customXml" Target="../ink/ink1.xml"/><Relationship Id="rId16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11" Type="http://schemas.openxmlformats.org/officeDocument/2006/relationships/customXml" Target="../ink/ink7.xml"/><Relationship Id="rId5" Type="http://schemas.openxmlformats.org/officeDocument/2006/relationships/customXml" Target="../ink/ink3.xml"/><Relationship Id="rId15" Type="http://schemas.openxmlformats.org/officeDocument/2006/relationships/customXml" Target="../ink/ink11.xml"/><Relationship Id="rId10" Type="http://schemas.openxmlformats.org/officeDocument/2006/relationships/customXml" Target="../ink/ink6.xml"/><Relationship Id="rId4" Type="http://schemas.openxmlformats.org/officeDocument/2006/relationships/customXml" Target="../ink/ink2.xml"/><Relationship Id="rId9" Type="http://schemas.openxmlformats.org/officeDocument/2006/relationships/image" Target="../media/image7.png"/><Relationship Id="rId14" Type="http://schemas.openxmlformats.org/officeDocument/2006/relationships/customXml" Target="../ink/ink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0" dirty="0"/>
              <a:t>Bruk og brukerundersøkelser</a:t>
            </a:r>
          </a:p>
        </p:txBody>
      </p:sp>
      <p:sp>
        <p:nvSpPr>
          <p:cNvPr id="140" name="Google Shape;140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noProof="0" dirty="0"/>
              <a:t>IN1030 Systemer, Krav og Konsekvenser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noProof="0" dirty="0"/>
              <a:t>Torsdag 13 Februar 2025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noProof="0" dirty="0"/>
              <a:t>Jo</a:t>
            </a:r>
          </a:p>
        </p:txBody>
      </p:sp>
      <p:sp>
        <p:nvSpPr>
          <p:cNvPr id="141" name="Google Shape;141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0" smtClean="0"/>
              <a:t>1</a:t>
            </a:fld>
            <a:endParaRPr lang="nb-NO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Oversikt over idag</a:t>
            </a:r>
            <a:endParaRPr/>
          </a:p>
        </p:txBody>
      </p:sp>
      <p:sp>
        <p:nvSpPr>
          <p:cNvPr id="162" name="Google Shape;162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nb-NO" sz="2000" noProof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noProof="0" dirty="0"/>
              <a:t>Inspirere til undersøkelse av bruk!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noProof="0" dirty="0"/>
              <a:t>Video fra observasjoner – og sekvenstabell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noProof="0" dirty="0"/>
              <a:t>Du som bruker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noProof="0" dirty="0"/>
              <a:t>«De andre» som brukere!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noProof="0" dirty="0" err="1"/>
              <a:t>Mangfol</a:t>
            </a:r>
            <a:r>
              <a:rPr lang="nb-NO" sz="2000" dirty="0"/>
              <a:t>d av brukere</a:t>
            </a:r>
            <a:endParaRPr lang="nb-NO" sz="2000" noProof="0" dirty="0"/>
          </a:p>
          <a:p>
            <a:pPr marL="0" indent="0">
              <a:buNone/>
            </a:pPr>
            <a:endParaRPr lang="en" sz="2000" dirty="0"/>
          </a:p>
          <a:p>
            <a:pPr marL="0" indent="0">
              <a:buNone/>
            </a:pPr>
            <a:r>
              <a:rPr lang="en" sz="2000" dirty="0"/>
              <a:t>I time 2 </a:t>
            </a:r>
            <a:r>
              <a:rPr lang="en" sz="2000" dirty="0" err="1"/>
              <a:t>skal</a:t>
            </a:r>
            <a:r>
              <a:rPr lang="en" sz="2000" dirty="0"/>
              <a:t> det handle om </a:t>
            </a:r>
            <a:r>
              <a:rPr lang="en" sz="2000" dirty="0" err="1"/>
              <a:t>Grønn</a:t>
            </a:r>
            <a:r>
              <a:rPr lang="en" sz="2000" dirty="0"/>
              <a:t> </a:t>
            </a:r>
            <a:r>
              <a:rPr lang="en" sz="2000" dirty="0" err="1"/>
              <a:t>Informatikk</a:t>
            </a:r>
            <a:endParaRPr lang="en" sz="2000" dirty="0"/>
          </a:p>
        </p:txBody>
      </p:sp>
      <p:sp>
        <p:nvSpPr>
          <p:cNvPr id="163" name="Google Shape;163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64" name="Google Shape;164;p30"/>
          <p:cNvSpPr txBox="1"/>
          <p:nvPr/>
        </p:nvSpPr>
        <p:spPr>
          <a:xfrm>
            <a:off x="5970829" y="2327886"/>
            <a:ext cx="29559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Pause </a:t>
            </a:r>
            <a:r>
              <a:rPr lang="en" dirty="0" err="1">
                <a:solidFill>
                  <a:schemeClr val="dk1"/>
                </a:solidFill>
              </a:rPr>
              <a:t>sirka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klokka</a:t>
            </a:r>
            <a:r>
              <a:rPr lang="en" dirty="0">
                <a:solidFill>
                  <a:schemeClr val="dk1"/>
                </a:solidFill>
              </a:rPr>
              <a:t> 11:00 - 11:15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ACE43-A738-81E2-A7DD-6DC4841D3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Læringsmålet vi holder på med: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6012D-03EB-69FB-E97B-5A668D087D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Etter å ha fullført IN1030 </a:t>
            </a:r>
            <a:r>
              <a:rPr lang="nb-NO" b="1" dirty="0"/>
              <a:t>kan du utføre enkle brukerundersøkelser</a:t>
            </a:r>
          </a:p>
          <a:p>
            <a:pPr marL="114300" indent="0">
              <a:buNone/>
            </a:pP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DD035-F2CB-F17B-11FC-018E41C3260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91631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A3785-C1BF-6FAC-63B8-77CD5AF97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Alle kommer borti undersøkelse av bruk...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651EE-C0EE-A41D-493C-8A428FED39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nb-NO" dirty="0"/>
              <a:t>....studieprogrammene ved IfI pr. 2025</a:t>
            </a:r>
          </a:p>
          <a:p>
            <a:r>
              <a:rPr lang="nb-NO" dirty="0"/>
              <a:t>Elektronikk, informatikk og teknologi</a:t>
            </a:r>
          </a:p>
          <a:p>
            <a:r>
              <a:rPr lang="nb-NO" dirty="0"/>
              <a:t>Informatikk: design, bruk, interaksjon</a:t>
            </a:r>
          </a:p>
          <a:p>
            <a:r>
              <a:rPr lang="nb-NO" dirty="0"/>
              <a:t>Informatikk: digital økonomi og ledelse</a:t>
            </a:r>
          </a:p>
          <a:p>
            <a:r>
              <a:rPr lang="nb-NO" dirty="0"/>
              <a:t>Informatikk: maskinlæring og kunstig intelligens</a:t>
            </a:r>
          </a:p>
          <a:p>
            <a:r>
              <a:rPr lang="nb-NO" dirty="0"/>
              <a:t>Informatikk: programmering og systemarkitektur</a:t>
            </a:r>
          </a:p>
          <a:p>
            <a:r>
              <a:rPr lang="nb-NO" dirty="0"/>
              <a:t>Informatikk: robotikk og intelligente systemer</a:t>
            </a:r>
          </a:p>
          <a:p>
            <a:endParaRPr lang="nb-NO" dirty="0"/>
          </a:p>
          <a:p>
            <a:pPr marL="114300" indent="0">
              <a:buNone/>
            </a:pPr>
            <a:r>
              <a:rPr lang="nb-NO" dirty="0"/>
              <a:t>Noen blir </a:t>
            </a:r>
            <a:r>
              <a:rPr lang="nb-NO" b="1" dirty="0"/>
              <a:t>spesialister på brukerundersøkelser </a:t>
            </a:r>
            <a:r>
              <a:rPr lang="nb-NO" dirty="0"/>
              <a:t>– andre vil </a:t>
            </a:r>
            <a:r>
              <a:rPr lang="nb-NO" b="1" dirty="0"/>
              <a:t>bruke data fra brukerundersøkelser</a:t>
            </a:r>
            <a:r>
              <a:rPr lang="nb-NO" dirty="0"/>
              <a:t> eller sette ut </a:t>
            </a:r>
            <a:r>
              <a:rPr lang="nb-NO" b="1" dirty="0"/>
              <a:t>oppdrag om å undersøke bruk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A4F94-5F36-FB74-0C35-0C98F50AC96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00011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5B94-852B-7987-CE3F-6CFB12B05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 begreper, kopper og digitale tjenester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10B77-6074-CDE6-1FB9-E30507BEE8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Bruke ord og begreper</a:t>
            </a:r>
          </a:p>
          <a:p>
            <a:endParaRPr lang="nb-NO" dirty="0"/>
          </a:p>
          <a:p>
            <a:r>
              <a:rPr lang="nb-NO" dirty="0"/>
              <a:t>Bruke fysiske gjenstander – som en kopp!</a:t>
            </a:r>
          </a:p>
          <a:p>
            <a:endParaRPr lang="nb-NO" dirty="0"/>
          </a:p>
          <a:p>
            <a:r>
              <a:rPr lang="nb-NO" dirty="0"/>
              <a:t>Bruke digitale tjenester – for eksempel</a:t>
            </a:r>
          </a:p>
          <a:p>
            <a:pPr marL="939800" lvl="1" indent="-342900">
              <a:buAutoNum type="arabicPeriod"/>
            </a:pPr>
            <a:r>
              <a:rPr lang="nb-NO" dirty="0" err="1"/>
              <a:t>FINN.no</a:t>
            </a:r>
            <a:r>
              <a:rPr lang="nb-NO" dirty="0"/>
              <a:t>, 2. Mine studier, 3. </a:t>
            </a:r>
            <a:r>
              <a:rPr lang="nb-NO" dirty="0" err="1"/>
              <a:t>RuterReise</a:t>
            </a:r>
            <a:r>
              <a:rPr lang="nb-NO" dirty="0"/>
              <a:t>, 4. Vipps, 5. Spotify, 6. Klokke som registrerer og måler “data” (bevegelser, puls, posisjon </a:t>
            </a:r>
            <a:r>
              <a:rPr lang="nb-NO" dirty="0" err="1"/>
              <a:t>etc</a:t>
            </a:r>
            <a:r>
              <a:rPr lang="nb-NO" dirty="0"/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237BD-857F-80A8-C5B7-DE75944491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83804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5A14E-2DB0-B4B4-495E-E6A4A45EF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bruke digital teknologi?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571B6-B8BD-93BD-3EA3-F8A6E655A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Hvorfor brukes digital teknologi?</a:t>
            </a:r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Opplagte svar?</a:t>
            </a:r>
          </a:p>
          <a:p>
            <a:pPr marL="114300" indent="0">
              <a:buNone/>
            </a:pPr>
            <a:r>
              <a:rPr lang="nb-NO" dirty="0"/>
              <a:t>..... </a:t>
            </a:r>
          </a:p>
          <a:p>
            <a:pPr marL="114300" indent="0">
              <a:buNone/>
            </a:pPr>
            <a:r>
              <a:rPr lang="nb-NO" dirty="0"/>
              <a:t>For å gjøre...</a:t>
            </a:r>
          </a:p>
          <a:p>
            <a:pPr marL="114300" indent="0">
              <a:buNone/>
            </a:pPr>
            <a:r>
              <a:rPr lang="nb-NO" dirty="0"/>
              <a:t>for å oppnå....</a:t>
            </a:r>
          </a:p>
          <a:p>
            <a:pPr marL="114300" indent="0">
              <a:buNone/>
            </a:pPr>
            <a:r>
              <a:rPr lang="nb-NO" dirty="0"/>
              <a:t>for å få til....</a:t>
            </a:r>
          </a:p>
          <a:p>
            <a:pPr marL="114300" indent="0">
              <a:buNone/>
            </a:pPr>
            <a:r>
              <a:rPr lang="nb-NO" dirty="0"/>
              <a:t>for å lære....</a:t>
            </a:r>
          </a:p>
          <a:p>
            <a:pPr marL="114300" indent="0">
              <a:buNone/>
            </a:pPr>
            <a:r>
              <a:rPr lang="nb-NO" dirty="0"/>
              <a:t>for å kommunisere...</a:t>
            </a:r>
          </a:p>
          <a:p>
            <a:pPr marL="114300" indent="0">
              <a:buNone/>
            </a:pPr>
            <a:r>
              <a:rPr lang="nb-NO" dirty="0"/>
              <a:t>....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E5DF6-9A79-30C5-1515-1CD7DCC88B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1297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6E535-E149-1B9D-4DB6-A77E90D74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Refleksjon – snakke sammen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A753A-D6D5-D509-1028-42DB23A64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dirty="0"/>
              <a:t>Hva legger du i begrepet «bruk»?</a:t>
            </a:r>
          </a:p>
          <a:p>
            <a:endParaRPr lang="nb-NO" dirty="0"/>
          </a:p>
          <a:p>
            <a:r>
              <a:rPr lang="nb-NO" dirty="0"/>
              <a:t>Hva er viktig for deg når du bruker digitale tjenester?</a:t>
            </a:r>
          </a:p>
          <a:p>
            <a:endParaRPr lang="nb-NO" dirty="0"/>
          </a:p>
          <a:p>
            <a:r>
              <a:rPr lang="nb-NO" dirty="0"/>
              <a:t>Har du blitt overasket over andres bruk av digital teknologi?</a:t>
            </a:r>
          </a:p>
          <a:p>
            <a:endParaRPr lang="nb-NO" dirty="0"/>
          </a:p>
          <a:p>
            <a:pPr marL="114300" indent="0">
              <a:buNone/>
            </a:pP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B9593-1958-5D28-665D-1D7AEBA6D9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01013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55B9-1239-D4D6-1743-B28062F75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brukes digital teknologi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E671-0D84-F39D-4CB2-123E0B8F7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Som programmerere og designere tenker at det skal brukes?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På andre måter – og til andre formål en det som var tiltenkt?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Hva kan vi lære av </a:t>
            </a:r>
            <a:r>
              <a:rPr lang="nb-NO" dirty="0" err="1"/>
              <a:t>brukerene</a:t>
            </a:r>
            <a:r>
              <a:rPr lang="nb-NO" dirty="0"/>
              <a:t>?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F61B9-778B-FA92-961A-7F5E48DF6A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61975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3CCBB-97C3-BF58-9355-DBAF17E46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er brukeren - mangfold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703CF-B9BA-9801-6556-131BB4DAE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Synlige trekk:  </a:t>
            </a:r>
          </a:p>
          <a:p>
            <a:pPr lvl="1"/>
            <a:r>
              <a:rPr lang="nb-NO" dirty="0"/>
              <a:t>Alder, kultur, kjønn, etnisitet, funksjonsvariasjoner.</a:t>
            </a:r>
          </a:p>
          <a:p>
            <a:endParaRPr lang="nb-NO" dirty="0"/>
          </a:p>
          <a:p>
            <a:r>
              <a:rPr lang="nb-NO" dirty="0"/>
              <a:t>Synlig/usynlig trekk:  </a:t>
            </a:r>
          </a:p>
          <a:p>
            <a:pPr lvl="1"/>
            <a:r>
              <a:rPr lang="nb-NO" dirty="0"/>
              <a:t>Språk, interesser, religion, funksjonsvariasjoner.</a:t>
            </a:r>
          </a:p>
          <a:p>
            <a:endParaRPr lang="nb-NO" dirty="0"/>
          </a:p>
          <a:p>
            <a:r>
              <a:rPr lang="nb-NO" dirty="0"/>
              <a:t>Usynlig trekk:</a:t>
            </a:r>
          </a:p>
          <a:p>
            <a:pPr lvl="1"/>
            <a:r>
              <a:rPr lang="nb-NO" dirty="0"/>
              <a:t>Sosioøkonomisk status, livserfaring, kunnskaper, ferdigheter, verdier, utdanning, funksjonsvariasjoner.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7ACC61-14C3-9477-8359-C2EA3F8757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91613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7DB20-FA09-EACD-1AFC-44B2802B0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i </a:t>
            </a:r>
            <a:r>
              <a:rPr lang="nb-NO" dirty="0" err="1"/>
              <a:t>oblig</a:t>
            </a:r>
            <a:r>
              <a:rPr lang="nb-NO" dirty="0"/>
              <a:t>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8E3C8-F14C-784B-8A25-A5F47F071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nb-NO" sz="2400" dirty="0"/>
              <a:t>Observasjon av </a:t>
            </a:r>
            <a:r>
              <a:rPr lang="nb-NO" sz="2400" b="1" dirty="0"/>
              <a:t>bruk</a:t>
            </a:r>
          </a:p>
          <a:p>
            <a:pPr>
              <a:buFont typeface="+mj-lt"/>
              <a:buAutoNum type="arabicPeriod"/>
            </a:pPr>
            <a:r>
              <a:rPr lang="nb-NO" sz="2400" dirty="0"/>
              <a:t>Analyser </a:t>
            </a:r>
            <a:r>
              <a:rPr lang="nb-NO" sz="2400" b="1" dirty="0"/>
              <a:t>sekvens av handlinger</a:t>
            </a:r>
          </a:p>
          <a:p>
            <a:pPr>
              <a:buFont typeface="+mj-lt"/>
              <a:buAutoNum type="arabicPeriod"/>
            </a:pPr>
            <a:r>
              <a:rPr lang="nb-NO" sz="2400" dirty="0"/>
              <a:t>Øvelse og rapportering om </a:t>
            </a:r>
            <a:r>
              <a:rPr lang="nb-NO" sz="2400" b="1" dirty="0"/>
              <a:t>oppmerksomhet og distraksjon</a:t>
            </a:r>
            <a:r>
              <a:rPr lang="nb-NO" sz="2400" dirty="0"/>
              <a:t> – du er brukeren.</a:t>
            </a:r>
            <a:endParaRPr lang="nb-NO" sz="2400" b="1" dirty="0"/>
          </a:p>
          <a:p>
            <a:pPr>
              <a:buFont typeface="+mj-lt"/>
              <a:buAutoNum type="arabicPeriod"/>
            </a:pPr>
            <a:r>
              <a:rPr lang="nb-NO" sz="2400" dirty="0"/>
              <a:t>Spørsmål til </a:t>
            </a:r>
            <a:r>
              <a:rPr lang="nb-NO" sz="2400" b="1" dirty="0"/>
              <a:t>notatet om målinger </a:t>
            </a:r>
            <a:r>
              <a:rPr lang="nb-NO" sz="2400" dirty="0"/>
              <a:t>+ artikkel som bruker sekvenstabell</a:t>
            </a:r>
          </a:p>
          <a:p>
            <a:pPr>
              <a:buFont typeface="+mj-lt"/>
              <a:buAutoNum type="arabicPeriod"/>
            </a:pPr>
            <a:r>
              <a:rPr lang="nb-NO" sz="2400" dirty="0"/>
              <a:t>Refleksjon om arbeidet ditt med </a:t>
            </a:r>
            <a:r>
              <a:rPr lang="nb-NO" sz="2400" dirty="0" err="1"/>
              <a:t>oblig</a:t>
            </a:r>
            <a:r>
              <a:rPr lang="nb-NO" sz="24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EE106-1985-9A69-7258-B3C301773A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16068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C1BD4-354C-659B-DDBD-FE5BDE33D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Video av video av video fra Xerox </a:t>
            </a:r>
            <a:r>
              <a:rPr lang="nb-NO" dirty="0" err="1"/>
              <a:t>Parc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2535D5-821A-056D-32C6-EE1B4C7F5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Ellen Isaacs om observasjoner:</a:t>
            </a:r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– fra 2:00 til  6:30</a:t>
            </a:r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43DCB-A6B8-5E94-0017-DE1F80B1A6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32E666-9862-A971-6210-07E4781EA0E7}"/>
              </a:ext>
            </a:extLst>
          </p:cNvPr>
          <p:cNvSpPr txBox="1"/>
          <p:nvPr/>
        </p:nvSpPr>
        <p:spPr>
          <a:xfrm>
            <a:off x="491015" y="3184435"/>
            <a:ext cx="51726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Concourse T3"/>
                <a:hlinkClick r:id="rId2"/>
              </a:rPr>
              <a:t>https://youtu.be/nV0jY5VgymI?t=138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9216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409AA-B22E-8D7F-C733-A902D58F9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 sier, hva vi gjør, hva vi sier vi gjør?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9D113-C373-2925-928C-297C70D25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«Hva folk </a:t>
            </a:r>
            <a:r>
              <a:rPr lang="nb-NO" b="1" dirty="0"/>
              <a:t>sier,			</a:t>
            </a:r>
            <a:r>
              <a:rPr lang="nb-NO" dirty="0"/>
              <a:t>(intervju, spørreskjema)</a:t>
            </a:r>
          </a:p>
          <a:p>
            <a:pPr marL="114300" indent="0">
              <a:buNone/>
            </a:pPr>
            <a:r>
              <a:rPr lang="nb-NO" dirty="0"/>
              <a:t>hva folk </a:t>
            </a:r>
            <a:r>
              <a:rPr lang="nb-NO" b="1" dirty="0"/>
              <a:t>gjør,			</a:t>
            </a:r>
            <a:r>
              <a:rPr lang="nb-NO" dirty="0"/>
              <a:t>(observasjoner)</a:t>
            </a:r>
          </a:p>
          <a:p>
            <a:pPr marL="114300" indent="0">
              <a:buNone/>
            </a:pPr>
            <a:r>
              <a:rPr lang="nb-NO" dirty="0"/>
              <a:t>hva folk </a:t>
            </a:r>
            <a:r>
              <a:rPr lang="nb-NO" b="1" dirty="0"/>
              <a:t>sier at de gjør		</a:t>
            </a:r>
            <a:r>
              <a:rPr lang="nb-NO" dirty="0"/>
              <a:t>(intervju, spørreskjema)</a:t>
            </a:r>
          </a:p>
          <a:p>
            <a:pPr marL="114300" indent="0">
              <a:buNone/>
            </a:pPr>
            <a:r>
              <a:rPr lang="nb-NO" dirty="0"/>
              <a:t>er helt forskjellige ting»</a:t>
            </a:r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- Margaret Mead</a:t>
            </a:r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ED13-BCFE-F8E1-A79C-A6BB7A7497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53769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6152C-48C1-62E8-6760-DF9C1141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Observasjon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E68A1-EDBB-EB19-744B-8985BC38F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“The </a:t>
            </a:r>
            <a:r>
              <a:rPr lang="nb-NO" dirty="0" err="1"/>
              <a:t>ability</a:t>
            </a:r>
            <a:r>
              <a:rPr lang="nb-NO" dirty="0"/>
              <a:t> to </a:t>
            </a:r>
            <a:r>
              <a:rPr lang="nb-NO" dirty="0" err="1"/>
              <a:t>observe</a:t>
            </a:r>
            <a:r>
              <a:rPr lang="nb-NO" dirty="0"/>
              <a:t> </a:t>
            </a:r>
            <a:r>
              <a:rPr lang="nb-NO" dirty="0" err="1"/>
              <a:t>without</a:t>
            </a:r>
            <a:r>
              <a:rPr lang="nb-NO" dirty="0"/>
              <a:t> </a:t>
            </a:r>
            <a:r>
              <a:rPr lang="nb-NO" dirty="0" err="1"/>
              <a:t>evaluating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highest</a:t>
            </a:r>
            <a:r>
              <a:rPr lang="nb-NO" dirty="0"/>
              <a:t> form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intelligence</a:t>
            </a:r>
            <a:r>
              <a:rPr lang="nb-NO" dirty="0"/>
              <a:t>.”</a:t>
            </a:r>
            <a:br>
              <a:rPr lang="nb-NO" dirty="0"/>
            </a:br>
            <a:endParaRPr lang="nb-NO" dirty="0"/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J. Krishnamurti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D0B9D-50DF-B271-CF5A-1FEBD44B62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0304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5BBD8-0E65-6747-08AD-E1FE306DB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Kvalitative og kvantitative undersøkelser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C4797-E36B-D8EF-19E0-431B250DCC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Kvantitative undersøkelser av bruk</a:t>
            </a:r>
          </a:p>
          <a:p>
            <a:pPr lvl="1"/>
            <a:r>
              <a:rPr lang="nb-NO" dirty="0"/>
              <a:t>Kvantiteter, tall, representasjoner</a:t>
            </a:r>
          </a:p>
          <a:p>
            <a:pPr lvl="1"/>
            <a:r>
              <a:rPr lang="nb-NO" dirty="0"/>
              <a:t>Hvor mange, hvor lenge, hvor ofte feil, hvor store?</a:t>
            </a:r>
          </a:p>
          <a:p>
            <a:endParaRPr lang="nb-NO" dirty="0"/>
          </a:p>
          <a:p>
            <a:r>
              <a:rPr lang="nb-NO" dirty="0"/>
              <a:t>Kvalitative undersøkelser av bruk</a:t>
            </a:r>
          </a:p>
          <a:p>
            <a:pPr lvl="1"/>
            <a:r>
              <a:rPr lang="nb-NO" dirty="0"/>
              <a:t>Kvaliteter</a:t>
            </a:r>
          </a:p>
          <a:p>
            <a:pPr lvl="1"/>
            <a:r>
              <a:rPr lang="nb-NO" dirty="0"/>
              <a:t>På hvilke måte oppleves, hvordan fungerer det for deg, hvordan foregår det?</a:t>
            </a:r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Både for kvalitative og kvantitative undersøkelser – analysere og diskutere funn.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71636-4465-F9F6-9DCB-2BDC5DCFF13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31210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B3540-2674-1F4D-0F74-7694FD19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Sekvenstabell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2F882-0BE8-8A73-5988-DB233B611B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78B22DF-6222-D14D-4E4B-CB2448A563C8}"/>
              </a:ext>
            </a:extLst>
          </p:cNvPr>
          <p:cNvCxnSpPr/>
          <p:nvPr/>
        </p:nvCxnSpPr>
        <p:spPr bwMode="auto">
          <a:xfrm>
            <a:off x="2042410" y="1332034"/>
            <a:ext cx="0" cy="337267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51C697A-C6DA-A125-C839-919AF6A21A54}"/>
              </a:ext>
            </a:extLst>
          </p:cNvPr>
          <p:cNvSpPr txBox="1"/>
          <p:nvPr/>
        </p:nvSpPr>
        <p:spPr>
          <a:xfrm>
            <a:off x="443175" y="1264669"/>
            <a:ext cx="1535550" cy="407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>
                <a:latin typeface="Concourse T3" pitchFamily="2" charset="0"/>
              </a:rPr>
              <a:t>Tidligere i tid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765EFE-8AD3-E9DA-797F-6BD93D5188D3}"/>
              </a:ext>
            </a:extLst>
          </p:cNvPr>
          <p:cNvSpPr txBox="1"/>
          <p:nvPr/>
        </p:nvSpPr>
        <p:spPr>
          <a:xfrm>
            <a:off x="647335" y="4134790"/>
            <a:ext cx="1331391" cy="407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>
                <a:latin typeface="Concourse T3" pitchFamily="2" charset="0"/>
              </a:rPr>
              <a:t>Senere i tid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83468E-72EF-45E5-BCB0-85C16B5AA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190" y="1264669"/>
            <a:ext cx="2830935" cy="337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9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AB27E-87AC-6CB5-1B67-B8064E81CD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F4161C6-060F-67F7-F95C-1920A957E10C}"/>
              </a:ext>
            </a:extLst>
          </p:cNvPr>
          <p:cNvSpPr txBox="1">
            <a:spLocks/>
          </p:cNvSpPr>
          <p:nvPr/>
        </p:nvSpPr>
        <p:spPr>
          <a:xfrm>
            <a:off x="623888" y="620713"/>
            <a:ext cx="11017250" cy="82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b-NO" dirty="0"/>
              <a:t>Sekvenser – i en sekvenstabell</a:t>
            </a:r>
          </a:p>
        </p:txBody>
      </p:sp>
      <p:graphicFrame>
        <p:nvGraphicFramePr>
          <p:cNvPr id="6" name="Table 11">
            <a:extLst>
              <a:ext uri="{FF2B5EF4-FFF2-40B4-BE49-F238E27FC236}">
                <a16:creationId xmlns:a16="http://schemas.microsoft.com/office/drawing/2014/main" id="{D0490586-A981-7D77-B3C8-D7CB42A9EA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9554681"/>
              </p:ext>
            </p:extLst>
          </p:nvPr>
        </p:nvGraphicFramePr>
        <p:xfrm>
          <a:off x="1679511" y="1449388"/>
          <a:ext cx="6132523" cy="2759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9324">
                  <a:extLst>
                    <a:ext uri="{9D8B030D-6E8A-4147-A177-3AD203B41FA5}">
                      <a16:colId xmlns:a16="http://schemas.microsoft.com/office/drawing/2014/main" val="1997482615"/>
                    </a:ext>
                  </a:extLst>
                </a:gridCol>
                <a:gridCol w="1245644">
                  <a:extLst>
                    <a:ext uri="{9D8B030D-6E8A-4147-A177-3AD203B41FA5}">
                      <a16:colId xmlns:a16="http://schemas.microsoft.com/office/drawing/2014/main" val="2985137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9928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6688057"/>
                    </a:ext>
                  </a:extLst>
                </a:gridCol>
                <a:gridCol w="1514911">
                  <a:extLst>
                    <a:ext uri="{9D8B030D-6E8A-4147-A177-3AD203B41FA5}">
                      <a16:colId xmlns:a16="http://schemas.microsoft.com/office/drawing/2014/main" val="489255119"/>
                    </a:ext>
                  </a:extLst>
                </a:gridCol>
                <a:gridCol w="1346084">
                  <a:extLst>
                    <a:ext uri="{9D8B030D-6E8A-4147-A177-3AD203B41FA5}">
                      <a16:colId xmlns:a16="http://schemas.microsoft.com/office/drawing/2014/main" val="3356599802"/>
                    </a:ext>
                  </a:extLst>
                </a:gridCol>
              </a:tblGrid>
              <a:tr h="346768">
                <a:tc gridSpan="3">
                  <a:txBody>
                    <a:bodyPr/>
                    <a:lstStyle/>
                    <a:p>
                      <a:pPr algn="ctr"/>
                      <a:r>
                        <a:rPr lang="nb-NO" noProof="0" dirty="0">
                          <a:solidFill>
                            <a:schemeClr val="tx1"/>
                          </a:solidFill>
                          <a:latin typeface="Concourse T3" panose="020B0604020202020204" charset="0"/>
                        </a:rPr>
                        <a:t>Brukeren</a:t>
                      </a:r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b-NO" noProof="0">
                          <a:solidFill>
                            <a:schemeClr val="tx1"/>
                          </a:solidFill>
                          <a:latin typeface="Concourse T3" panose="020B0604020202020204" charset="0"/>
                        </a:rPr>
                        <a:t>Maskinen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en-US" err="1">
                          <a:solidFill>
                            <a:schemeClr val="tx1"/>
                          </a:solidFill>
                          <a:latin typeface="Concourse T3" panose="020B0604020202020204" charset="0"/>
                        </a:rPr>
                        <a:t>Maskinen</a:t>
                      </a:r>
                      <a:endParaRPr lang="en-US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3064453"/>
                  </a:ext>
                </a:extLst>
              </a:tr>
              <a:tr h="479020">
                <a:tc>
                  <a:txBody>
                    <a:bodyPr/>
                    <a:lstStyle/>
                    <a:p>
                      <a:r>
                        <a:rPr lang="nb-NO" noProof="0">
                          <a:solidFill>
                            <a:schemeClr val="tx1"/>
                          </a:solidFill>
                          <a:latin typeface="Concourse T3" panose="020B0604020202020204" charset="0"/>
                        </a:rPr>
                        <a:t>Handling ikke synlig for maskinen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noProof="0">
                          <a:solidFill>
                            <a:schemeClr val="tx1"/>
                          </a:solidFill>
                          <a:latin typeface="Concourse T3" panose="020B0604020202020204" charset="0"/>
                        </a:rPr>
                        <a:t>Handling synlig for maskinen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b-NO" noProof="0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b-NO" noProof="0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noProof="0">
                          <a:solidFill>
                            <a:schemeClr val="tx1"/>
                          </a:solidFill>
                          <a:latin typeface="Concourse T3" panose="020B0604020202020204" charset="0"/>
                        </a:rPr>
                        <a:t>Effekt synlig for brukeren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noProof="0">
                          <a:solidFill>
                            <a:schemeClr val="tx1"/>
                          </a:solidFill>
                          <a:latin typeface="Concourse T3" panose="020B0604020202020204" charset="0"/>
                        </a:rPr>
                        <a:t>Design rasjonale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0982869"/>
                  </a:ext>
                </a:extLst>
              </a:tr>
              <a:tr h="1681587">
                <a:tc>
                  <a:txBody>
                    <a:bodyPr/>
                    <a:lstStyle/>
                    <a:p>
                      <a:endParaRPr lang="nb-NO" noProof="0" dirty="0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  <a:p>
                      <a:endParaRPr lang="nb-NO" noProof="0" dirty="0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  <a:p>
                      <a:endParaRPr lang="nb-NO" noProof="0" dirty="0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  <a:p>
                      <a:endParaRPr lang="nb-NO" noProof="0" dirty="0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  <a:p>
                      <a:endParaRPr lang="nb-NO" noProof="0" dirty="0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  <a:p>
                      <a:endParaRPr lang="nb-NO" noProof="0" dirty="0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  <a:p>
                      <a:endParaRPr lang="nb-NO" noProof="0" dirty="0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Concourse T3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284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605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72A7C-FE33-7DA1-DC62-3C020F34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Brukere og bruk – klassifiseringer og kategorier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679413-98A2-D0AB-5AD8-8AA46270F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2972676" cy="3416400"/>
          </a:xfrm>
        </p:spPr>
        <p:txBody>
          <a:bodyPr/>
          <a:lstStyle/>
          <a:p>
            <a:pPr marL="114300" indent="0">
              <a:buNone/>
            </a:pPr>
            <a:r>
              <a:rPr lang="nb-NO" b="1" dirty="0"/>
              <a:t>Brukere - grupper</a:t>
            </a:r>
          </a:p>
          <a:p>
            <a:r>
              <a:rPr lang="nb-NO" dirty="0"/>
              <a:t>Pensjonister</a:t>
            </a:r>
          </a:p>
          <a:p>
            <a:r>
              <a:rPr lang="nb-NO" dirty="0"/>
              <a:t>Barn</a:t>
            </a:r>
          </a:p>
          <a:p>
            <a:r>
              <a:rPr lang="nb-NO"/>
              <a:t>Eksperter</a:t>
            </a:r>
            <a:endParaRPr lang="nb-NO" dirty="0"/>
          </a:p>
          <a:p>
            <a:r>
              <a:rPr lang="nb-NO" dirty="0"/>
              <a:t>Sykepleiere</a:t>
            </a:r>
          </a:p>
          <a:p>
            <a:r>
              <a:rPr lang="nb-NO" dirty="0"/>
              <a:t>Studenter</a:t>
            </a:r>
          </a:p>
          <a:p>
            <a:r>
              <a:rPr lang="nb-NO" dirty="0"/>
              <a:t>Skattebetalere</a:t>
            </a:r>
          </a:p>
          <a:p>
            <a:r>
              <a:rPr lang="nb-NO" dirty="0"/>
              <a:t>Blinde</a:t>
            </a:r>
          </a:p>
          <a:p>
            <a:r>
              <a:rPr lang="nb-NO" dirty="0"/>
              <a:t>Arbeidstagere</a:t>
            </a:r>
          </a:p>
          <a:p>
            <a:r>
              <a:rPr lang="nb-NO" dirty="0"/>
              <a:t>Kunder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1CEE63-240C-C365-19E2-90F9818319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1954E0F-0C4D-9A31-8D01-A5AE0931158C}"/>
              </a:ext>
            </a:extLst>
          </p:cNvPr>
          <p:cNvSpPr txBox="1">
            <a:spLocks/>
          </p:cNvSpPr>
          <p:nvPr/>
        </p:nvSpPr>
        <p:spPr>
          <a:xfrm>
            <a:off x="4373288" y="1151236"/>
            <a:ext cx="297267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-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nb-NO" b="1" dirty="0"/>
              <a:t>Bruk – aktiviteter </a:t>
            </a:r>
          </a:p>
          <a:p>
            <a:r>
              <a:rPr lang="nb-NO" dirty="0"/>
              <a:t>Innlogging, oppstart</a:t>
            </a:r>
          </a:p>
          <a:p>
            <a:r>
              <a:rPr lang="nb-NO" dirty="0"/>
              <a:t>Vedlikehold</a:t>
            </a:r>
          </a:p>
          <a:p>
            <a:r>
              <a:rPr lang="nb-NO" dirty="0"/>
              <a:t>Registrere</a:t>
            </a:r>
          </a:p>
          <a:p>
            <a:r>
              <a:rPr lang="nb-NO" dirty="0"/>
              <a:t>Lese</a:t>
            </a:r>
          </a:p>
          <a:p>
            <a:r>
              <a:rPr lang="nb-NO" dirty="0"/>
              <a:t>Skrive</a:t>
            </a:r>
          </a:p>
          <a:p>
            <a:r>
              <a:rPr lang="nb-NO" dirty="0"/>
              <a:t>Oppdatere</a:t>
            </a:r>
          </a:p>
          <a:p>
            <a:r>
              <a:rPr lang="nb-NO" dirty="0"/>
              <a:t>Få informasjon</a:t>
            </a:r>
          </a:p>
          <a:p>
            <a:r>
              <a:rPr lang="nb-NO" dirty="0"/>
              <a:t>...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1636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F2226-B280-A4FA-C12C-B2BA09698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Du som bruker.  Du som «ikke bruker»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BD21C-CEE8-0FEE-4DBC-05F91A73EB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Oppgaven – oppmerksomhet og distraksjon</a:t>
            </a:r>
          </a:p>
          <a:p>
            <a:endParaRPr lang="nb-NO" dirty="0"/>
          </a:p>
          <a:p>
            <a:r>
              <a:rPr lang="nb-NO" dirty="0"/>
              <a:t>Bruk anledningen til å reflektere over dine antagelser, dine vaner, dine disposisjoner, din bruk!</a:t>
            </a:r>
          </a:p>
          <a:p>
            <a:endParaRPr lang="nb-NO" dirty="0"/>
          </a:p>
          <a:p>
            <a:r>
              <a:rPr lang="nb-NO" dirty="0"/>
              <a:t>Diskutere gjerne med hverandre.</a:t>
            </a:r>
          </a:p>
          <a:p>
            <a:endParaRPr lang="nb-NO" dirty="0"/>
          </a:p>
          <a:p>
            <a:r>
              <a:rPr lang="nb-NO" dirty="0"/>
              <a:t>«</a:t>
            </a:r>
            <a:r>
              <a:rPr lang="nb-NO" dirty="0" err="1"/>
              <a:t>Autoetnografi</a:t>
            </a:r>
            <a:r>
              <a:rPr lang="nb-NO" dirty="0"/>
              <a:t>» blir mer og mer vanlig i prosjekter.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FE3CD-7FF1-DCD3-3BA0-014A8145EB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04834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Pensum for dette læringsmålet og oblig - </a:t>
            </a:r>
            <a:r>
              <a:rPr lang="en" b="1"/>
              <a:t>Leganto</a:t>
            </a:r>
            <a:endParaRPr b="1"/>
          </a:p>
        </p:txBody>
      </p:sp>
      <p:sp>
        <p:nvSpPr>
          <p:cNvPr id="170" name="Google Shape;170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Foiler</a:t>
            </a:r>
            <a:endParaRPr lang="en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Notat</a:t>
            </a:r>
            <a:r>
              <a:rPr lang="en" dirty="0"/>
              <a:t> om </a:t>
            </a:r>
            <a:r>
              <a:rPr lang="en" b="1" dirty="0" err="1"/>
              <a:t>sekvens</a:t>
            </a:r>
            <a:r>
              <a:rPr lang="en" b="1" dirty="0"/>
              <a:t> av </a:t>
            </a:r>
            <a:r>
              <a:rPr lang="en" b="1" dirty="0" err="1"/>
              <a:t>handlinger</a:t>
            </a:r>
            <a:endParaRPr lang="en"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Notat</a:t>
            </a:r>
            <a:r>
              <a:rPr lang="en" dirty="0"/>
              <a:t> om </a:t>
            </a:r>
            <a:r>
              <a:rPr lang="en" b="1" dirty="0" err="1"/>
              <a:t>oppmerksomhet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distraksjon</a:t>
            </a:r>
            <a:endParaRPr lang="en" b="1"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 err="1"/>
              <a:t>Notat</a:t>
            </a:r>
            <a:r>
              <a:rPr lang="en" dirty="0"/>
              <a:t> om </a:t>
            </a:r>
            <a:r>
              <a:rPr lang="en" b="1" dirty="0"/>
              <a:t>m</a:t>
            </a:r>
            <a:r>
              <a:rPr lang="en-GB" b="1" dirty="0" err="1"/>
              <a:t>ålinger</a:t>
            </a:r>
            <a:r>
              <a:rPr lang="en-GB" b="1" dirty="0"/>
              <a:t>, </a:t>
            </a:r>
            <a:r>
              <a:rPr lang="en-GB" b="1" dirty="0" err="1"/>
              <a:t>nøyaktighet</a:t>
            </a:r>
            <a:r>
              <a:rPr lang="en-GB" b="1" dirty="0"/>
              <a:t> </a:t>
            </a:r>
            <a:r>
              <a:rPr lang="en-GB" b="1" dirty="0" err="1"/>
              <a:t>og</a:t>
            </a:r>
            <a:r>
              <a:rPr lang="en-GB" b="1" dirty="0"/>
              <a:t> </a:t>
            </a:r>
            <a:r>
              <a:rPr lang="en-GB" b="1" dirty="0" err="1"/>
              <a:t>representasjoner</a:t>
            </a:r>
            <a:endParaRPr lang="en-GB" b="1" dirty="0"/>
          </a:p>
          <a:p>
            <a:pPr marL="0" indent="0">
              <a:spcBef>
                <a:spcPts val="1600"/>
              </a:spcBef>
              <a:buNone/>
            </a:pPr>
            <a:r>
              <a:rPr lang="en-GB" dirty="0" err="1"/>
              <a:t>Artikkel</a:t>
            </a:r>
            <a:r>
              <a:rPr lang="en-GB" dirty="0">
                <a:latin typeface="+mj-lt"/>
              </a:rPr>
              <a:t>: </a:t>
            </a:r>
            <a:r>
              <a:rPr lang="en-GB" b="1" i="0" dirty="0">
                <a:solidFill>
                  <a:srgbClr val="222222"/>
                </a:solidFill>
                <a:effectLst/>
                <a:latin typeface="+mj-lt"/>
              </a:rPr>
              <a:t>How Can I Help You? A chatbot’s answers to citizens’ information needs</a:t>
            </a:r>
          </a:p>
          <a:p>
            <a:pPr marL="114300" indent="0" fontAlgn="ctr">
              <a:spcBef>
                <a:spcPts val="375"/>
              </a:spcBef>
              <a:buNone/>
            </a:pPr>
            <a:r>
              <a:rPr lang="en-GB" dirty="0">
                <a:effectLst/>
              </a:rPr>
              <a:t>Verne, Guri B ; Tina </a:t>
            </a:r>
            <a:r>
              <a:rPr lang="en-GB" dirty="0" err="1">
                <a:effectLst/>
              </a:rPr>
              <a:t>Steinstø</a:t>
            </a:r>
            <a:r>
              <a:rPr lang="en-GB" dirty="0">
                <a:effectLst/>
              </a:rPr>
              <a:t> Linett Simonsen ; </a:t>
            </a:r>
            <a:r>
              <a:rPr lang="en-GB" dirty="0" err="1">
                <a:effectLst/>
              </a:rPr>
              <a:t>Bratteteig</a:t>
            </a:r>
            <a:r>
              <a:rPr lang="en-GB" dirty="0">
                <a:effectLst/>
              </a:rPr>
              <a:t>, Tone, Scandinavian journal of information systems, 34(2), 2022-01-01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en-GB" b="1" dirty="0"/>
          </a:p>
        </p:txBody>
      </p:sp>
      <p:sp>
        <p:nvSpPr>
          <p:cNvPr id="171" name="Google Shape;17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>
          <a:extLst>
            <a:ext uri="{FF2B5EF4-FFF2-40B4-BE49-F238E27FC236}">
              <a16:creationId xmlns:a16="http://schemas.microsoft.com/office/drawing/2014/main" id="{8E594D45-0CBC-39AE-5C68-AFE6D5F69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8">
            <a:extLst>
              <a:ext uri="{FF2B5EF4-FFF2-40B4-BE49-F238E27FC236}">
                <a16:creationId xmlns:a16="http://schemas.microsoft.com/office/drawing/2014/main" id="{B8F8AE94-5E78-810B-3585-A96BFE6E5A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err="1"/>
              <a:t>Refererere</a:t>
            </a:r>
            <a:r>
              <a:rPr lang="en"/>
              <a:t>….</a:t>
            </a:r>
            <a:endParaRPr/>
          </a:p>
        </p:txBody>
      </p:sp>
      <p:sp>
        <p:nvSpPr>
          <p:cNvPr id="512" name="Google Shape;512;p68">
            <a:extLst>
              <a:ext uri="{FF2B5EF4-FFF2-40B4-BE49-F238E27FC236}">
                <a16:creationId xmlns:a16="http://schemas.microsoft.com/office/drawing/2014/main" id="{A62F376E-F79A-1EE2-1FB3-8E5706B5FB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Hvorfor</a:t>
            </a:r>
            <a:r>
              <a:rPr lang="en" dirty="0"/>
              <a:t> </a:t>
            </a:r>
            <a:r>
              <a:rPr lang="en" dirty="0" err="1"/>
              <a:t>referere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kilder</a:t>
            </a:r>
            <a:r>
              <a:rPr lang="en" dirty="0"/>
              <a:t>, </a:t>
            </a:r>
            <a:r>
              <a:rPr lang="en" dirty="0" err="1"/>
              <a:t>verktøy</a:t>
            </a:r>
            <a:r>
              <a:rPr lang="en" dirty="0"/>
              <a:t>, </a:t>
            </a:r>
            <a:r>
              <a:rPr lang="en" dirty="0" err="1"/>
              <a:t>materiell</a:t>
            </a:r>
            <a:r>
              <a:rPr lang="en" dirty="0"/>
              <a:t>, </a:t>
            </a:r>
            <a:r>
              <a:rPr lang="en" dirty="0" err="1"/>
              <a:t>metoder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teknikker</a:t>
            </a:r>
            <a:r>
              <a:rPr lang="en" dirty="0"/>
              <a:t> </a:t>
            </a:r>
            <a:r>
              <a:rPr lang="en" dirty="0" err="1"/>
              <a:t>som</a:t>
            </a:r>
            <a:r>
              <a:rPr lang="en" dirty="0"/>
              <a:t> </a:t>
            </a:r>
            <a:r>
              <a:rPr lang="en" dirty="0" err="1"/>
              <a:t>blir</a:t>
            </a:r>
            <a:r>
              <a:rPr lang="en" dirty="0"/>
              <a:t> </a:t>
            </a:r>
            <a:r>
              <a:rPr lang="en" dirty="0" err="1"/>
              <a:t>benyttet</a:t>
            </a:r>
            <a:r>
              <a:rPr lang="en" dirty="0"/>
              <a:t>?</a:t>
            </a:r>
            <a:endParaRPr dirty="0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For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b="1" dirty="0" err="1"/>
              <a:t>avklare</a:t>
            </a:r>
            <a:r>
              <a:rPr lang="en" b="1" dirty="0"/>
              <a:t> </a:t>
            </a:r>
            <a:r>
              <a:rPr lang="en" b="1" dirty="0" err="1"/>
              <a:t>hva</a:t>
            </a:r>
            <a:r>
              <a:rPr lang="en" b="1" dirty="0"/>
              <a:t> </a:t>
            </a:r>
            <a:r>
              <a:rPr lang="en" b="1" dirty="0" err="1"/>
              <a:t>som</a:t>
            </a:r>
            <a:r>
              <a:rPr lang="en" b="1" dirty="0"/>
              <a:t> er </a:t>
            </a:r>
            <a:r>
              <a:rPr lang="en" b="1" dirty="0" err="1"/>
              <a:t>eget</a:t>
            </a:r>
            <a:r>
              <a:rPr lang="en" b="1" dirty="0"/>
              <a:t> </a:t>
            </a:r>
            <a:r>
              <a:rPr lang="en" b="1" dirty="0" err="1"/>
              <a:t>bidrag</a:t>
            </a:r>
            <a:r>
              <a:rPr lang="en" b="1" dirty="0"/>
              <a:t> </a:t>
            </a:r>
            <a:r>
              <a:rPr lang="en" dirty="0"/>
              <a:t>-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hva</a:t>
            </a:r>
            <a:r>
              <a:rPr lang="en" dirty="0"/>
              <a:t> </a:t>
            </a:r>
            <a:r>
              <a:rPr lang="en" dirty="0" err="1"/>
              <a:t>som</a:t>
            </a:r>
            <a:r>
              <a:rPr lang="en" dirty="0"/>
              <a:t> er </a:t>
            </a:r>
            <a:r>
              <a:rPr lang="en" b="1" dirty="0" err="1"/>
              <a:t>andres</a:t>
            </a:r>
            <a:r>
              <a:rPr lang="en" b="1" dirty="0"/>
              <a:t> </a:t>
            </a:r>
            <a:r>
              <a:rPr lang="en" b="1" dirty="0" err="1"/>
              <a:t>bidrag</a:t>
            </a:r>
            <a:r>
              <a:rPr lang="en" b="1" dirty="0"/>
              <a:t>.</a:t>
            </a:r>
            <a:endParaRPr b="1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For </a:t>
            </a:r>
            <a:r>
              <a:rPr lang="en" dirty="0" err="1"/>
              <a:t>å</a:t>
            </a:r>
            <a:r>
              <a:rPr lang="en" dirty="0"/>
              <a:t> “</a:t>
            </a:r>
            <a:r>
              <a:rPr lang="en" b="1" dirty="0" err="1"/>
              <a:t>stå</a:t>
            </a:r>
            <a:r>
              <a:rPr lang="en" b="1" dirty="0"/>
              <a:t> </a:t>
            </a:r>
            <a:r>
              <a:rPr lang="en" b="1" dirty="0" err="1"/>
              <a:t>på</a:t>
            </a:r>
            <a:r>
              <a:rPr lang="en" b="1" dirty="0"/>
              <a:t> </a:t>
            </a:r>
            <a:r>
              <a:rPr lang="en" b="1" dirty="0" err="1"/>
              <a:t>skuldrene</a:t>
            </a:r>
            <a:r>
              <a:rPr lang="en" b="1" dirty="0"/>
              <a:t> </a:t>
            </a:r>
            <a:r>
              <a:rPr lang="en" b="1" dirty="0" err="1"/>
              <a:t>til</a:t>
            </a:r>
            <a:r>
              <a:rPr lang="en" b="1" dirty="0"/>
              <a:t> </a:t>
            </a:r>
            <a:r>
              <a:rPr lang="en" b="1" dirty="0" err="1"/>
              <a:t>andre</a:t>
            </a:r>
            <a:r>
              <a:rPr lang="en" dirty="0"/>
              <a:t>”, ta </a:t>
            </a:r>
            <a:r>
              <a:rPr lang="en" dirty="0" err="1"/>
              <a:t>utganspunkt</a:t>
            </a:r>
            <a:r>
              <a:rPr lang="en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hva</a:t>
            </a:r>
            <a:r>
              <a:rPr lang="en-GB" dirty="0"/>
              <a:t> vi “vet”.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dirty="0"/>
              <a:t>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b="1" dirty="0" err="1"/>
              <a:t>fortelle</a:t>
            </a:r>
            <a:r>
              <a:rPr lang="en-GB" b="1" dirty="0"/>
              <a:t> at du </a:t>
            </a:r>
            <a:r>
              <a:rPr lang="en-GB" b="1" dirty="0" err="1"/>
              <a:t>har</a:t>
            </a:r>
            <a:r>
              <a:rPr lang="en-GB" b="1" dirty="0"/>
              <a:t> lest, </a:t>
            </a:r>
            <a:r>
              <a:rPr lang="en-GB" b="1" dirty="0" err="1"/>
              <a:t>forstått</a:t>
            </a:r>
            <a:r>
              <a:rPr lang="en-GB" b="1" dirty="0"/>
              <a:t> </a:t>
            </a:r>
            <a:r>
              <a:rPr lang="en-GB" b="1" dirty="0" err="1"/>
              <a:t>og</a:t>
            </a:r>
            <a:r>
              <a:rPr lang="en-GB" b="1" dirty="0"/>
              <a:t> </a:t>
            </a:r>
            <a:r>
              <a:rPr lang="en-GB" b="1" dirty="0" err="1"/>
              <a:t>kan</a:t>
            </a:r>
            <a:r>
              <a:rPr lang="en-GB" b="1" dirty="0"/>
              <a:t> </a:t>
            </a:r>
            <a:r>
              <a:rPr lang="en-GB" b="1" dirty="0" err="1"/>
              <a:t>noe</a:t>
            </a:r>
            <a:r>
              <a:rPr lang="en-GB" dirty="0"/>
              <a:t>;)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For </a:t>
            </a:r>
            <a:r>
              <a:rPr lang="en" dirty="0" err="1"/>
              <a:t>å</a:t>
            </a:r>
            <a:r>
              <a:rPr lang="en" dirty="0"/>
              <a:t>….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lang="en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Og alle </a:t>
            </a:r>
            <a:r>
              <a:rPr lang="en" dirty="0" err="1"/>
              <a:t>trenger</a:t>
            </a:r>
            <a:r>
              <a:rPr lang="en" dirty="0"/>
              <a:t>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b="1" dirty="0" err="1"/>
              <a:t>praktisere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øve</a:t>
            </a:r>
            <a:r>
              <a:rPr lang="en" b="1" dirty="0"/>
              <a:t> </a:t>
            </a:r>
            <a:r>
              <a:rPr lang="en" b="1" dirty="0" err="1"/>
              <a:t>på</a:t>
            </a:r>
            <a:r>
              <a:rPr lang="en" b="1" dirty="0"/>
              <a:t> </a:t>
            </a:r>
            <a:r>
              <a:rPr lang="en" b="1" dirty="0" err="1"/>
              <a:t>dette</a:t>
            </a:r>
            <a:r>
              <a:rPr lang="en" b="1" dirty="0"/>
              <a:t> </a:t>
            </a:r>
            <a:r>
              <a:rPr lang="en" dirty="0"/>
              <a:t>– ta </a:t>
            </a:r>
            <a:r>
              <a:rPr lang="en" dirty="0" err="1"/>
              <a:t>utganspunkt</a:t>
            </a:r>
            <a:r>
              <a:rPr lang="en" dirty="0"/>
              <a:t> </a:t>
            </a:r>
            <a:r>
              <a:rPr lang="en-GB" dirty="0" err="1"/>
              <a:t>i</a:t>
            </a:r>
            <a:r>
              <a:rPr lang="en-GB" dirty="0"/>
              <a:t> at du </a:t>
            </a:r>
            <a:r>
              <a:rPr lang="en-GB" dirty="0" err="1"/>
              <a:t>allerede</a:t>
            </a:r>
            <a:r>
              <a:rPr lang="en-GB" dirty="0"/>
              <a:t> </a:t>
            </a:r>
            <a:r>
              <a:rPr lang="en-GB" dirty="0" err="1"/>
              <a:t>gjør</a:t>
            </a:r>
            <a:r>
              <a:rPr lang="en-GB" dirty="0"/>
              <a:t> det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forskjellige</a:t>
            </a:r>
            <a:r>
              <a:rPr lang="en-GB" dirty="0"/>
              <a:t> </a:t>
            </a:r>
            <a:r>
              <a:rPr lang="en-GB" dirty="0" err="1"/>
              <a:t>måter</a:t>
            </a:r>
            <a:r>
              <a:rPr lang="en-GB" dirty="0"/>
              <a:t> –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ulike</a:t>
            </a:r>
            <a:r>
              <a:rPr lang="en-GB" dirty="0"/>
              <a:t> </a:t>
            </a:r>
            <a:r>
              <a:rPr lang="en-GB" dirty="0" err="1"/>
              <a:t>situasjoner</a:t>
            </a:r>
            <a:r>
              <a:rPr lang="en-GB" dirty="0"/>
              <a:t>!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dirty="0" err="1"/>
              <a:t>Slurv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lett</a:t>
            </a:r>
            <a:r>
              <a:rPr lang="en-GB" dirty="0"/>
              <a:t> </a:t>
            </a:r>
            <a:r>
              <a:rPr lang="en-GB" dirty="0" err="1"/>
              <a:t>skje</a:t>
            </a:r>
            <a:r>
              <a:rPr lang="en-GB" dirty="0"/>
              <a:t> - men det er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greit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unngå</a:t>
            </a:r>
            <a:r>
              <a:rPr lang="en-GB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513" name="Google Shape;513;p68">
            <a:extLst>
              <a:ext uri="{FF2B5EF4-FFF2-40B4-BE49-F238E27FC236}">
                <a16:creationId xmlns:a16="http://schemas.microsoft.com/office/drawing/2014/main" id="{3E9FA489-456B-9432-209D-3799F7A16D2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4529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AE300-E6B5-FF93-8637-33CF6F1CD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Du refererer ofte i hverdagslivet…også når du lager programmer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9BDD3-A8C0-B510-0BF1-E1FD1AD4C9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noProof="0" dirty="0"/>
          </a:p>
          <a:p>
            <a:r>
              <a:rPr lang="nb-NO" noProof="0" dirty="0"/>
              <a:t>Den filmen vi så </a:t>
            </a:r>
            <a:r>
              <a:rPr lang="nb-NO" noProof="0" dirty="0" err="1"/>
              <a:t>igår</a:t>
            </a:r>
            <a:r>
              <a:rPr lang="nb-NO" noProof="0" dirty="0"/>
              <a:t> kveld på Klingenberg….</a:t>
            </a:r>
          </a:p>
          <a:p>
            <a:r>
              <a:rPr lang="nb-NO" noProof="0" dirty="0"/>
              <a:t>Han sa at han ville gå en tur langs sjøen Helga.</a:t>
            </a:r>
          </a:p>
          <a:p>
            <a:r>
              <a:rPr lang="nb-NO" noProof="0" dirty="0"/>
              <a:t>Davis konkluderer med at dette er innafor.</a:t>
            </a:r>
          </a:p>
          <a:p>
            <a:r>
              <a:rPr lang="nb-NO" noProof="0" dirty="0"/>
              <a:t>Der borte er det et bord.</a:t>
            </a:r>
          </a:p>
          <a:p>
            <a:r>
              <a:rPr lang="nb-NO" noProof="0" dirty="0"/>
              <a:t>Det på midten av bordet viser hva som er viktig nå.</a:t>
            </a:r>
          </a:p>
          <a:p>
            <a:r>
              <a:rPr lang="nb-NO" noProof="0" dirty="0"/>
              <a:t>Denne klokka viser 10:17, den klokka viser 10:20.</a:t>
            </a:r>
          </a:p>
          <a:p>
            <a:r>
              <a:rPr lang="nb-NO" noProof="0" dirty="0"/>
              <a:t>Pekere, lenker og referanser i koden (register, databaser, </a:t>
            </a:r>
            <a:r>
              <a:rPr lang="nb-NO" noProof="0" dirty="0" err="1"/>
              <a:t>APIer</a:t>
            </a:r>
            <a:r>
              <a:rPr lang="nb-NO" noProof="0" dirty="0"/>
              <a:t> etc.)</a:t>
            </a:r>
          </a:p>
          <a:p>
            <a:r>
              <a:rPr lang="nb-NO" noProof="0" dirty="0"/>
              <a:t>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4EC52-FC55-FA92-7DA2-52073916CA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0" smtClean="0"/>
              <a:t>21</a:t>
            </a:fld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79947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2E2D6-8460-E35F-DFEF-9473FDA91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Du stiller </a:t>
            </a:r>
            <a:r>
              <a:rPr lang="en-GB" dirty="0" err="1"/>
              <a:t>spørsmål</a:t>
            </a:r>
            <a:r>
              <a:rPr lang="en-GB" dirty="0"/>
              <a:t>….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2D7FD-F362-2F23-0341-6FC22AA5E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994" y="1660037"/>
            <a:ext cx="3641464" cy="3416400"/>
          </a:xfrm>
        </p:spPr>
        <p:txBody>
          <a:bodyPr/>
          <a:lstStyle/>
          <a:p>
            <a:r>
              <a:rPr lang="en-GB" err="1"/>
              <a:t>Hvorfor</a:t>
            </a:r>
            <a:r>
              <a:rPr lang="en-GB"/>
              <a:t> </a:t>
            </a:r>
            <a:r>
              <a:rPr lang="en-GB" err="1"/>
              <a:t>referere</a:t>
            </a:r>
            <a:r>
              <a:rPr lang="en-GB"/>
              <a:t> </a:t>
            </a:r>
            <a:r>
              <a:rPr lang="en-GB" err="1"/>
              <a:t>til</a:t>
            </a:r>
            <a:r>
              <a:rPr lang="en-GB"/>
              <a:t> X?</a:t>
            </a:r>
          </a:p>
          <a:p>
            <a:r>
              <a:rPr lang="en-GB" err="1"/>
              <a:t>Hvordan</a:t>
            </a:r>
            <a:r>
              <a:rPr lang="en-GB"/>
              <a:t> </a:t>
            </a:r>
            <a:r>
              <a:rPr lang="en-GB" err="1"/>
              <a:t>referere</a:t>
            </a:r>
            <a:r>
              <a:rPr lang="en-GB"/>
              <a:t> </a:t>
            </a:r>
            <a:r>
              <a:rPr lang="en-GB" err="1"/>
              <a:t>til</a:t>
            </a:r>
            <a:r>
              <a:rPr lang="en-GB"/>
              <a:t> X?</a:t>
            </a:r>
          </a:p>
          <a:p>
            <a:r>
              <a:rPr lang="en-GB" err="1"/>
              <a:t>Hva</a:t>
            </a:r>
            <a:r>
              <a:rPr lang="en-GB"/>
              <a:t> </a:t>
            </a:r>
            <a:r>
              <a:rPr lang="en-GB" err="1"/>
              <a:t>kan</a:t>
            </a:r>
            <a:r>
              <a:rPr lang="en-GB"/>
              <a:t> du </a:t>
            </a:r>
            <a:r>
              <a:rPr lang="en-GB" err="1"/>
              <a:t>referere</a:t>
            </a:r>
            <a:r>
              <a:rPr lang="en-GB"/>
              <a:t> </a:t>
            </a:r>
            <a:r>
              <a:rPr lang="en-GB" err="1"/>
              <a:t>til</a:t>
            </a:r>
            <a:r>
              <a:rPr lang="en-GB"/>
              <a:t>?</a:t>
            </a:r>
          </a:p>
          <a:p>
            <a:r>
              <a:rPr lang="en-GB" err="1"/>
              <a:t>Hvem</a:t>
            </a:r>
            <a:r>
              <a:rPr lang="en-GB"/>
              <a:t> </a:t>
            </a:r>
            <a:r>
              <a:rPr lang="en-GB" err="1"/>
              <a:t>gjør</a:t>
            </a:r>
            <a:r>
              <a:rPr lang="en-GB"/>
              <a:t> det?</a:t>
            </a:r>
          </a:p>
          <a:p>
            <a:r>
              <a:rPr lang="en-GB" err="1"/>
              <a:t>Når</a:t>
            </a:r>
            <a:r>
              <a:rPr lang="en-GB"/>
              <a:t> </a:t>
            </a:r>
            <a:r>
              <a:rPr lang="en-GB" err="1"/>
              <a:t>gjøres</a:t>
            </a:r>
            <a:r>
              <a:rPr lang="en-GB"/>
              <a:t> det?</a:t>
            </a:r>
          </a:p>
          <a:p>
            <a:r>
              <a:rPr lang="en-GB" err="1"/>
              <a:t>Hvilke</a:t>
            </a:r>
            <a:r>
              <a:rPr lang="en-GB"/>
              <a:t>…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FCAC0E-94D7-94B4-D74F-DFB3B48434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423089-BB5C-2723-BA3C-EE8C3D1A9800}"/>
              </a:ext>
            </a:extLst>
          </p:cNvPr>
          <p:cNvSpPr txBox="1"/>
          <p:nvPr/>
        </p:nvSpPr>
        <p:spPr>
          <a:xfrm>
            <a:off x="3900458" y="1271165"/>
            <a:ext cx="457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/>
              <a:t>I keep six honest serving-men </a:t>
            </a:r>
          </a:p>
          <a:p>
            <a:r>
              <a:rPr lang="en-GB" sz="1000"/>
              <a:t>(They taught me all I knew); </a:t>
            </a:r>
          </a:p>
          <a:p>
            <a:r>
              <a:rPr lang="en-GB" sz="1000"/>
              <a:t>Their names are What and Why and When </a:t>
            </a:r>
          </a:p>
          <a:p>
            <a:r>
              <a:rPr lang="en-GB" sz="1000"/>
              <a:t>And How and Where and Who. </a:t>
            </a:r>
          </a:p>
          <a:p>
            <a:r>
              <a:rPr lang="en-GB" sz="1000"/>
              <a:t>I send them over land and sea, </a:t>
            </a:r>
          </a:p>
          <a:p>
            <a:r>
              <a:rPr lang="en-GB" sz="1000"/>
              <a:t>I send them east and west; </a:t>
            </a:r>
          </a:p>
          <a:p>
            <a:r>
              <a:rPr lang="en-GB" sz="1000"/>
              <a:t>But after they have worked for me, </a:t>
            </a:r>
          </a:p>
          <a:p>
            <a:r>
              <a:rPr lang="en-GB" sz="1000"/>
              <a:t>I give them all a rest. </a:t>
            </a:r>
          </a:p>
          <a:p>
            <a:endParaRPr lang="en-GB" sz="1000"/>
          </a:p>
          <a:p>
            <a:r>
              <a:rPr lang="en-GB" sz="1000"/>
              <a:t>I let them rest from nine till five, </a:t>
            </a:r>
          </a:p>
          <a:p>
            <a:r>
              <a:rPr lang="en-GB" sz="1000"/>
              <a:t>For I am busy then, </a:t>
            </a:r>
          </a:p>
          <a:p>
            <a:r>
              <a:rPr lang="en-GB" sz="1000"/>
              <a:t>As well as breakfast, lunch, and tea, </a:t>
            </a:r>
          </a:p>
          <a:p>
            <a:r>
              <a:rPr lang="en-GB" sz="1000"/>
              <a:t>For they are hungry men. </a:t>
            </a:r>
          </a:p>
          <a:p>
            <a:r>
              <a:rPr lang="en-GB" sz="1000"/>
              <a:t>But different folk have different views; </a:t>
            </a:r>
          </a:p>
          <a:p>
            <a:r>
              <a:rPr lang="en-GB" sz="1000"/>
              <a:t>I know a person small— </a:t>
            </a:r>
          </a:p>
          <a:p>
            <a:r>
              <a:rPr lang="en-GB" sz="1000"/>
              <a:t>She keeps ten million serving-men, </a:t>
            </a:r>
          </a:p>
          <a:p>
            <a:r>
              <a:rPr lang="en-GB" sz="1000"/>
              <a:t>Who get no rest at all! </a:t>
            </a:r>
          </a:p>
          <a:p>
            <a:endParaRPr lang="en-GB" sz="1000"/>
          </a:p>
          <a:p>
            <a:r>
              <a:rPr lang="en-GB" sz="1000"/>
              <a:t>She </a:t>
            </a:r>
            <a:r>
              <a:rPr lang="en-GB" sz="1000" err="1"/>
              <a:t>sends'em</a:t>
            </a:r>
            <a:r>
              <a:rPr lang="en-GB" sz="1000"/>
              <a:t> abroad on her own affairs, </a:t>
            </a:r>
          </a:p>
          <a:p>
            <a:r>
              <a:rPr lang="en-GB" sz="1000"/>
              <a:t>From the second she opens her eyes— </a:t>
            </a:r>
          </a:p>
          <a:p>
            <a:r>
              <a:rPr lang="en-GB" sz="1000"/>
              <a:t>One million </a:t>
            </a:r>
            <a:r>
              <a:rPr lang="en-GB" sz="1000" err="1"/>
              <a:t>Hows</a:t>
            </a:r>
            <a:r>
              <a:rPr lang="en-GB" sz="1000"/>
              <a:t>, two million </a:t>
            </a:r>
            <a:r>
              <a:rPr lang="en-GB" sz="1000" err="1"/>
              <a:t>Wheres</a:t>
            </a:r>
            <a:r>
              <a:rPr lang="en-GB" sz="1000"/>
              <a:t>, And seven million Whys! </a:t>
            </a:r>
          </a:p>
          <a:p>
            <a:endParaRPr lang="en-GB" sz="1000"/>
          </a:p>
          <a:p>
            <a:r>
              <a:rPr lang="en-GB" sz="1000"/>
              <a:t>The Elephant's Child – Kipling</a:t>
            </a:r>
          </a:p>
          <a:p>
            <a:r>
              <a:rPr lang="en-GB" sz="1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4400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6BE34-4CBB-946B-F5C3-C5F59BE0E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Du </a:t>
            </a:r>
            <a:r>
              <a:rPr lang="en-GB" dirty="0" err="1"/>
              <a:t>skriver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noen</a:t>
            </a:r>
            <a:r>
              <a:rPr lang="en-GB" dirty="0"/>
              <a:t>….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2317A-56F3-D4A3-EC82-0E862CDC9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Kritisk</a:t>
            </a:r>
            <a:r>
              <a:rPr lang="en-GB" dirty="0"/>
              <a:t> </a:t>
            </a:r>
            <a:r>
              <a:rPr lang="en-GB" dirty="0" err="1"/>
              <a:t>tenkning</a:t>
            </a:r>
            <a:r>
              <a:rPr lang="en-GB" dirty="0"/>
              <a:t> (</a:t>
            </a:r>
            <a:r>
              <a:rPr lang="en-GB" dirty="0" err="1"/>
              <a:t>stille</a:t>
            </a:r>
            <a:r>
              <a:rPr lang="en-GB" dirty="0"/>
              <a:t> </a:t>
            </a:r>
            <a:r>
              <a:rPr lang="en-GB" dirty="0" err="1"/>
              <a:t>spørsmål</a:t>
            </a:r>
            <a:r>
              <a:rPr lang="en-GB" dirty="0"/>
              <a:t>…)</a:t>
            </a:r>
          </a:p>
          <a:p>
            <a:r>
              <a:rPr lang="en-GB" dirty="0" err="1"/>
              <a:t>Kreativ</a:t>
            </a:r>
            <a:r>
              <a:rPr lang="en-GB" dirty="0"/>
              <a:t> </a:t>
            </a:r>
            <a:r>
              <a:rPr lang="en-GB" dirty="0" err="1"/>
              <a:t>tenkning</a:t>
            </a:r>
            <a:r>
              <a:rPr lang="en-GB" dirty="0"/>
              <a:t> (</a:t>
            </a:r>
            <a:r>
              <a:rPr lang="en-GB" dirty="0" err="1"/>
              <a:t>forestille</a:t>
            </a:r>
            <a:r>
              <a:rPr lang="en-GB" dirty="0"/>
              <a:t> seg…)</a:t>
            </a:r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r>
              <a:rPr lang="en-GB" dirty="0"/>
              <a:t>Harold </a:t>
            </a:r>
            <a:r>
              <a:rPr lang="en-GB" dirty="0" err="1"/>
              <a:t>Lasswell</a:t>
            </a:r>
            <a:r>
              <a:rPr lang="en-GB" dirty="0"/>
              <a:t> (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flere</a:t>
            </a:r>
            <a:r>
              <a:rPr lang="en-GB" dirty="0"/>
              <a:t>) </a:t>
            </a:r>
            <a:r>
              <a:rPr lang="en-GB" dirty="0" err="1"/>
              <a:t>formluerte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modell</a:t>
            </a:r>
            <a:r>
              <a:rPr lang="en-GB" dirty="0"/>
              <a:t>/</a:t>
            </a:r>
            <a:r>
              <a:rPr lang="en-GB" dirty="0" err="1"/>
              <a:t>setning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belyse</a:t>
            </a:r>
            <a:r>
              <a:rPr lang="en-GB" dirty="0"/>
              <a:t> </a:t>
            </a:r>
            <a:r>
              <a:rPr lang="en-GB" dirty="0" err="1"/>
              <a:t>kommunikasjon</a:t>
            </a:r>
            <a:r>
              <a:rPr lang="en-GB" dirty="0"/>
              <a:t>:</a:t>
            </a:r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r>
              <a:rPr lang="en-GB" b="1" dirty="0"/>
              <a:t>«</a:t>
            </a:r>
            <a:r>
              <a:rPr lang="en-GB" b="1" dirty="0" err="1"/>
              <a:t>Hvem</a:t>
            </a:r>
            <a:r>
              <a:rPr lang="en-GB" b="1" dirty="0"/>
              <a:t> </a:t>
            </a:r>
            <a:r>
              <a:rPr lang="en-GB" b="1" dirty="0" err="1"/>
              <a:t>sier</a:t>
            </a:r>
            <a:r>
              <a:rPr lang="en-GB" b="1" dirty="0"/>
              <a:t> </a:t>
            </a:r>
            <a:r>
              <a:rPr lang="en-GB" b="1" dirty="0" err="1"/>
              <a:t>hva</a:t>
            </a:r>
            <a:r>
              <a:rPr lang="en-GB" b="1" dirty="0"/>
              <a:t>, </a:t>
            </a:r>
            <a:r>
              <a:rPr lang="en-GB" b="1" dirty="0" err="1"/>
              <a:t>til</a:t>
            </a:r>
            <a:r>
              <a:rPr lang="en-GB" b="1" dirty="0"/>
              <a:t> </a:t>
            </a:r>
            <a:r>
              <a:rPr lang="en-GB" b="1" dirty="0" err="1"/>
              <a:t>hvem</a:t>
            </a:r>
            <a:r>
              <a:rPr lang="en-GB" b="1" dirty="0"/>
              <a:t>, </a:t>
            </a:r>
            <a:r>
              <a:rPr lang="en-GB" b="1" dirty="0" err="1"/>
              <a:t>gjennom</a:t>
            </a:r>
            <a:r>
              <a:rPr lang="en-GB" b="1" dirty="0"/>
              <a:t> </a:t>
            </a:r>
            <a:r>
              <a:rPr lang="en-GB" b="1" dirty="0" err="1"/>
              <a:t>hvilken</a:t>
            </a:r>
            <a:r>
              <a:rPr lang="en-GB" b="1" dirty="0"/>
              <a:t> </a:t>
            </a:r>
            <a:r>
              <a:rPr lang="en-GB" b="1" dirty="0" err="1"/>
              <a:t>kanal</a:t>
            </a:r>
            <a:r>
              <a:rPr lang="en-GB" b="1" dirty="0"/>
              <a:t> </a:t>
            </a:r>
            <a:r>
              <a:rPr lang="en-GB" b="1" dirty="0" err="1"/>
              <a:t>og</a:t>
            </a:r>
            <a:r>
              <a:rPr lang="en-GB" b="1" dirty="0"/>
              <a:t> med </a:t>
            </a:r>
            <a:r>
              <a:rPr lang="en-GB" b="1" dirty="0" err="1"/>
              <a:t>hvilken</a:t>
            </a:r>
            <a:r>
              <a:rPr lang="en-GB" b="1" dirty="0"/>
              <a:t> </a:t>
            </a:r>
            <a:r>
              <a:rPr lang="en-GB" b="1" dirty="0" err="1"/>
              <a:t>virkning</a:t>
            </a:r>
            <a:r>
              <a:rPr lang="en-GB" b="1" dirty="0"/>
              <a:t>?»</a:t>
            </a:r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r>
              <a:rPr lang="en-GB" dirty="0"/>
              <a:t>Variant:</a:t>
            </a:r>
            <a:br>
              <a:rPr lang="en-GB" dirty="0"/>
            </a:br>
            <a:r>
              <a:rPr lang="en-GB" dirty="0" err="1"/>
              <a:t>Hvem</a:t>
            </a:r>
            <a:r>
              <a:rPr lang="en-GB" dirty="0"/>
              <a:t> </a:t>
            </a:r>
            <a:r>
              <a:rPr lang="en-GB" dirty="0" err="1"/>
              <a:t>sier</a:t>
            </a:r>
            <a:r>
              <a:rPr lang="en-GB" dirty="0"/>
              <a:t> </a:t>
            </a:r>
            <a:r>
              <a:rPr lang="en-GB" dirty="0" err="1"/>
              <a:t>hva</a:t>
            </a:r>
            <a:r>
              <a:rPr lang="en-GB" dirty="0"/>
              <a:t>,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hvem</a:t>
            </a:r>
            <a:r>
              <a:rPr lang="en-GB" dirty="0"/>
              <a:t>, I </a:t>
            </a:r>
            <a:r>
              <a:rPr lang="en-GB" dirty="0" err="1"/>
              <a:t>hvilken</a:t>
            </a:r>
            <a:r>
              <a:rPr lang="en-GB" dirty="0"/>
              <a:t> </a:t>
            </a:r>
            <a:r>
              <a:rPr lang="en-GB" dirty="0" err="1"/>
              <a:t>situasjon</a:t>
            </a:r>
            <a:r>
              <a:rPr lang="en-GB" dirty="0"/>
              <a:t>, med </a:t>
            </a:r>
            <a:r>
              <a:rPr lang="en-GB" dirty="0" err="1"/>
              <a:t>hvilken</a:t>
            </a:r>
            <a:r>
              <a:rPr lang="en-GB" dirty="0"/>
              <a:t> </a:t>
            </a:r>
            <a:r>
              <a:rPr lang="en-GB" dirty="0" err="1"/>
              <a:t>effekt</a:t>
            </a:r>
            <a:r>
              <a:rPr lang="en-GB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F09D6D-A560-A786-0748-7FB632DCDC3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A01CDAA-B075-CBE8-F6D4-8FE0386BF161}"/>
              </a:ext>
            </a:extLst>
          </p:cNvPr>
          <p:cNvSpPr/>
          <p:nvPr/>
        </p:nvSpPr>
        <p:spPr>
          <a:xfrm>
            <a:off x="4572000" y="574625"/>
            <a:ext cx="1360968" cy="11797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err="1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Kreativ</a:t>
            </a:r>
            <a:r>
              <a:rPr lang="en-GB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GB" err="1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tenkning</a:t>
            </a:r>
            <a:endParaRPr lang="en-GB">
              <a:ln w="0"/>
              <a:solidFill>
                <a:schemeClr val="accent3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A397C4-17ED-B9E7-08D6-AF960F2F5196}"/>
              </a:ext>
            </a:extLst>
          </p:cNvPr>
          <p:cNvSpPr/>
          <p:nvPr/>
        </p:nvSpPr>
        <p:spPr>
          <a:xfrm>
            <a:off x="5575004" y="574625"/>
            <a:ext cx="1399953" cy="11797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Kritisk</a:t>
            </a:r>
            <a:r>
              <a:rPr lang="en-GB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GB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tenkning</a:t>
            </a:r>
            <a:endParaRPr lang="en-GB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A56343A-5FF3-1C8A-C6EF-6A777CF0969C}"/>
                  </a:ext>
                </a:extLst>
              </p14:cNvPr>
              <p14:cNvContentPartPr/>
              <p14:nvPr/>
            </p14:nvContentPartPr>
            <p14:xfrm>
              <a:off x="6667066" y="909159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A56343A-5FF3-1C8A-C6EF-6A777CF0969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13066" y="80115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820DB87-0FBE-70A5-F665-86824FA5741D}"/>
                  </a:ext>
                </a:extLst>
              </p14:cNvPr>
              <p14:cNvContentPartPr/>
              <p14:nvPr/>
            </p14:nvContentPartPr>
            <p14:xfrm>
              <a:off x="6667066" y="909159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820DB87-0FBE-70A5-F665-86824FA574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13066" y="80115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2DE3BB2-B40A-D22D-47AF-6EE351948DC2}"/>
                  </a:ext>
                </a:extLst>
              </p14:cNvPr>
              <p14:cNvContentPartPr/>
              <p14:nvPr/>
            </p14:nvContentPartPr>
            <p14:xfrm>
              <a:off x="6667066" y="909159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2DE3BB2-B40A-D22D-47AF-6EE351948DC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13066" y="80115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61D0EC4-2A2A-604D-330D-4B5C5C9ACA84}"/>
                  </a:ext>
                </a:extLst>
              </p14:cNvPr>
              <p14:cNvContentPartPr/>
              <p14:nvPr/>
            </p14:nvContentPartPr>
            <p14:xfrm>
              <a:off x="6736906" y="1115439"/>
              <a:ext cx="57600" cy="165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61D0EC4-2A2A-604D-330D-4B5C5C9ACA8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82566" y="1007204"/>
                <a:ext cx="165917" cy="3817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3E48A48-193B-A650-58E8-6DEF519727DE}"/>
                  </a:ext>
                </a:extLst>
              </p14:cNvPr>
              <p14:cNvContentPartPr/>
              <p14:nvPr/>
            </p14:nvContentPartPr>
            <p14:xfrm>
              <a:off x="5782906" y="733119"/>
              <a:ext cx="1045440" cy="756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3E48A48-193B-A650-58E8-6DEF519727D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28906" y="625119"/>
                <a:ext cx="1153080" cy="9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A769552-C578-70B9-23ED-E2753E753408}"/>
                  </a:ext>
                </a:extLst>
              </p14:cNvPr>
              <p14:cNvContentPartPr/>
              <p14:nvPr/>
            </p14:nvContentPartPr>
            <p14:xfrm>
              <a:off x="6659146" y="1185999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A769552-C578-70B9-23ED-E2753E75340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05146" y="107799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7E8CB21-952C-DA6B-0460-FADA454729EC}"/>
                  </a:ext>
                </a:extLst>
              </p14:cNvPr>
              <p14:cNvContentPartPr/>
              <p14:nvPr/>
            </p14:nvContentPartPr>
            <p14:xfrm>
              <a:off x="6659146" y="1185999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7E8CB21-952C-DA6B-0460-FADA454729E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05146" y="107799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C26F857-8A00-B348-DFD9-E90CC45A2C5D}"/>
                  </a:ext>
                </a:extLst>
              </p14:cNvPr>
              <p14:cNvContentPartPr/>
              <p14:nvPr/>
            </p14:nvContentPartPr>
            <p14:xfrm>
              <a:off x="6659146" y="1185999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C26F857-8A00-B348-DFD9-E90CC45A2C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05146" y="107799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F4E94EF-B11A-F5ED-79C5-9D59091CD980}"/>
                  </a:ext>
                </a:extLst>
              </p14:cNvPr>
              <p14:cNvContentPartPr/>
              <p14:nvPr/>
            </p14:nvContentPartPr>
            <p14:xfrm>
              <a:off x="6659146" y="1185999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F4E94EF-B11A-F5ED-79C5-9D59091CD98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05146" y="107799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64327B2-0E2F-55AE-ED5D-992CAD1B1CA6}"/>
                  </a:ext>
                </a:extLst>
              </p14:cNvPr>
              <p14:cNvContentPartPr/>
              <p14:nvPr/>
            </p14:nvContentPartPr>
            <p14:xfrm>
              <a:off x="6659146" y="1185999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64327B2-0E2F-55AE-ED5D-992CAD1B1C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05146" y="107799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BBB6335-7AC8-F80E-3C9A-E43948794B8A}"/>
                  </a:ext>
                </a:extLst>
              </p14:cNvPr>
              <p14:cNvContentPartPr/>
              <p14:nvPr/>
            </p14:nvContentPartPr>
            <p14:xfrm>
              <a:off x="5416786" y="813039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BBB6335-7AC8-F80E-3C9A-E43948794B8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62786" y="70503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807FE8F-47F7-296F-FAEC-674F94AE317B}"/>
                  </a:ext>
                </a:extLst>
              </p14:cNvPr>
              <p14:cNvContentPartPr/>
              <p14:nvPr/>
            </p14:nvContentPartPr>
            <p14:xfrm>
              <a:off x="5116906" y="813039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807FE8F-47F7-296F-FAEC-674F94AE31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62906" y="70503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E25100A-CDEE-16B8-0042-93A6B85B6109}"/>
                  </a:ext>
                </a:extLst>
              </p14:cNvPr>
              <p14:cNvContentPartPr/>
              <p14:nvPr/>
            </p14:nvContentPartPr>
            <p14:xfrm>
              <a:off x="4815226" y="1147839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E25100A-CDEE-16B8-0042-93A6B85B61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61226" y="103983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AB58F653-4A31-A029-6F2E-06469BF165A5}"/>
                  </a:ext>
                </a:extLst>
              </p14:cNvPr>
              <p14:cNvContentPartPr/>
              <p14:nvPr/>
            </p14:nvContentPartPr>
            <p14:xfrm>
              <a:off x="5107546" y="1592079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AB58F653-4A31-A029-6F2E-06469BF165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53546" y="1484079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8322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err="1"/>
              <a:t>Veien</a:t>
            </a:r>
            <a:r>
              <a:rPr lang="en"/>
              <a:t> </a:t>
            </a:r>
            <a:r>
              <a:rPr lang="en" err="1"/>
              <a:t>videre</a:t>
            </a:r>
            <a:endParaRPr/>
          </a:p>
        </p:txBody>
      </p:sp>
      <p:sp>
        <p:nvSpPr>
          <p:cNvPr id="504" name="Google Shape;504;p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Neste time: om </a:t>
            </a:r>
            <a:r>
              <a:rPr lang="en" dirty="0" err="1"/>
              <a:t>grønn</a:t>
            </a:r>
            <a:r>
              <a:rPr lang="en" dirty="0"/>
              <a:t> </a:t>
            </a:r>
            <a:r>
              <a:rPr lang="en" dirty="0" err="1"/>
              <a:t>informatikk</a:t>
            </a:r>
            <a:r>
              <a:rPr lang="en" dirty="0"/>
              <a:t>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Gruppetimer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arbeide</a:t>
            </a:r>
            <a:r>
              <a:rPr lang="en" dirty="0"/>
              <a:t> med </a:t>
            </a:r>
            <a:r>
              <a:rPr lang="en" dirty="0" err="1"/>
              <a:t>oblig</a:t>
            </a:r>
            <a:r>
              <a:rPr lang="en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Frist for </a:t>
            </a:r>
            <a:r>
              <a:rPr lang="en" dirty="0" err="1"/>
              <a:t>innlevering</a:t>
            </a:r>
            <a:r>
              <a:rPr lang="en" dirty="0"/>
              <a:t> av </a:t>
            </a:r>
            <a:r>
              <a:rPr lang="en" dirty="0" err="1"/>
              <a:t>andre</a:t>
            </a:r>
            <a:r>
              <a:rPr lang="en" dirty="0"/>
              <a:t> </a:t>
            </a:r>
            <a:r>
              <a:rPr lang="en" dirty="0" err="1"/>
              <a:t>oblig</a:t>
            </a:r>
            <a:r>
              <a:rPr lang="en" dirty="0"/>
              <a:t> er </a:t>
            </a:r>
            <a:r>
              <a:rPr lang="en" dirty="0" err="1"/>
              <a:t>neste</a:t>
            </a:r>
            <a:r>
              <a:rPr lang="en" dirty="0"/>
              <a:t> </a:t>
            </a:r>
            <a:r>
              <a:rPr lang="en" dirty="0" err="1"/>
              <a:t>onsdag</a:t>
            </a:r>
            <a:r>
              <a:rPr lang="en" dirty="0"/>
              <a:t>.  Lykke </a:t>
            </a:r>
            <a:r>
              <a:rPr lang="en" dirty="0" err="1"/>
              <a:t>til</a:t>
            </a:r>
            <a:r>
              <a:rPr lang="en" dirty="0"/>
              <a:t>!!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/>
              <a:t>Neste </a:t>
            </a:r>
            <a:r>
              <a:rPr lang="en" b="1" dirty="0" err="1"/>
              <a:t>torsdag</a:t>
            </a:r>
            <a:r>
              <a:rPr lang="en" b="1" dirty="0"/>
              <a:t> </a:t>
            </a:r>
            <a:r>
              <a:rPr lang="en" dirty="0"/>
              <a:t>starter vi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tredje</a:t>
            </a:r>
            <a:r>
              <a:rPr lang="en" dirty="0"/>
              <a:t> </a:t>
            </a:r>
            <a:r>
              <a:rPr lang="en" dirty="0" err="1"/>
              <a:t>læringsmål</a:t>
            </a:r>
            <a:r>
              <a:rPr lang="en" dirty="0"/>
              <a:t> om </a:t>
            </a:r>
            <a:r>
              <a:rPr lang="nb-NO" dirty="0"/>
              <a:t>etikk og lover.</a:t>
            </a:r>
          </a:p>
        </p:txBody>
      </p:sp>
      <p:sp>
        <p:nvSpPr>
          <p:cNvPr id="505" name="Google Shape;505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506" name="Google Shape;506;p6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BFBC3B7-C7C1-3C4D-822F-2951E0A99571}">
  <we:reference id="wa200003915" version="2.0.0.0" store="nb-NO" storeType="OMEX"/>
  <we:alternateReferences>
    <we:reference id="wa200003915" version="2.0.0.0" store="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2193</TotalTime>
  <Words>1248</Words>
  <Application>Microsoft Macintosh PowerPoint</Application>
  <PresentationFormat>On-screen Show (16:9)</PresentationFormat>
  <Paragraphs>257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Concourse T3</vt:lpstr>
      <vt:lpstr>Simple Light</vt:lpstr>
      <vt:lpstr>Bruk og brukerundersøkelser</vt:lpstr>
      <vt:lpstr>Oversikt over idag</vt:lpstr>
      <vt:lpstr>Læringsmålet vi holder på med:</vt:lpstr>
      <vt:lpstr>Alle kommer borti undersøkelse av bruk...</vt:lpstr>
      <vt:lpstr>Bruke begreper, kopper og digitale tjenester</vt:lpstr>
      <vt:lpstr>Hvorfor bruke digital teknologi?</vt:lpstr>
      <vt:lpstr>Refleksjon – snakke sammen</vt:lpstr>
      <vt:lpstr>Hvordan brukes digital teknologi</vt:lpstr>
      <vt:lpstr>Hvem er brukeren - mangfold</vt:lpstr>
      <vt:lpstr>Oppgaver i oblig 2</vt:lpstr>
      <vt:lpstr>Video av video av video fra Xerox Parc</vt:lpstr>
      <vt:lpstr>Hva vi sier, hva vi gjør, hva vi sier vi gjør?</vt:lpstr>
      <vt:lpstr>Observasjon</vt:lpstr>
      <vt:lpstr>Kvalitative og kvantitative undersøkelser</vt:lpstr>
      <vt:lpstr>Sekvenstabell</vt:lpstr>
      <vt:lpstr>PowerPoint Presentation</vt:lpstr>
      <vt:lpstr>Brukere og bruk – klassifiseringer og kategorier</vt:lpstr>
      <vt:lpstr>Du som bruker.  Du som «ikke bruker»</vt:lpstr>
      <vt:lpstr>Pensum for dette læringsmålet og oblig - Leganto</vt:lpstr>
      <vt:lpstr>Refererere….</vt:lpstr>
      <vt:lpstr>Du refererer ofte i hverdagslivet…også når du lager programmer</vt:lpstr>
      <vt:lpstr>Du stiller spørsmål….</vt:lpstr>
      <vt:lpstr>Du skriver til noen….</vt:lpstr>
      <vt:lpstr>Veien videre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Samspill</dc:title>
  <cp:lastModifiedBy>Jo Herstad</cp:lastModifiedBy>
  <cp:revision>3</cp:revision>
  <dcterms:modified xsi:type="dcterms:W3CDTF">2025-02-12T15:11:45Z</dcterms:modified>
</cp:coreProperties>
</file>