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</p:sldMasterIdLst>
  <p:notesMasterIdLst>
    <p:notesMasterId r:id="rId8"/>
  </p:notesMasterIdLst>
  <p:sldIdLst>
    <p:sldId id="256" r:id="rId2"/>
    <p:sldId id="257" r:id="rId3"/>
    <p:sldId id="268" r:id="rId4"/>
    <p:sldId id="258" r:id="rId5"/>
    <p:sldId id="259" r:id="rId6"/>
    <p:sldId id="267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BF6B38-D9C1-4C4C-B4A8-963D2A403673}" v="2" dt="2025-03-06T08:23:37.0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12"/>
  </p:normalViewPr>
  <p:slideViewPr>
    <p:cSldViewPr snapToGrid="0">
      <p:cViewPr varScale="1">
        <p:scale>
          <a:sx n="137" d="100"/>
          <a:sy n="137" d="100"/>
        </p:scale>
        <p:origin x="8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Herstad" userId="cbfd40b5-597e-4e64-b11b-33cd09ea73ab" providerId="ADAL" clId="{14BF6B38-D9C1-4C4C-B4A8-963D2A403673}"/>
    <pc:docChg chg="custSel delSld modSld">
      <pc:chgData name="Jo Herstad" userId="cbfd40b5-597e-4e64-b11b-33cd09ea73ab" providerId="ADAL" clId="{14BF6B38-D9C1-4C4C-B4A8-963D2A403673}" dt="2025-03-06T10:26:27.908" v="442" actId="2696"/>
      <pc:docMkLst>
        <pc:docMk/>
      </pc:docMkLst>
      <pc:sldChg chg="modSp mod">
        <pc:chgData name="Jo Herstad" userId="cbfd40b5-597e-4e64-b11b-33cd09ea73ab" providerId="ADAL" clId="{14BF6B38-D9C1-4C4C-B4A8-963D2A403673}" dt="2025-03-05T11:33:55.043" v="18" actId="20577"/>
        <pc:sldMkLst>
          <pc:docMk/>
          <pc:sldMk cId="0" sldId="256"/>
        </pc:sldMkLst>
        <pc:spChg chg="mod">
          <ac:chgData name="Jo Herstad" userId="cbfd40b5-597e-4e64-b11b-33cd09ea73ab" providerId="ADAL" clId="{14BF6B38-D9C1-4C4C-B4A8-963D2A403673}" dt="2025-03-05T11:33:55.043" v="18" actId="20577"/>
          <ac:spMkLst>
            <pc:docMk/>
            <pc:sldMk cId="0" sldId="256"/>
            <ac:spMk id="104" creationId="{00000000-0000-0000-0000-000000000000}"/>
          </ac:spMkLst>
        </pc:spChg>
      </pc:sldChg>
      <pc:sldChg chg="modSp mod">
        <pc:chgData name="Jo Herstad" userId="cbfd40b5-597e-4e64-b11b-33cd09ea73ab" providerId="ADAL" clId="{14BF6B38-D9C1-4C4C-B4A8-963D2A403673}" dt="2025-03-06T08:19:52.171" v="234" actId="20577"/>
        <pc:sldMkLst>
          <pc:docMk/>
          <pc:sldMk cId="0" sldId="257"/>
        </pc:sldMkLst>
        <pc:spChg chg="mod">
          <ac:chgData name="Jo Herstad" userId="cbfd40b5-597e-4e64-b11b-33cd09ea73ab" providerId="ADAL" clId="{14BF6B38-D9C1-4C4C-B4A8-963D2A403673}" dt="2025-03-06T08:19:52.171" v="234" actId="20577"/>
          <ac:spMkLst>
            <pc:docMk/>
            <pc:sldMk cId="0" sldId="257"/>
            <ac:spMk id="111" creationId="{00000000-0000-0000-0000-000000000000}"/>
          </ac:spMkLst>
        </pc:spChg>
      </pc:sldChg>
      <pc:sldChg chg="modSp mod">
        <pc:chgData name="Jo Herstad" userId="cbfd40b5-597e-4e64-b11b-33cd09ea73ab" providerId="ADAL" clId="{14BF6B38-D9C1-4C4C-B4A8-963D2A403673}" dt="2025-03-06T08:21:12.784" v="310" actId="20577"/>
        <pc:sldMkLst>
          <pc:docMk/>
          <pc:sldMk cId="0" sldId="258"/>
        </pc:sldMkLst>
        <pc:spChg chg="mod">
          <ac:chgData name="Jo Herstad" userId="cbfd40b5-597e-4e64-b11b-33cd09ea73ab" providerId="ADAL" clId="{14BF6B38-D9C1-4C4C-B4A8-963D2A403673}" dt="2025-03-06T08:21:12.784" v="310" actId="20577"/>
          <ac:spMkLst>
            <pc:docMk/>
            <pc:sldMk cId="0" sldId="258"/>
            <ac:spMk id="117" creationId="{00000000-0000-0000-0000-000000000000}"/>
          </ac:spMkLst>
        </pc:spChg>
      </pc:sldChg>
      <pc:sldChg chg="modSp mod">
        <pc:chgData name="Jo Herstad" userId="cbfd40b5-597e-4e64-b11b-33cd09ea73ab" providerId="ADAL" clId="{14BF6B38-D9C1-4C4C-B4A8-963D2A403673}" dt="2025-03-05T11:36:00.504" v="199" actId="20577"/>
        <pc:sldMkLst>
          <pc:docMk/>
          <pc:sldMk cId="0" sldId="259"/>
        </pc:sldMkLst>
        <pc:spChg chg="mod">
          <ac:chgData name="Jo Herstad" userId="cbfd40b5-597e-4e64-b11b-33cd09ea73ab" providerId="ADAL" clId="{14BF6B38-D9C1-4C4C-B4A8-963D2A403673}" dt="2025-03-05T11:36:00.504" v="199" actId="20577"/>
          <ac:spMkLst>
            <pc:docMk/>
            <pc:sldMk cId="0" sldId="259"/>
            <ac:spMk id="125" creationId="{00000000-0000-0000-0000-000000000000}"/>
          </ac:spMkLst>
        </pc:spChg>
      </pc:sldChg>
      <pc:sldChg chg="del">
        <pc:chgData name="Jo Herstad" userId="cbfd40b5-597e-4e64-b11b-33cd09ea73ab" providerId="ADAL" clId="{14BF6B38-D9C1-4C4C-B4A8-963D2A403673}" dt="2025-03-06T08:22:05.445" v="337" actId="2696"/>
        <pc:sldMkLst>
          <pc:docMk/>
          <pc:sldMk cId="0" sldId="260"/>
        </pc:sldMkLst>
      </pc:sldChg>
      <pc:sldChg chg="modSp del mod">
        <pc:chgData name="Jo Herstad" userId="cbfd40b5-597e-4e64-b11b-33cd09ea73ab" providerId="ADAL" clId="{14BF6B38-D9C1-4C4C-B4A8-963D2A403673}" dt="2025-03-06T08:25:09.693" v="441" actId="2696"/>
        <pc:sldMkLst>
          <pc:docMk/>
          <pc:sldMk cId="0" sldId="261"/>
        </pc:sldMkLst>
        <pc:spChg chg="mod">
          <ac:chgData name="Jo Herstad" userId="cbfd40b5-597e-4e64-b11b-33cd09ea73ab" providerId="ADAL" clId="{14BF6B38-D9C1-4C4C-B4A8-963D2A403673}" dt="2025-03-05T11:36:38.844" v="228" actId="20577"/>
          <ac:spMkLst>
            <pc:docMk/>
            <pc:sldMk cId="0" sldId="261"/>
            <ac:spMk id="140" creationId="{00000000-0000-0000-0000-000000000000}"/>
          </ac:spMkLst>
        </pc:spChg>
      </pc:sldChg>
      <pc:sldChg chg="del">
        <pc:chgData name="Jo Herstad" userId="cbfd40b5-597e-4e64-b11b-33cd09ea73ab" providerId="ADAL" clId="{14BF6B38-D9C1-4C4C-B4A8-963D2A403673}" dt="2025-03-06T08:22:05.459" v="339" actId="2696"/>
        <pc:sldMkLst>
          <pc:docMk/>
          <pc:sldMk cId="0" sldId="262"/>
        </pc:sldMkLst>
      </pc:sldChg>
      <pc:sldChg chg="addSp delSp modSp del mod delAnim modAnim">
        <pc:chgData name="Jo Herstad" userId="cbfd40b5-597e-4e64-b11b-33cd09ea73ab" providerId="ADAL" clId="{14BF6B38-D9C1-4C4C-B4A8-963D2A403673}" dt="2025-03-06T10:26:27.908" v="442" actId="2696"/>
        <pc:sldMkLst>
          <pc:docMk/>
          <pc:sldMk cId="0" sldId="263"/>
        </pc:sldMkLst>
        <pc:spChg chg="add">
          <ac:chgData name="Jo Herstad" userId="cbfd40b5-597e-4e64-b11b-33cd09ea73ab" providerId="ADAL" clId="{14BF6B38-D9C1-4C4C-B4A8-963D2A403673}" dt="2025-03-06T08:22:36.629" v="342" actId="22"/>
          <ac:spMkLst>
            <pc:docMk/>
            <pc:sldMk cId="0" sldId="263"/>
            <ac:spMk id="3" creationId="{55F5FF04-63A4-C0FB-AE80-18057438E7DE}"/>
          </ac:spMkLst>
        </pc:spChg>
        <pc:spChg chg="del mod">
          <ac:chgData name="Jo Herstad" userId="cbfd40b5-597e-4e64-b11b-33cd09ea73ab" providerId="ADAL" clId="{14BF6B38-D9C1-4C4C-B4A8-963D2A403673}" dt="2025-03-06T08:22:33.923" v="341" actId="478"/>
          <ac:spMkLst>
            <pc:docMk/>
            <pc:sldMk cId="0" sldId="263"/>
            <ac:spMk id="103" creationId="{00000000-0000-0000-0000-000000000000}"/>
          </ac:spMkLst>
        </pc:spChg>
      </pc:sldChg>
      <pc:sldChg chg="addSp delSp modSp mod">
        <pc:chgData name="Jo Herstad" userId="cbfd40b5-597e-4e64-b11b-33cd09ea73ab" providerId="ADAL" clId="{14BF6B38-D9C1-4C4C-B4A8-963D2A403673}" dt="2025-03-06T08:24:59.684" v="440"/>
        <pc:sldMkLst>
          <pc:docMk/>
          <pc:sldMk cId="3588993291" sldId="267"/>
        </pc:sldMkLst>
        <pc:spChg chg="mod">
          <ac:chgData name="Jo Herstad" userId="cbfd40b5-597e-4e64-b11b-33cd09ea73ab" providerId="ADAL" clId="{14BF6B38-D9C1-4C4C-B4A8-963D2A403673}" dt="2025-03-06T08:23:42.960" v="356" actId="20577"/>
          <ac:spMkLst>
            <pc:docMk/>
            <pc:sldMk cId="3588993291" sldId="267"/>
            <ac:spMk id="2" creationId="{A849456C-ECE2-B68E-7F72-D6F7385C4624}"/>
          </ac:spMkLst>
        </pc:spChg>
        <pc:spChg chg="mod">
          <ac:chgData name="Jo Herstad" userId="cbfd40b5-597e-4e64-b11b-33cd09ea73ab" providerId="ADAL" clId="{14BF6B38-D9C1-4C4C-B4A8-963D2A403673}" dt="2025-03-06T08:24:52.158" v="438" actId="20577"/>
          <ac:spMkLst>
            <pc:docMk/>
            <pc:sldMk cId="3588993291" sldId="267"/>
            <ac:spMk id="3" creationId="{64980109-5DC5-6CDD-44DE-4E02F1545EAD}"/>
          </ac:spMkLst>
        </pc:spChg>
        <pc:spChg chg="add del mod">
          <ac:chgData name="Jo Herstad" userId="cbfd40b5-597e-4e64-b11b-33cd09ea73ab" providerId="ADAL" clId="{14BF6B38-D9C1-4C4C-B4A8-963D2A403673}" dt="2025-03-06T08:24:59.684" v="440"/>
          <ac:spMkLst>
            <pc:docMk/>
            <pc:sldMk cId="3588993291" sldId="267"/>
            <ac:spMk id="5" creationId="{3A9F0CD8-B5BC-06F5-CDBA-EEAB695CD188}"/>
          </ac:spMkLst>
        </pc:spChg>
      </pc:sldChg>
      <pc:sldChg chg="modSp mod">
        <pc:chgData name="Jo Herstad" userId="cbfd40b5-597e-4e64-b11b-33cd09ea73ab" providerId="ADAL" clId="{14BF6B38-D9C1-4C4C-B4A8-963D2A403673}" dt="2025-03-06T08:23:03.915" v="353" actId="20577"/>
        <pc:sldMkLst>
          <pc:docMk/>
          <pc:sldMk cId="1384971267" sldId="268"/>
        </pc:sldMkLst>
        <pc:spChg chg="mod">
          <ac:chgData name="Jo Herstad" userId="cbfd40b5-597e-4e64-b11b-33cd09ea73ab" providerId="ADAL" clId="{14BF6B38-D9C1-4C4C-B4A8-963D2A403673}" dt="2025-03-06T08:22:52.504" v="345" actId="20577"/>
          <ac:spMkLst>
            <pc:docMk/>
            <pc:sldMk cId="1384971267" sldId="268"/>
            <ac:spMk id="2" creationId="{E1D95E11-4078-CF63-7067-BA21035772E1}"/>
          </ac:spMkLst>
        </pc:spChg>
        <pc:spChg chg="mod">
          <ac:chgData name="Jo Herstad" userId="cbfd40b5-597e-4e64-b11b-33cd09ea73ab" providerId="ADAL" clId="{14BF6B38-D9C1-4C4C-B4A8-963D2A403673}" dt="2025-03-06T08:23:03.915" v="353" actId="20577"/>
          <ac:spMkLst>
            <pc:docMk/>
            <pc:sldMk cId="1384971267" sldId="268"/>
            <ac:spMk id="3" creationId="{FBB45462-8FFC-9FA8-FB83-D472A9636125}"/>
          </ac:spMkLst>
        </pc:spChg>
      </pc:sldChg>
      <pc:sldChg chg="del">
        <pc:chgData name="Jo Herstad" userId="cbfd40b5-597e-4e64-b11b-33cd09ea73ab" providerId="ADAL" clId="{14BF6B38-D9C1-4C4C-B4A8-963D2A403673}" dt="2025-03-05T11:36:46.376" v="229" actId="2696"/>
        <pc:sldMkLst>
          <pc:docMk/>
          <pc:sldMk cId="4203776344" sldId="269"/>
        </pc:sldMkLst>
      </pc:sldChg>
      <pc:sldChg chg="del">
        <pc:chgData name="Jo Herstad" userId="cbfd40b5-597e-4e64-b11b-33cd09ea73ab" providerId="ADAL" clId="{14BF6B38-D9C1-4C4C-B4A8-963D2A403673}" dt="2025-03-06T08:22:05.404" v="333" actId="2696"/>
        <pc:sldMkLst>
          <pc:docMk/>
          <pc:sldMk cId="0" sldId="270"/>
        </pc:sldMkLst>
      </pc:sldChg>
      <pc:sldChg chg="del">
        <pc:chgData name="Jo Herstad" userId="cbfd40b5-597e-4e64-b11b-33cd09ea73ab" providerId="ADAL" clId="{14BF6B38-D9C1-4C4C-B4A8-963D2A403673}" dt="2025-03-06T08:22:05.412" v="334" actId="2696"/>
        <pc:sldMkLst>
          <pc:docMk/>
          <pc:sldMk cId="0" sldId="271"/>
        </pc:sldMkLst>
      </pc:sldChg>
      <pc:sldChg chg="del">
        <pc:chgData name="Jo Herstad" userId="cbfd40b5-597e-4e64-b11b-33cd09ea73ab" providerId="ADAL" clId="{14BF6B38-D9C1-4C4C-B4A8-963D2A403673}" dt="2025-03-06T08:22:05.425" v="335" actId="2696"/>
        <pc:sldMkLst>
          <pc:docMk/>
          <pc:sldMk cId="0" sldId="272"/>
        </pc:sldMkLst>
      </pc:sldChg>
      <pc:sldChg chg="del">
        <pc:chgData name="Jo Herstad" userId="cbfd40b5-597e-4e64-b11b-33cd09ea73ab" providerId="ADAL" clId="{14BF6B38-D9C1-4C4C-B4A8-963D2A403673}" dt="2025-03-06T08:22:05.435" v="336" actId="2696"/>
        <pc:sldMkLst>
          <pc:docMk/>
          <pc:sldMk cId="0" sldId="273"/>
        </pc:sldMkLst>
      </pc:sldChg>
      <pc:sldChg chg="del">
        <pc:chgData name="Jo Herstad" userId="cbfd40b5-597e-4e64-b11b-33cd09ea73ab" providerId="ADAL" clId="{14BF6B38-D9C1-4C4C-B4A8-963D2A403673}" dt="2025-03-06T08:22:05.455" v="338" actId="2696"/>
        <pc:sldMkLst>
          <pc:docMk/>
          <pc:sldMk cId="0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2ce44688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2ce44688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15db796dc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15db796dc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179d432b1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179d432b1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179d432b18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179d432b18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-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838800" y="327240"/>
            <a:ext cx="7921800" cy="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575" tIns="36275" rIns="72575" bIns="36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838800" y="1642680"/>
            <a:ext cx="7924500" cy="30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575" tIns="36275" rIns="72575" bIns="36275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sldNum" idx="12"/>
          </p:nvPr>
        </p:nvSpPr>
        <p:spPr>
          <a:xfrm>
            <a:off x="8018953" y="4800827"/>
            <a:ext cx="685500" cy="3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575" tIns="36275" rIns="72575" bIns="3627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Overgang fra Modul A til Modul B </a:t>
            </a:r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14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 err="1"/>
              <a:t>Torsdag</a:t>
            </a:r>
            <a:r>
              <a:rPr lang="en" dirty="0"/>
              <a:t> 6 mars 2025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Gunnar &amp; Jo</a:t>
            </a:r>
            <a:endParaRPr dirty="0"/>
          </a:p>
        </p:txBody>
      </p:sp>
      <p:sp>
        <p:nvSpPr>
          <p:cNvPr id="105" name="Google Shape;105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Idag</a:t>
            </a:r>
            <a:endParaRPr dirty="0"/>
          </a:p>
        </p:txBody>
      </p:sp>
      <p:sp>
        <p:nvSpPr>
          <p:cNvPr id="111" name="Google Shape;111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Kort</a:t>
            </a:r>
            <a:r>
              <a:rPr lang="en" dirty="0"/>
              <a:t> </a:t>
            </a:r>
            <a:r>
              <a:rPr lang="en" dirty="0" err="1"/>
              <a:t>oppsummering</a:t>
            </a:r>
            <a:r>
              <a:rPr lang="en" dirty="0"/>
              <a:t> - </a:t>
            </a:r>
            <a:r>
              <a:rPr lang="en" dirty="0" err="1"/>
              <a:t>modul</a:t>
            </a:r>
            <a:r>
              <a:rPr lang="en" dirty="0"/>
              <a:t> 1</a:t>
            </a:r>
            <a:endParaRPr lang="nb-NO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dirty="0"/>
              <a:t>Summegrupper</a:t>
            </a: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Modul B </a:t>
            </a: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 err="1"/>
              <a:t>Gruppeinndeling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primer.</a:t>
            </a:r>
            <a:endParaRPr lang="en-GB"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dirty="0"/>
              <a:t>Vi holder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maks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time </a:t>
            </a:r>
            <a:r>
              <a:rPr lang="en-GB" dirty="0" err="1"/>
              <a:t>idag</a:t>
            </a:r>
            <a:endParaRPr lang="en-GB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12" name="Google Shape;112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95E11-4078-CF63-7067-BA2103577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Tre </a:t>
            </a:r>
            <a:r>
              <a:rPr lang="nb-NO" dirty="0" err="1"/>
              <a:t>obligger</a:t>
            </a:r>
            <a:r>
              <a:rPr lang="nb-NO" dirty="0"/>
              <a:t> innlevert!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B45462-8FFC-9FA8-FB83-D472A96361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/>
              <a:t>Svært gode besvarelser</a:t>
            </a:r>
            <a:r>
              <a:rPr lang="nb-NO" dirty="0"/>
              <a:t>.  </a:t>
            </a:r>
          </a:p>
          <a:p>
            <a:endParaRPr lang="nb-NO" dirty="0"/>
          </a:p>
          <a:p>
            <a:r>
              <a:rPr lang="nb-NO" dirty="0"/>
              <a:t>Fine refleksjoner, diskusjoner og eksempler!</a:t>
            </a:r>
          </a:p>
          <a:p>
            <a:endParaRPr lang="nb-NO" dirty="0"/>
          </a:p>
          <a:p>
            <a:r>
              <a:rPr lang="nb-NO" dirty="0"/>
              <a:t>Å skrive – det er å tenke/Å skrive for å tenke/Å representere for å tenke</a:t>
            </a:r>
          </a:p>
          <a:p>
            <a:pPr marL="114300" indent="0" algn="ctr">
              <a:buNone/>
            </a:pPr>
            <a:r>
              <a:rPr lang="nb-NO" sz="6600" dirty="0"/>
              <a:t>F  E  I  R  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17506-CC58-3CD9-8C69-DE06266D633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84971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Hva</a:t>
            </a:r>
            <a:r>
              <a:rPr lang="en" dirty="0"/>
              <a:t> er det vi </a:t>
            </a:r>
            <a:r>
              <a:rPr lang="en" dirty="0" err="1"/>
              <a:t>har</a:t>
            </a:r>
            <a:r>
              <a:rPr lang="en" dirty="0"/>
              <a:t> </a:t>
            </a:r>
            <a:r>
              <a:rPr lang="en" dirty="0" err="1"/>
              <a:t>oppnådd</a:t>
            </a:r>
            <a:r>
              <a:rPr lang="en" dirty="0"/>
              <a:t> </a:t>
            </a:r>
            <a:r>
              <a:rPr lang="en-GB" dirty="0" err="1"/>
              <a:t>så</a:t>
            </a:r>
            <a:r>
              <a:rPr lang="en-GB" dirty="0"/>
              <a:t> </a:t>
            </a:r>
            <a:r>
              <a:rPr lang="en-GB" dirty="0" err="1"/>
              <a:t>langt</a:t>
            </a:r>
            <a:r>
              <a:rPr lang="en-GB" dirty="0"/>
              <a:t>!</a:t>
            </a:r>
            <a:endParaRPr dirty="0"/>
          </a:p>
        </p:txBody>
      </p:sp>
      <p:sp>
        <p:nvSpPr>
          <p:cNvPr id="118" name="Google Shape;118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50" dirty="0" err="1">
                <a:solidFill>
                  <a:schemeClr val="dk1"/>
                </a:solidFill>
              </a:rPr>
              <a:t>Etter</a:t>
            </a:r>
            <a:r>
              <a:rPr lang="en" sz="1950" dirty="0">
                <a:solidFill>
                  <a:schemeClr val="dk1"/>
                </a:solidFill>
              </a:rPr>
              <a:t> </a:t>
            </a:r>
            <a:r>
              <a:rPr lang="en" sz="1950" dirty="0" err="1">
                <a:solidFill>
                  <a:schemeClr val="dk1"/>
                </a:solidFill>
              </a:rPr>
              <a:t>å</a:t>
            </a:r>
            <a:r>
              <a:rPr lang="en" sz="1950" dirty="0">
                <a:solidFill>
                  <a:schemeClr val="dk1"/>
                </a:solidFill>
              </a:rPr>
              <a:t> ha </a:t>
            </a:r>
            <a:r>
              <a:rPr lang="en" sz="1950" dirty="0" err="1">
                <a:solidFill>
                  <a:schemeClr val="dk1"/>
                </a:solidFill>
              </a:rPr>
              <a:t>fullført</a:t>
            </a:r>
            <a:r>
              <a:rPr lang="en" sz="1950" dirty="0">
                <a:solidFill>
                  <a:schemeClr val="dk1"/>
                </a:solidFill>
              </a:rPr>
              <a:t> </a:t>
            </a:r>
            <a:r>
              <a:rPr lang="en" sz="1950" dirty="0" err="1">
                <a:solidFill>
                  <a:schemeClr val="dk1"/>
                </a:solidFill>
              </a:rPr>
              <a:t>modul</a:t>
            </a:r>
            <a:r>
              <a:rPr lang="en" sz="1950" dirty="0">
                <a:solidFill>
                  <a:schemeClr val="dk1"/>
                </a:solidFill>
              </a:rPr>
              <a:t> A </a:t>
            </a:r>
            <a:r>
              <a:rPr lang="en" sz="1950" dirty="0" err="1">
                <a:solidFill>
                  <a:schemeClr val="dk1"/>
                </a:solidFill>
              </a:rPr>
              <a:t>i</a:t>
            </a:r>
            <a:r>
              <a:rPr lang="en" sz="1950" dirty="0">
                <a:solidFill>
                  <a:schemeClr val="dk1"/>
                </a:solidFill>
              </a:rPr>
              <a:t> IN1030:</a:t>
            </a:r>
            <a:endParaRPr sz="1950" dirty="0">
              <a:solidFill>
                <a:schemeClr val="dk1"/>
              </a:solidFill>
            </a:endParaRPr>
          </a:p>
          <a:p>
            <a:pPr marL="647700" lvl="0" indent="-228600" algn="l" rtl="0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</a:pPr>
            <a:r>
              <a:rPr lang="en" sz="1950" dirty="0" err="1">
                <a:solidFill>
                  <a:schemeClr val="dk1"/>
                </a:solidFill>
              </a:rPr>
              <a:t>kan</a:t>
            </a:r>
            <a:r>
              <a:rPr lang="en" sz="1950" dirty="0">
                <a:solidFill>
                  <a:schemeClr val="dk1"/>
                </a:solidFill>
              </a:rPr>
              <a:t> du </a:t>
            </a:r>
            <a:r>
              <a:rPr lang="en" sz="1950" dirty="0" err="1">
                <a:solidFill>
                  <a:schemeClr val="dk1"/>
                </a:solidFill>
              </a:rPr>
              <a:t>drøfte</a:t>
            </a:r>
            <a:r>
              <a:rPr lang="en" sz="1950" dirty="0">
                <a:solidFill>
                  <a:schemeClr val="dk1"/>
                </a:solidFill>
              </a:rPr>
              <a:t> </a:t>
            </a:r>
            <a:r>
              <a:rPr lang="en" sz="1950" b="1" dirty="0" err="1">
                <a:solidFill>
                  <a:schemeClr val="dk1"/>
                </a:solidFill>
              </a:rPr>
              <a:t>samspillet</a:t>
            </a:r>
            <a:r>
              <a:rPr lang="en" sz="1950" dirty="0">
                <a:solidFill>
                  <a:schemeClr val="dk1"/>
                </a:solidFill>
              </a:rPr>
              <a:t> </a:t>
            </a:r>
            <a:r>
              <a:rPr lang="en" sz="1950" dirty="0" err="1">
                <a:solidFill>
                  <a:schemeClr val="dk1"/>
                </a:solidFill>
              </a:rPr>
              <a:t>mellom</a:t>
            </a:r>
            <a:r>
              <a:rPr lang="en" sz="1950" dirty="0">
                <a:solidFill>
                  <a:schemeClr val="dk1"/>
                </a:solidFill>
              </a:rPr>
              <a:t> digital </a:t>
            </a:r>
            <a:r>
              <a:rPr lang="en" sz="1950" dirty="0" err="1">
                <a:solidFill>
                  <a:schemeClr val="dk1"/>
                </a:solidFill>
              </a:rPr>
              <a:t>teknologi</a:t>
            </a:r>
            <a:r>
              <a:rPr lang="en" sz="1950" dirty="0">
                <a:solidFill>
                  <a:schemeClr val="dk1"/>
                </a:solidFill>
              </a:rPr>
              <a:t> </a:t>
            </a:r>
            <a:r>
              <a:rPr lang="en" sz="1950" dirty="0" err="1">
                <a:solidFill>
                  <a:schemeClr val="dk1"/>
                </a:solidFill>
              </a:rPr>
              <a:t>og</a:t>
            </a:r>
            <a:r>
              <a:rPr lang="en" sz="1950" dirty="0">
                <a:solidFill>
                  <a:schemeClr val="dk1"/>
                </a:solidFill>
              </a:rPr>
              <a:t> </a:t>
            </a:r>
            <a:r>
              <a:rPr lang="en" sz="1950" dirty="0" err="1">
                <a:solidFill>
                  <a:schemeClr val="dk1"/>
                </a:solidFill>
              </a:rPr>
              <a:t>individer</a:t>
            </a:r>
            <a:r>
              <a:rPr lang="en" sz="1950" dirty="0">
                <a:solidFill>
                  <a:schemeClr val="dk1"/>
                </a:solidFill>
              </a:rPr>
              <a:t>, </a:t>
            </a:r>
            <a:r>
              <a:rPr lang="en" sz="1950" dirty="0" err="1">
                <a:solidFill>
                  <a:schemeClr val="dk1"/>
                </a:solidFill>
              </a:rPr>
              <a:t>organisasjoner</a:t>
            </a:r>
            <a:r>
              <a:rPr lang="en" sz="1950" dirty="0">
                <a:solidFill>
                  <a:schemeClr val="dk1"/>
                </a:solidFill>
              </a:rPr>
              <a:t> </a:t>
            </a:r>
            <a:r>
              <a:rPr lang="en" sz="1950" dirty="0" err="1">
                <a:solidFill>
                  <a:schemeClr val="dk1"/>
                </a:solidFill>
              </a:rPr>
              <a:t>og</a:t>
            </a:r>
            <a:r>
              <a:rPr lang="en" sz="1950" dirty="0">
                <a:solidFill>
                  <a:schemeClr val="dk1"/>
                </a:solidFill>
              </a:rPr>
              <a:t> </a:t>
            </a:r>
            <a:r>
              <a:rPr lang="en" sz="1950" dirty="0" err="1">
                <a:solidFill>
                  <a:schemeClr val="dk1"/>
                </a:solidFill>
              </a:rPr>
              <a:t>samfunnet</a:t>
            </a:r>
            <a:r>
              <a:rPr lang="en" sz="1950" dirty="0">
                <a:solidFill>
                  <a:schemeClr val="dk1"/>
                </a:solidFill>
              </a:rPr>
              <a:t>.</a:t>
            </a:r>
            <a:endParaRPr sz="1950" dirty="0">
              <a:solidFill>
                <a:schemeClr val="dk1"/>
              </a:solidFill>
            </a:endParaRPr>
          </a:p>
          <a:p>
            <a:pPr marL="6477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</a:pPr>
            <a:endParaRPr sz="1950" dirty="0">
              <a:solidFill>
                <a:schemeClr val="dk1"/>
              </a:solidFill>
            </a:endParaRPr>
          </a:p>
          <a:p>
            <a:pPr marL="6477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</a:pPr>
            <a:r>
              <a:rPr lang="en" sz="1950" dirty="0" err="1">
                <a:solidFill>
                  <a:schemeClr val="dk1"/>
                </a:solidFill>
              </a:rPr>
              <a:t>kan</a:t>
            </a:r>
            <a:r>
              <a:rPr lang="en" sz="1950" dirty="0">
                <a:solidFill>
                  <a:schemeClr val="dk1"/>
                </a:solidFill>
              </a:rPr>
              <a:t> du </a:t>
            </a:r>
            <a:r>
              <a:rPr lang="en" sz="1950" dirty="0" err="1">
                <a:solidFill>
                  <a:schemeClr val="dk1"/>
                </a:solidFill>
              </a:rPr>
              <a:t>utføre</a:t>
            </a:r>
            <a:r>
              <a:rPr lang="en" sz="1950" dirty="0">
                <a:solidFill>
                  <a:schemeClr val="dk1"/>
                </a:solidFill>
              </a:rPr>
              <a:t> </a:t>
            </a:r>
            <a:r>
              <a:rPr lang="en" sz="1950" dirty="0" err="1">
                <a:solidFill>
                  <a:schemeClr val="dk1"/>
                </a:solidFill>
              </a:rPr>
              <a:t>enkle</a:t>
            </a:r>
            <a:r>
              <a:rPr lang="en" sz="1950" dirty="0">
                <a:solidFill>
                  <a:schemeClr val="dk1"/>
                </a:solidFill>
              </a:rPr>
              <a:t> </a:t>
            </a:r>
            <a:r>
              <a:rPr lang="en" sz="1950" b="1" dirty="0" err="1">
                <a:solidFill>
                  <a:schemeClr val="dk1"/>
                </a:solidFill>
              </a:rPr>
              <a:t>brukerundersøkelser</a:t>
            </a:r>
            <a:r>
              <a:rPr lang="en" sz="1950" b="1" dirty="0">
                <a:solidFill>
                  <a:schemeClr val="dk1"/>
                </a:solidFill>
              </a:rPr>
              <a:t>.</a:t>
            </a:r>
            <a:endParaRPr sz="1950" b="1" dirty="0">
              <a:solidFill>
                <a:schemeClr val="dk1"/>
              </a:solidFill>
            </a:endParaRPr>
          </a:p>
          <a:p>
            <a:pPr marL="6477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</a:pPr>
            <a:endParaRPr sz="1950" dirty="0">
              <a:solidFill>
                <a:schemeClr val="dk1"/>
              </a:solidFill>
            </a:endParaRPr>
          </a:p>
          <a:p>
            <a:pPr marL="6477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</a:pPr>
            <a:r>
              <a:rPr lang="en" sz="1950" dirty="0" err="1">
                <a:solidFill>
                  <a:schemeClr val="dk1"/>
                </a:solidFill>
              </a:rPr>
              <a:t>kjenner</a:t>
            </a:r>
            <a:r>
              <a:rPr lang="en" sz="1950" dirty="0">
                <a:solidFill>
                  <a:schemeClr val="dk1"/>
                </a:solidFill>
              </a:rPr>
              <a:t> du </a:t>
            </a:r>
            <a:r>
              <a:rPr lang="en" sz="1950" dirty="0" err="1">
                <a:solidFill>
                  <a:schemeClr val="dk1"/>
                </a:solidFill>
              </a:rPr>
              <a:t>til</a:t>
            </a:r>
            <a:r>
              <a:rPr lang="en" sz="1950" dirty="0">
                <a:solidFill>
                  <a:schemeClr val="dk1"/>
                </a:solidFill>
              </a:rPr>
              <a:t> </a:t>
            </a:r>
            <a:r>
              <a:rPr lang="en" sz="1950" dirty="0" err="1">
                <a:solidFill>
                  <a:schemeClr val="dk1"/>
                </a:solidFill>
              </a:rPr>
              <a:t>sentrale</a:t>
            </a:r>
            <a:r>
              <a:rPr lang="en" sz="1950" dirty="0">
                <a:solidFill>
                  <a:schemeClr val="dk1"/>
                </a:solidFill>
              </a:rPr>
              <a:t> lover </a:t>
            </a:r>
            <a:r>
              <a:rPr lang="en" sz="1950" dirty="0" err="1">
                <a:solidFill>
                  <a:schemeClr val="dk1"/>
                </a:solidFill>
              </a:rPr>
              <a:t>og</a:t>
            </a:r>
            <a:r>
              <a:rPr lang="en" sz="1950" dirty="0">
                <a:solidFill>
                  <a:schemeClr val="dk1"/>
                </a:solidFill>
              </a:rPr>
              <a:t> </a:t>
            </a:r>
            <a:r>
              <a:rPr lang="en" sz="1950" dirty="0" err="1">
                <a:solidFill>
                  <a:schemeClr val="dk1"/>
                </a:solidFill>
              </a:rPr>
              <a:t>forskrifter</a:t>
            </a:r>
            <a:r>
              <a:rPr lang="en" sz="1950" dirty="0">
                <a:solidFill>
                  <a:schemeClr val="dk1"/>
                </a:solidFill>
              </a:rPr>
              <a:t> for </a:t>
            </a:r>
            <a:r>
              <a:rPr lang="en" sz="1950" dirty="0" err="1">
                <a:solidFill>
                  <a:schemeClr val="dk1"/>
                </a:solidFill>
              </a:rPr>
              <a:t>utvikling</a:t>
            </a:r>
            <a:r>
              <a:rPr lang="en" sz="1950" dirty="0">
                <a:solidFill>
                  <a:schemeClr val="dk1"/>
                </a:solidFill>
              </a:rPr>
              <a:t> av </a:t>
            </a:r>
            <a:r>
              <a:rPr lang="en" sz="1950" dirty="0" err="1">
                <a:solidFill>
                  <a:schemeClr val="dk1"/>
                </a:solidFill>
              </a:rPr>
              <a:t>digitale</a:t>
            </a:r>
            <a:r>
              <a:rPr lang="en" sz="1950" dirty="0">
                <a:solidFill>
                  <a:schemeClr val="dk1"/>
                </a:solidFill>
              </a:rPr>
              <a:t> </a:t>
            </a:r>
            <a:r>
              <a:rPr lang="en" sz="1950" dirty="0" err="1">
                <a:solidFill>
                  <a:schemeClr val="dk1"/>
                </a:solidFill>
              </a:rPr>
              <a:t>systemer</a:t>
            </a:r>
            <a:r>
              <a:rPr lang="en" sz="1950" dirty="0">
                <a:solidFill>
                  <a:schemeClr val="dk1"/>
                </a:solidFill>
              </a:rPr>
              <a:t>, </a:t>
            </a:r>
            <a:r>
              <a:rPr lang="en" sz="1950" dirty="0" err="1">
                <a:solidFill>
                  <a:schemeClr val="dk1"/>
                </a:solidFill>
              </a:rPr>
              <a:t>og</a:t>
            </a:r>
            <a:r>
              <a:rPr lang="en" sz="1950" dirty="0">
                <a:solidFill>
                  <a:schemeClr val="dk1"/>
                </a:solidFill>
              </a:rPr>
              <a:t> </a:t>
            </a:r>
            <a:r>
              <a:rPr lang="en" sz="1950" dirty="0" err="1">
                <a:solidFill>
                  <a:schemeClr val="dk1"/>
                </a:solidFill>
              </a:rPr>
              <a:t>kan</a:t>
            </a:r>
            <a:r>
              <a:rPr lang="en" sz="1950" dirty="0">
                <a:solidFill>
                  <a:schemeClr val="dk1"/>
                </a:solidFill>
              </a:rPr>
              <a:t> </a:t>
            </a:r>
            <a:r>
              <a:rPr lang="en" sz="1950" b="1" dirty="0" err="1">
                <a:solidFill>
                  <a:schemeClr val="dk1"/>
                </a:solidFill>
              </a:rPr>
              <a:t>drøfte</a:t>
            </a:r>
            <a:r>
              <a:rPr lang="en" sz="1950" b="1" dirty="0">
                <a:solidFill>
                  <a:schemeClr val="dk1"/>
                </a:solidFill>
              </a:rPr>
              <a:t> </a:t>
            </a:r>
            <a:r>
              <a:rPr lang="en" sz="1950" b="1" dirty="0" err="1">
                <a:solidFill>
                  <a:schemeClr val="dk1"/>
                </a:solidFill>
              </a:rPr>
              <a:t>etiske</a:t>
            </a:r>
            <a:r>
              <a:rPr lang="en" sz="1950" b="1" dirty="0">
                <a:solidFill>
                  <a:schemeClr val="dk1"/>
                </a:solidFill>
              </a:rPr>
              <a:t> </a:t>
            </a:r>
            <a:r>
              <a:rPr lang="en" sz="1950" b="1" dirty="0" err="1">
                <a:solidFill>
                  <a:schemeClr val="dk1"/>
                </a:solidFill>
              </a:rPr>
              <a:t>problemstillinger</a:t>
            </a:r>
            <a:r>
              <a:rPr lang="en" sz="1950" b="1" dirty="0">
                <a:solidFill>
                  <a:schemeClr val="dk1"/>
                </a:solidFill>
              </a:rPr>
              <a:t>.</a:t>
            </a:r>
            <a:endParaRPr sz="195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38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19" name="Google Shape;119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Vi er </a:t>
            </a:r>
            <a:r>
              <a:rPr lang="en" dirty="0" err="1"/>
              <a:t>inne</a:t>
            </a:r>
            <a:r>
              <a:rPr lang="en" dirty="0"/>
              <a:t> </a:t>
            </a:r>
            <a:r>
              <a:rPr lang="en" dirty="0" err="1"/>
              <a:t>i</a:t>
            </a:r>
            <a:r>
              <a:rPr lang="en" dirty="0"/>
              <a:t> 7ende uke; det </a:t>
            </a:r>
            <a:r>
              <a:rPr lang="en" dirty="0" err="1"/>
              <a:t>vil</a:t>
            </a:r>
            <a:r>
              <a:rPr lang="en" dirty="0"/>
              <a:t> </a:t>
            </a:r>
            <a:r>
              <a:rPr lang="en" dirty="0" err="1"/>
              <a:t>si</a:t>
            </a:r>
            <a:r>
              <a:rPr lang="en" dirty="0"/>
              <a:t> </a:t>
            </a:r>
            <a:r>
              <a:rPr lang="en" dirty="0" err="1"/>
              <a:t>midtveis</a:t>
            </a:r>
            <a:endParaRPr dirty="0"/>
          </a:p>
        </p:txBody>
      </p:sp>
      <p:sp>
        <p:nvSpPr>
          <p:cNvPr id="125" name="Google Shape;125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dirty="0" err="1"/>
              <a:t>Gjesteforelesninger</a:t>
            </a:r>
            <a:r>
              <a:rPr lang="en" dirty="0"/>
              <a:t>.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dirty="0" err="1"/>
              <a:t>Gruppetimer</a:t>
            </a:r>
            <a:r>
              <a:rPr lang="en" dirty="0"/>
              <a:t>.</a:t>
            </a:r>
            <a:endParaRPr dirty="0"/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dirty="0"/>
              <a:t>3 </a:t>
            </a:r>
            <a:r>
              <a:rPr lang="en" dirty="0" err="1"/>
              <a:t>individuelle</a:t>
            </a:r>
            <a:r>
              <a:rPr lang="en" dirty="0"/>
              <a:t> </a:t>
            </a:r>
            <a:r>
              <a:rPr lang="en" dirty="0" err="1"/>
              <a:t>obligger</a:t>
            </a:r>
            <a:r>
              <a:rPr lang="en" dirty="0"/>
              <a:t>.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endParaRPr lang="en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dirty="0" err="1"/>
              <a:t>Tilbakemeldinger</a:t>
            </a:r>
            <a:r>
              <a:rPr lang="en" dirty="0"/>
              <a:t> </a:t>
            </a:r>
            <a:r>
              <a:rPr lang="en" dirty="0" err="1"/>
              <a:t>på</a:t>
            </a:r>
            <a:r>
              <a:rPr lang="en" dirty="0"/>
              <a:t> </a:t>
            </a:r>
            <a:r>
              <a:rPr lang="en" dirty="0" err="1"/>
              <a:t>disse</a:t>
            </a:r>
            <a:r>
              <a:rPr lang="en" dirty="0"/>
              <a:t> </a:t>
            </a:r>
            <a:r>
              <a:rPr lang="en" dirty="0" err="1"/>
              <a:t>obliggene</a:t>
            </a:r>
            <a:r>
              <a:rPr lang="en" dirty="0"/>
              <a:t>.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" dirty="0"/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dirty="0" err="1"/>
              <a:t>Hvileskjær</a:t>
            </a:r>
            <a:r>
              <a:rPr lang="en" dirty="0"/>
              <a:t> </a:t>
            </a:r>
            <a:r>
              <a:rPr lang="en" dirty="0" err="1"/>
              <a:t>nå</a:t>
            </a:r>
            <a:r>
              <a:rPr lang="en" dirty="0"/>
              <a:t>!  Bra </a:t>
            </a:r>
            <a:r>
              <a:rPr lang="en" dirty="0" err="1"/>
              <a:t>jobba</a:t>
            </a:r>
            <a:r>
              <a:rPr lang="en" dirty="0"/>
              <a:t>!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" dirty="0"/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dirty="0" err="1"/>
              <a:t>Forberedelser</a:t>
            </a:r>
            <a:r>
              <a:rPr lang="en" dirty="0"/>
              <a:t> mot </a:t>
            </a:r>
            <a:r>
              <a:rPr lang="en" dirty="0" err="1"/>
              <a:t>modul</a:t>
            </a:r>
            <a:r>
              <a:rPr lang="en" dirty="0"/>
              <a:t> B.</a:t>
            </a:r>
            <a:endParaRPr dirty="0"/>
          </a:p>
        </p:txBody>
      </p:sp>
      <p:sp>
        <p:nvSpPr>
          <p:cNvPr id="126" name="Google Shape;126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9456C-ECE2-B68E-7F72-D6F7385C4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Summegrupper</a:t>
            </a:r>
            <a:br>
              <a:rPr lang="nb-NO" dirty="0"/>
            </a:br>
            <a:br>
              <a:rPr lang="nb-NO" dirty="0"/>
            </a:b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980109-5DC5-6CDD-44DE-4E02F1545E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Hva har fungert bra for meg så langt i emnet?</a:t>
            </a:r>
          </a:p>
          <a:p>
            <a:endParaRPr lang="nb-NO" dirty="0"/>
          </a:p>
          <a:p>
            <a:r>
              <a:rPr lang="nb-NO" dirty="0"/>
              <a:t>Hva har vært frustrasjoner?</a:t>
            </a:r>
          </a:p>
          <a:p>
            <a:endParaRPr lang="nb-NO" dirty="0"/>
          </a:p>
          <a:p>
            <a:r>
              <a:rPr lang="nb-NO" dirty="0"/>
              <a:t>Hvilke «aha» opplevelser har jeg hatt?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En liten stund - 4 minutter - 240 Sekunder - 240.000 millisekunder etc.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ECFCD4-8E67-8198-A21C-AC6CEB38BEC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8899329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2430</TotalTime>
  <Words>213</Words>
  <Application>Microsoft Macintosh PowerPoint</Application>
  <PresentationFormat>On-screen Show (16:9)</PresentationFormat>
  <Paragraphs>51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Simple Light</vt:lpstr>
      <vt:lpstr>Overgang fra Modul A til Modul B </vt:lpstr>
      <vt:lpstr>Idag</vt:lpstr>
      <vt:lpstr>Tre obligger innlevert!</vt:lpstr>
      <vt:lpstr>Hva er det vi har oppnådd så langt!</vt:lpstr>
      <vt:lpstr>Vi er inne i 7ende uke; det vil si midtveis</vt:lpstr>
      <vt:lpstr>Summegrupper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Overgang fra Modul A til Modul B </dc:title>
  <cp:lastModifiedBy>Jo Herstad</cp:lastModifiedBy>
  <cp:revision>3</cp:revision>
  <cp:lastPrinted>2024-02-29T08:42:40Z</cp:lastPrinted>
  <dcterms:modified xsi:type="dcterms:W3CDTF">2025-03-06T10:26:32Z</dcterms:modified>
</cp:coreProperties>
</file>