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143500" type="screen16x9"/>
  <p:notesSz cx="6858000" cy="9144000"/>
  <p:embeddedFontLst>
    <p:embeddedFont>
      <p:font typeface="Raleway" pitchFamily="2" charset="77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Trebuchet MS" panose="020B0703020202090204" pitchFamily="34" charset="0"/>
      <p:regular r:id="rId27"/>
      <p:bold r:id="rId28"/>
      <p:italic r:id="rId29"/>
    </p:embeddedFont>
    <p:embeddedFont>
      <p:font typeface="Wingdings 3" pitchFamily="2" charset="2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46" d="100"/>
          <a:sy n="146" d="100"/>
        </p:scale>
        <p:origin x="6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02T20:15:08.817" idx="1">
    <p:pos x="6000" y="0"/>
    <p:text>Hvis man ønsker konkrete eksempler å diskutere rundt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aec9fde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aaaec9fde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Læringsmål: </a:t>
            </a:r>
            <a:r>
              <a:rPr lang="no">
                <a:solidFill>
                  <a:schemeClr val="dk1"/>
                </a:solidFill>
              </a:rPr>
              <a:t> - Samspill og interessenter: du skal kunne drøfte samspillet mellom teknologi og individer, organisasjon og samfunn.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aaec9fd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aaaec9fd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aaec9fde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aaaec9fde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e3ccd9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e3ccd9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ffe3389f6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ffe3389f6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aaec9fde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aaaec9fde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e3ccd9c7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e3ccd9c7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3581a7991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3581a7991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aaec9fde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aaaec9fde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3b9f00d8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3b9f00d8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4cc9d6a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04cc9d6a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/>
              <a:t>Kan være smart å ha en forventningsavklaring med studentene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aaec9fde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aaaec9fde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aaec9fd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aaaec9fd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Forslag til Interessenter kan være: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Produsenter av innhold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Brukere/seere/sluttbrukere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Myndighetene/ lovverk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Konkurrerende tjenestetilbydere (HBO, Viaplay, Disney+)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Filmprodusenter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Skuespillere/regissører osv.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Licensors  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						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3581a799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3581a7991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a88abb24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a88abb24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8124276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2941742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3420123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506958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4595350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4361176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3072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4905689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906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283350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24" name="TextBox 23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865258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63356025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24" name="TextBox 23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041574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76491448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23841033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06076480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861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967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0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81816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bsys-k.alma.exlibrisgroup.com/leganto/readinglist/lists/15874524110002204?institute=47BIBSYS_UBO&amp;auth=SA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dokumentar/xl/tenk-om-2010-og-2020-kunne-snakke-sammen-1.1482698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comments" Target="../comments/comment1.xml"/><Relationship Id="rId5" Type="http://schemas.openxmlformats.org/officeDocument/2006/relationships/hyperlink" Target="https://nrkbeta.no/2019/11/20/jeg-sendte-mitt-dna-til-usa-na-angrer-jeg/" TargetMode="External"/><Relationship Id="rId4" Type="http://schemas.openxmlformats.org/officeDocument/2006/relationships/hyperlink" Target="https://www.nrk.no/dokumentar/xl/ble-manipulert-etter-nrk-spionering-pa-hans-digitale-liv-1.14759796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53650"/>
            <a:ext cx="8520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UKE 2 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37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Samspill med teknologi</a:t>
            </a:r>
            <a:endParaRPr sz="37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6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IN1030 Gruppe 1</a:t>
            </a:r>
            <a:endParaRPr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Repetisjon interessenter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Netflix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Diskutere samspillet mellom mennesket og teknologi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Oblig 1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kan være 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person, gruppe, organisasjon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betydning.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 har derfor et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påvirke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utfallet.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ønske kan være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sammenfallende, delvis motstridende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motsetningsforhold.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6801125" y="4780500"/>
            <a:ext cx="23430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1, oppgave 1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Egenskaper: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 (Concern)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systemet og interessent (Evt. konflikter)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interessentene (Evt. konflikter mellom interessentene)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Aktør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Interesse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5427800" y="445175"/>
            <a:ext cx="16038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Informasjon 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6337700" y="1298013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Systemer/teknologier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20100" y="12166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Iterativ prosess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7342950" y="2708525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Kontekst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674600" y="4188275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Kartleggingsteknikk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464650" y="2992650"/>
            <a:ext cx="1479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Konflikter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631200" y="3352263"/>
            <a:ext cx="1719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Interessenter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63125" y="2078938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Struktur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380288" y="1252575"/>
            <a:ext cx="2164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Uformell syntaks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5833675" y="3506313"/>
            <a:ext cx="3105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Kommunikasjonsverktøy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941600" y="4124775"/>
            <a:ext cx="1399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Relasjoner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11700" y="354300"/>
            <a:ext cx="4357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“Concerns”/mål/interesser/perspektiv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742000" y="43041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Interne/eksterne</a:t>
            </a:r>
            <a:endParaRPr sz="2000">
              <a:solidFill>
                <a:srgbClr val="FFFFFF"/>
              </a:solidFill>
            </a:endParaRPr>
          </a:p>
        </p:txBody>
      </p:sp>
      <p:cxnSp>
        <p:nvCxnSpPr>
          <p:cNvPr id="102" name="Google Shape;102;p18"/>
          <p:cNvCxnSpPr>
            <a:endCxn id="99" idx="0"/>
          </p:cNvCxnSpPr>
          <p:nvPr/>
        </p:nvCxnSpPr>
        <p:spPr>
          <a:xfrm flipH="1">
            <a:off x="4641200" y="3122175"/>
            <a:ext cx="502200" cy="1002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8"/>
          <p:cNvCxnSpPr>
            <a:endCxn id="101" idx="1"/>
          </p:cNvCxnSpPr>
          <p:nvPr/>
        </p:nvCxnSpPr>
        <p:spPr>
          <a:xfrm>
            <a:off x="5340900" y="4362925"/>
            <a:ext cx="401100" cy="179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8"/>
          <p:cNvCxnSpPr>
            <a:stCxn id="95" idx="0"/>
          </p:cNvCxnSpPr>
          <p:nvPr/>
        </p:nvCxnSpPr>
        <p:spPr>
          <a:xfrm rot="10800000" flipH="1">
            <a:off x="3490850" y="2990763"/>
            <a:ext cx="305100" cy="361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8"/>
          <p:cNvCxnSpPr>
            <a:stCxn id="93" idx="0"/>
          </p:cNvCxnSpPr>
          <p:nvPr/>
        </p:nvCxnSpPr>
        <p:spPr>
          <a:xfrm rot="10800000" flipH="1">
            <a:off x="1971800" y="3089375"/>
            <a:ext cx="525900" cy="10989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8"/>
          <p:cNvCxnSpPr>
            <a:stCxn id="91" idx="2"/>
          </p:cNvCxnSpPr>
          <p:nvPr/>
        </p:nvCxnSpPr>
        <p:spPr>
          <a:xfrm>
            <a:off x="1434250" y="1693025"/>
            <a:ext cx="969600" cy="36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8"/>
          <p:cNvCxnSpPr>
            <a:stCxn id="96" idx="3"/>
          </p:cNvCxnSpPr>
          <p:nvPr/>
        </p:nvCxnSpPr>
        <p:spPr>
          <a:xfrm>
            <a:off x="1352025" y="2317138"/>
            <a:ext cx="817200" cy="131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8"/>
          <p:cNvCxnSpPr>
            <a:stCxn id="100" idx="2"/>
          </p:cNvCxnSpPr>
          <p:nvPr/>
        </p:nvCxnSpPr>
        <p:spPr>
          <a:xfrm>
            <a:off x="2490300" y="830700"/>
            <a:ext cx="697800" cy="1256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8"/>
          <p:cNvCxnSpPr>
            <a:stCxn id="89" idx="2"/>
          </p:cNvCxnSpPr>
          <p:nvPr/>
        </p:nvCxnSpPr>
        <p:spPr>
          <a:xfrm flipH="1">
            <a:off x="5652800" y="921575"/>
            <a:ext cx="576900" cy="1198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8"/>
          <p:cNvCxnSpPr>
            <a:stCxn id="97" idx="2"/>
          </p:cNvCxnSpPr>
          <p:nvPr/>
        </p:nvCxnSpPr>
        <p:spPr>
          <a:xfrm flipH="1">
            <a:off x="4190438" y="1728975"/>
            <a:ext cx="272100" cy="341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8"/>
          <p:cNvCxnSpPr/>
          <p:nvPr/>
        </p:nvCxnSpPr>
        <p:spPr>
          <a:xfrm flipH="1">
            <a:off x="7066000" y="1856925"/>
            <a:ext cx="1068300" cy="42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8"/>
          <p:cNvCxnSpPr>
            <a:stCxn id="92" idx="0"/>
          </p:cNvCxnSpPr>
          <p:nvPr/>
        </p:nvCxnSpPr>
        <p:spPr>
          <a:xfrm rot="10800000">
            <a:off x="7071000" y="2612825"/>
            <a:ext cx="866400" cy="95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8"/>
          <p:cNvCxnSpPr/>
          <p:nvPr/>
        </p:nvCxnSpPr>
        <p:spPr>
          <a:xfrm rot="10800000" flipH="1">
            <a:off x="1594000" y="2859250"/>
            <a:ext cx="558600" cy="16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8"/>
          <p:cNvCxnSpPr/>
          <p:nvPr/>
        </p:nvCxnSpPr>
        <p:spPr>
          <a:xfrm rot="10800000">
            <a:off x="6063700" y="3089275"/>
            <a:ext cx="378000" cy="394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78000" y="539300"/>
            <a:ext cx="85206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2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4294967295"/>
          </p:nvPr>
        </p:nvSpPr>
        <p:spPr>
          <a:xfrm>
            <a:off x="0" y="1162050"/>
            <a:ext cx="4976813" cy="217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Pensum: Artikkel om rike bilder + Notat om rike bilder </a:t>
            </a: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no" u="sng">
                <a:solidFill>
                  <a:srgbClr val="DD7E6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Pensum</a:t>
            </a:r>
            <a:r>
              <a:rPr lang="no">
                <a:solidFill>
                  <a:srgbClr val="DD7E6B"/>
                </a:solidFill>
              </a:rPr>
              <a:t>)</a:t>
            </a:r>
            <a:endParaRPr>
              <a:solidFill>
                <a:srgbClr val="DD7E6B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Er en teknikk for beskrivelse og analyse av situasjoner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rukes for å få oversikt over konteksten og alle som er involvert eller har interesser i situasjonen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Må velge hva som skal med, forenkler en virkelighet som er kompleks.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706" y="1423975"/>
            <a:ext cx="408919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 (Rike bilder)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</a:rPr>
              <a:t>Rike bilder - notasjon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 AVLASTING AV HJERNEN I SØKET ETTER FORSTÅELSEN AV KONTEKST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2571750"/>
            <a:ext cx="1805124" cy="1009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150363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KONFLIKT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166" y="2419350"/>
            <a:ext cx="1104771" cy="100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684156" y="3678425"/>
            <a:ext cx="1600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GODT SAMARBEID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3874" y="2571750"/>
            <a:ext cx="1878626" cy="10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497888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CONCERN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350" y="2780775"/>
            <a:ext cx="1600800" cy="64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714543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RELASJON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21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</a:rPr>
              <a:t>Ikke det samme som et tankekart</a:t>
            </a:r>
            <a:endParaRPr sz="3000" b="1">
              <a:solidFill>
                <a:srgbClr val="76A5AF"/>
              </a:solidFill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25" y="783925"/>
            <a:ext cx="7555295" cy="42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5898500" y="1401650"/>
            <a:ext cx="319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Tenk på systemet som noe overordnet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00" y="247950"/>
            <a:ext cx="6164401" cy="463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 obligen - 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 de systemene/verktøyene som er best for dere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Penn og papir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Figma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Miro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 forventer ikke at dere er eksperter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ta med de interessentene dere kan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det viktigste er å vise at dere skjønner hvordan utforme et rikt bilde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sz="72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2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238575" y="261775"/>
            <a:ext cx="8520600" cy="19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Rikt bilde for Netflix</a:t>
            </a:r>
            <a:endParaRPr sz="3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Identifiser interessenter og deres concerns</a:t>
            </a:r>
            <a:endParaRPr sz="1800" b="1">
              <a:solidFill>
                <a:srgbClr val="999999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Kartlegg relasjoner/interesser/konflikter</a:t>
            </a:r>
            <a:r>
              <a:rPr lang="no" sz="1800" b="1"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>
                <a:latin typeface="Raleway"/>
                <a:ea typeface="Raleway"/>
                <a:cs typeface="Raleway"/>
                <a:sym typeface="Raleway"/>
              </a:rPr>
              <a:t>Kladd et rikt bilde basert på svarene i oppgave 1 og 2</a:t>
            </a:r>
            <a:endParaRPr sz="18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100"/>
              <a:t>	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/>
              <a:t>						 					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/>
              <a:t>				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/>
              <a:t>			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/>
              <a:t>		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</a:rPr>
              <a:t>Teknologi og samfunn - eksempler</a:t>
            </a:r>
            <a:endParaRPr b="1">
              <a:solidFill>
                <a:srgbClr val="DD7E6B"/>
              </a:solidFill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 2010 til 2020</a:t>
            </a: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: </a:t>
            </a:r>
            <a:r>
              <a:rPr lang="no" sz="9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https://www.nrk.no/dokumentar/xl/tenk-om-2010-og-2020-kunne-snakke-sammen-1.14826983</a:t>
            </a:r>
            <a:endParaRPr sz="9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Mehdi på SoMe</a:t>
            </a: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no" sz="9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https://www.nrk.no/dokumentar/xl/ble-manipulert-etter-nrk-spionering-pa-hans-digitale-liv-1.14759796</a:t>
            </a:r>
            <a:endParaRPr sz="9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DNA til USA</a:t>
            </a: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no" sz="9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https://nrkbeta.no/2019/11/20/jeg-sendte-mitt-dna-til-usa-na-angrer-jeg/</a:t>
            </a:r>
            <a:endParaRPr sz="9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Tenk over: 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286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1400">
                <a:solidFill>
                  <a:schemeClr val="dk1"/>
                </a:solidFill>
              </a:rPr>
              <a:t>-</a:t>
            </a:r>
            <a:r>
              <a:rPr lang="no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>
                <a:solidFill>
                  <a:schemeClr val="dk1"/>
                </a:solidFill>
              </a:rPr>
              <a:t>Hvordan er dette eksempler på samspillet mellom teknologi og samfunn?</a:t>
            </a:r>
            <a:endParaRPr sz="140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chemeClr val="dk1"/>
                </a:solidFill>
              </a:rPr>
              <a:t>-</a:t>
            </a:r>
            <a:r>
              <a:rPr lang="no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>
                <a:solidFill>
                  <a:schemeClr val="dk1"/>
                </a:solidFill>
              </a:rPr>
              <a:t>Tenker dere over hva dataen dere lagrer på nettet kan brukes til?</a:t>
            </a:r>
            <a:endParaRPr sz="140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chemeClr val="dk1"/>
                </a:solidFill>
              </a:rPr>
              <a:t>-</a:t>
            </a:r>
            <a:r>
              <a:rPr lang="no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>
                <a:solidFill>
                  <a:schemeClr val="dk1"/>
                </a:solidFill>
              </a:rPr>
              <a:t>Hvordan ville dere reagert dersom dere var Mehdi?</a:t>
            </a:r>
            <a:endParaRPr sz="140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>
                <a:solidFill>
                  <a:schemeClr val="dk1"/>
                </a:solidFill>
              </a:rPr>
              <a:t>-</a:t>
            </a:r>
            <a:r>
              <a:rPr lang="no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>
                <a:solidFill>
                  <a:schemeClr val="dk1"/>
                </a:solidFill>
              </a:rPr>
              <a:t>Stoler vi for mye på teknologi-gigantene?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9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1, oppgave 2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 vi et ansvar for  konsekvensene av teknologisk utvikling?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lyhope</a:t>
            </a:r>
            <a:r>
              <a:rPr lang="no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623</Words>
  <Application>Microsoft Macintosh PowerPoint</Application>
  <PresentationFormat>On-screen Show (16:9)</PresentationFormat>
  <Paragraphs>113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Roboto</vt:lpstr>
      <vt:lpstr>Raleway</vt:lpstr>
      <vt:lpstr>Arial</vt:lpstr>
      <vt:lpstr>Times New Roman</vt:lpstr>
      <vt:lpstr>Trebuchet MS</vt:lpstr>
      <vt:lpstr>Wingdings 3</vt:lpstr>
      <vt:lpstr>Facet</vt:lpstr>
      <vt:lpstr>UKE 2  Samspill med teknologi</vt:lpstr>
      <vt:lpstr>Hva skal vi i dag?</vt:lpstr>
      <vt:lpstr>Interessent - repetisjon</vt:lpstr>
      <vt:lpstr>Interessent - repetisjon</vt:lpstr>
      <vt:lpstr>Spørsmål?</vt:lpstr>
      <vt:lpstr>Rike bilder</vt:lpstr>
      <vt:lpstr>Rike bilder</vt:lpstr>
      <vt:lpstr>Rike bilder - notasjon</vt:lpstr>
      <vt:lpstr>Ikke det samme som et tankekart</vt:lpstr>
      <vt:lpstr>PowerPoint Presentation</vt:lpstr>
      <vt:lpstr>Til obligen - Rike bilder</vt:lpstr>
      <vt:lpstr>Oppgaver</vt:lpstr>
      <vt:lpstr>Rikt bilde for Netflix  Identifiser interessenter og deres concerns Kartlegg relasjoner/interesser/konflikter  Kladd et rikt bilde basert på svarene i oppgave 1 og 2                                </vt:lpstr>
      <vt:lpstr>Teknologi og samfunn - eksempler</vt:lpstr>
      <vt:lpstr>Har vi et ansvar for  konsekvensene av teknologisk utvikling?</vt:lpstr>
      <vt:lpstr>lyhope@uio.no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2  Samspill med teknologi</dc:title>
  <cp:lastModifiedBy>Lyra Valentina Iris Hope</cp:lastModifiedBy>
  <cp:revision>5</cp:revision>
  <dcterms:modified xsi:type="dcterms:W3CDTF">2025-02-03T09:44:07Z</dcterms:modified>
</cp:coreProperties>
</file>