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60" r:id="rId3"/>
    <p:sldId id="262" r:id="rId4"/>
    <p:sldId id="263" r:id="rId5"/>
    <p:sldId id="264" r:id="rId6"/>
    <p:sldId id="28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51AE6F-DECC-9D45-B39D-B7F5D6695985}" v="2" dt="2026-03-05T08:28:04.0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18"/>
    <p:restoredTop sz="94796"/>
  </p:normalViewPr>
  <p:slideViewPr>
    <p:cSldViewPr snapToGrid="0">
      <p:cViewPr varScale="1">
        <p:scale>
          <a:sx n="145" d="100"/>
          <a:sy n="145" d="100"/>
        </p:scale>
        <p:origin x="10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d8bcc6d2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d8bcc6d2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a5d253dd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a5d253dd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a5d253dd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a5d253dd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5d253dd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5d253dd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event/5738008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904200"/>
            <a:ext cx="8278500" cy="16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1000" noProof="1"/>
              <a:t>Velkommen</a:t>
            </a:r>
            <a:endParaRPr lang="nb-NO" sz="9800" noProof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500" noProof="1"/>
              <a:t>IN 1030 Systemer, krav og konsekvenser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4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b-NO" noProof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Torsdag 5 March 2026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Gunnar og Jo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Hvorfor?</a:t>
            </a:r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1"/>
              <a:t>Digitale teknologier former våre </a:t>
            </a:r>
            <a:r>
              <a:rPr lang="nb-NO" b="1" noProof="1"/>
              <a:t>handlinger og vår forståelse av verden</a:t>
            </a:r>
            <a:r>
              <a:rPr lang="nb-NO" noProof="1"/>
              <a:t>!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b-NO" noProof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1"/>
              <a:t>Vi som </a:t>
            </a:r>
            <a:r>
              <a:rPr lang="nb-NO" b="1" noProof="1"/>
              <a:t>analyserer og lager digitale teknologier</a:t>
            </a:r>
            <a:r>
              <a:rPr lang="nb-NO" noProof="1"/>
              <a:t> skal være bevisste på vår rolle som </a:t>
            </a:r>
            <a:r>
              <a:rPr lang="nb-NO" b="1" noProof="1"/>
              <a:t>endringsagenter</a:t>
            </a:r>
            <a:r>
              <a:rPr lang="nb-NO" noProof="1"/>
              <a:t> og våre muligheter til å </a:t>
            </a:r>
            <a:r>
              <a:rPr lang="nb-NO" b="1" noProof="1"/>
              <a:t>utvikle gode systemer – på gode måter!!</a:t>
            </a:r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2</a:t>
            </a:fld>
            <a:endParaRPr lang="nb-NO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1136717"/>
            <a:ext cx="8520600" cy="37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2400" noProof="1">
                <a:solidFill>
                  <a:schemeClr val="dk1"/>
                </a:solidFill>
              </a:rPr>
              <a:t>I modul 1 er fokuset på systemenes </a:t>
            </a:r>
            <a:r>
              <a:rPr lang="nb-NO" sz="2400" b="1" noProof="1">
                <a:solidFill>
                  <a:schemeClr val="dk1"/>
                </a:solidFill>
              </a:rPr>
              <a:t>konsekvenser, brukernes aktiviteter og etikk.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2400" noProof="1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2400" noProof="1">
                <a:solidFill>
                  <a:schemeClr val="dk1"/>
                </a:solidFill>
              </a:rPr>
              <a:t>I modul 2 tas dette videre og fokuset er på hvordan systemer </a:t>
            </a:r>
            <a:r>
              <a:rPr lang="nb-NO" sz="2400" b="1" noProof="1">
                <a:solidFill>
                  <a:schemeClr val="dk1"/>
                </a:solidFill>
              </a:rPr>
              <a:t>utvikles fra et software engineerings perspektiv</a:t>
            </a:r>
            <a:r>
              <a:rPr lang="nb-NO" sz="2400" noProof="1">
                <a:solidFill>
                  <a:schemeClr val="dk1"/>
                </a:solidFill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nb-NO" sz="2400" noProof="1"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3</a:t>
            </a:fld>
            <a:endParaRPr lang="nb-NO" noProof="1"/>
          </a:p>
        </p:txBody>
      </p:sp>
      <p:sp>
        <p:nvSpPr>
          <p:cNvPr id="2" name="Google Shape;85;p18">
            <a:extLst>
              <a:ext uri="{FF2B5EF4-FFF2-40B4-BE49-F238E27FC236}">
                <a16:creationId xmlns:a16="http://schemas.microsoft.com/office/drawing/2014/main" id="{B25B618C-9D0A-6F2D-0A7A-6E5A6C03F6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Et emne – to moduler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noProof="1"/>
              <a:t>Etter å ha fullført IN1030 – Modul 1</a:t>
            </a:r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noProof="1">
                <a:solidFill>
                  <a:schemeClr val="dk1"/>
                </a:solidFill>
              </a:rPr>
              <a:t>Modul 1: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noProof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2000" noProof="1">
                <a:solidFill>
                  <a:schemeClr val="dk1"/>
                </a:solidFill>
              </a:rPr>
              <a:t>Kan du </a:t>
            </a:r>
            <a:r>
              <a:rPr lang="nb-NO" sz="2000" b="1" noProof="1">
                <a:solidFill>
                  <a:schemeClr val="dk1"/>
                </a:solidFill>
              </a:rPr>
              <a:t>drøfte</a:t>
            </a:r>
            <a:r>
              <a:rPr lang="nb-NO" sz="2000" noProof="1">
                <a:solidFill>
                  <a:schemeClr val="dk1"/>
                </a:solidFill>
              </a:rPr>
              <a:t> samspillet mellom digital teknologi og </a:t>
            </a:r>
            <a:r>
              <a:rPr lang="nb-NO" sz="2000" b="1" noProof="1">
                <a:solidFill>
                  <a:schemeClr val="dk1"/>
                </a:solidFill>
              </a:rPr>
              <a:t>individer, organisasjoner og samfunnet.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lang="nb-NO" sz="2000" b="1" noProof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2000" noProof="1">
                <a:solidFill>
                  <a:schemeClr val="dk1"/>
                </a:solidFill>
              </a:rPr>
              <a:t>Kan du </a:t>
            </a:r>
            <a:r>
              <a:rPr lang="nb-NO" sz="2000" b="1" noProof="1">
                <a:solidFill>
                  <a:schemeClr val="dk1"/>
                </a:solidFill>
              </a:rPr>
              <a:t>utføre</a:t>
            </a:r>
            <a:r>
              <a:rPr lang="nb-NO" sz="2000" noProof="1">
                <a:solidFill>
                  <a:schemeClr val="dk1"/>
                </a:solidFill>
              </a:rPr>
              <a:t> enkle </a:t>
            </a:r>
            <a:r>
              <a:rPr lang="nb-NO" sz="2000" b="1" noProof="1">
                <a:solidFill>
                  <a:schemeClr val="dk1"/>
                </a:solidFill>
              </a:rPr>
              <a:t>brukerundersøkelser.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lang="nb-NO" sz="2000" b="1" noProof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b-NO" sz="2000" noProof="1">
                <a:solidFill>
                  <a:schemeClr val="dk1"/>
                </a:solidFill>
              </a:rPr>
              <a:t>Kjenner du til sentrale lover og forskrifter for utvikling av digitale systemer, og kan </a:t>
            </a:r>
            <a:r>
              <a:rPr lang="nb-NO" sz="2000" b="1" noProof="1">
                <a:solidFill>
                  <a:schemeClr val="dk1"/>
                </a:solidFill>
              </a:rPr>
              <a:t>drøfte etiske problemstillinger.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noProof="1">
              <a:solidFill>
                <a:schemeClr val="dk1"/>
              </a:solidFill>
            </a:endParaRPr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4</a:t>
            </a:fld>
            <a:endParaRPr lang="nb-NO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Ett kurs - to deler</a:t>
            </a:r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1"/>
              <a:t>Kurset er bygget opp gjennom to deler.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noProof="1"/>
              <a:t>Modul 1 tar for seg de tre første læringsutbyttebeskrivelsene. Denne delen handler om </a:t>
            </a:r>
            <a:r>
              <a:rPr lang="nb-NO" i="1" noProof="1"/>
              <a:t>hvordan utvikle de gode systemene, med fokus på bruk, brukere og det sosiale</a:t>
            </a:r>
            <a:r>
              <a:rPr lang="nb-NO" noProof="1"/>
              <a:t> - der rammene og betingelser for utvikling er i fokus.  Konsekvenser, bruk og brukere samt etikk er i sentralt.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nb-NO" noProof="1"/>
              <a:t>Modul 2 er om software engineering. </a:t>
            </a:r>
            <a:r>
              <a:rPr lang="nb-NO" dirty="0"/>
              <a:t>Dette handler om utvikling og forvaltning av IT-systemer med</a:t>
            </a:r>
            <a:r>
              <a:rPr lang="nb-NO" i="1" dirty="0"/>
              <a:t> tilstrekkelig kvalitet/funksjonalitet innen gitte tids- og kostnadsrammer.</a:t>
            </a:r>
            <a:endParaRPr lang="nb-NO" i="1" noProof="1"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1" smtClean="0"/>
              <a:t>5</a:t>
            </a:fld>
            <a:endParaRPr lang="nb-NO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A13809-7B17-8B49-8E70-D26664F2F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Forbrukerrådet – ny rapport - </a:t>
            </a:r>
            <a:r>
              <a:rPr lang="nb-NO" dirty="0" err="1"/>
              <a:t>enshittification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24AFCF-E043-9C71-3EDC-7AF05DBC3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>
              <a:hlinkClick r:id="rId2"/>
            </a:endParaRPr>
          </a:p>
          <a:p>
            <a:r>
              <a:rPr lang="nb-NO" dirty="0">
                <a:hlinkClick r:id="rId2"/>
              </a:rPr>
              <a:t>https://vimeo.com/event/5738008</a:t>
            </a:r>
            <a:endParaRPr lang="nb-NO" dirty="0"/>
          </a:p>
          <a:p>
            <a:endParaRPr lang="nb-NO" dirty="0"/>
          </a:p>
          <a:p>
            <a:r>
              <a:rPr lang="nb-NO" dirty="0"/>
              <a:t>Fra 06:40</a:t>
            </a:r>
          </a:p>
          <a:p>
            <a:pPr marL="11430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A56D32B-0E25-A3E2-5EB0-96CB5469F2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5001549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258</Words>
  <Application>Microsoft Macintosh PowerPoint</Application>
  <PresentationFormat>Skjermfremvisning (16:9)</PresentationFormat>
  <Paragraphs>37</Paragraphs>
  <Slides>6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Velkommen IN 1030 Systemer, krav og konsekvenser</vt:lpstr>
      <vt:lpstr>Hvorfor?</vt:lpstr>
      <vt:lpstr>Et emne – to moduler</vt:lpstr>
      <vt:lpstr>Etter å ha fullført IN1030 – Modul 1</vt:lpstr>
      <vt:lpstr>Ett kurs - to deler</vt:lpstr>
      <vt:lpstr>Forbrukerrådet – ny rapport - enshittification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IN 1030 Systemer, krav og konsekvenser</dc:title>
  <cp:lastModifiedBy>Jo Herstad</cp:lastModifiedBy>
  <cp:revision>3</cp:revision>
  <dcterms:modified xsi:type="dcterms:W3CDTF">2026-03-05T08:36:03Z</dcterms:modified>
</cp:coreProperties>
</file>