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7dc9fcad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7dc9fcad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7dc9fcad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7dc9fcad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7dc9fcad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17dc9fcad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3D85C6"/>
                </a:solidFill>
              </a:rPr>
              <a:t>Lære mer om hvordan det er å jobbe med barn som målgruppe. </a:t>
            </a: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7dc9fcad3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7dc9fcad3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kult, hva fanger interessen med tanke from og farge/utfroming. Hva er kult? Hva er spennende?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17dc9fcad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17dc9fcad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17dc9fcad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17dc9fcad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>
                <a:solidFill>
                  <a:schemeClr val="dk1"/>
                </a:solidFill>
              </a:rPr>
              <a:t>Hva forstår barn i denne alderen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000">
                <a:solidFill>
                  <a:schemeClr val="dk1"/>
                </a:solidFill>
              </a:rPr>
              <a:t>Kommentar: </a:t>
            </a:r>
            <a:r>
              <a:rPr lang="no" sz="1000">
                <a:solidFill>
                  <a:schemeClr val="dk1"/>
                </a:solidFill>
              </a:rPr>
              <a:t>Lar vi formen komme først? Eller skal form følge funksjon?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000">
                <a:solidFill>
                  <a:schemeClr val="dk1"/>
                </a:solidFill>
              </a:rPr>
              <a:t>Barna skal også samtykke - vi må gjøre det forståelig hva vi skal gjøre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000">
                <a:solidFill>
                  <a:schemeClr val="dk1"/>
                </a:solidFill>
              </a:rPr>
              <a:t>Vi lære oss å eksperimentere med ulike materialer - materialkunnskap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000">
                <a:solidFill>
                  <a:schemeClr val="dk1"/>
                </a:solidFill>
              </a:rPr>
              <a:t>Struktur i brukerundersøkelsen - kan ikke foregå som om ville intervjue voksne.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</a:rPr>
              <a:t>Gjerne innspill på dette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7dc9fcad3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7dc9fcad3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00FF00"/>
                </a:solidFill>
              </a:rPr>
              <a:t>EPLE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AA84F"/>
                </a:solidFill>
              </a:rPr>
              <a:t>IN 1060</a:t>
            </a:r>
            <a:r>
              <a:rPr lang="no">
                <a:solidFill>
                  <a:srgbClr val="6AA84F"/>
                </a:solidFill>
              </a:rPr>
              <a:t> presentasjon </a:t>
            </a:r>
            <a:endParaRPr>
              <a:solidFill>
                <a:srgbClr val="6AA84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3429" y="0"/>
            <a:ext cx="403714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AA84F"/>
                </a:solidFill>
              </a:rPr>
              <a:t>Hvem er vi?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Line Bolgvåg</a:t>
            </a:r>
            <a:endParaRPr>
              <a:solidFill>
                <a:srgbClr val="3D85C6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Julie Alme</a:t>
            </a:r>
            <a:endParaRPr>
              <a:solidFill>
                <a:srgbClr val="3D85C6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Hedda Johnsen </a:t>
            </a:r>
            <a:endParaRPr>
              <a:solidFill>
                <a:srgbClr val="3D85C6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>
                <a:solidFill>
                  <a:srgbClr val="3D85C6"/>
                </a:solidFill>
              </a:rPr>
              <a:t>Malin Bjørnstadjordet</a:t>
            </a:r>
            <a:endParaRPr>
              <a:solidFill>
                <a:srgbClr val="3D85C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AA84F"/>
                </a:solidFill>
              </a:rPr>
              <a:t>Målgruppe: Hvem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målgruppe barn i barneskolealder, mellom 7 og 9 år. 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tilgang - barn til venninner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grunnen, håp og tro om å rekruttere derfra</a:t>
            </a:r>
            <a:endParaRPr sz="2500">
              <a:solidFill>
                <a:srgbClr val="3D85C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AA84F"/>
                </a:solidFill>
              </a:rPr>
              <a:t>Målgruppe: Faglig begrunnelse for valg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T</a:t>
            </a:r>
            <a:r>
              <a:rPr lang="no">
                <a:solidFill>
                  <a:srgbClr val="3D85C6"/>
                </a:solidFill>
              </a:rPr>
              <a:t>ema form og funksjon. Hvordan utforsker barn ulike former? 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Vi har en antakelse om at barn er mer åpne for nye impulser enn voksne, og mindre fordomsfulle. 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Lære mer om hvordan det er å jobbe med barn som målgruppe. 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AA84F"/>
                </a:solidFill>
              </a:rPr>
              <a:t>Hva vi har gjort til nå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Uformell undersøkelse av interesse for å delta i prosjektet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Begynt på nettsiden, som vi også skal bruke for å fortelle potensielle deltakere i prosjektet 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Har begynt å lage en presentasjon som skal vises til barna som eventuelt skal delta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Samtykkeskjema og info til foreldre - skal pilottestes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AA84F"/>
                </a:solidFill>
              </a:rPr>
              <a:t>Idé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U</a:t>
            </a:r>
            <a:r>
              <a:rPr lang="no">
                <a:solidFill>
                  <a:srgbClr val="3D85C6"/>
                </a:solidFill>
              </a:rPr>
              <a:t>ndersøke hva som fanger interessen, hva som er kult, hva som er spennende med tanke på form og farge. </a:t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85C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>
                <a:solidFill>
                  <a:srgbClr val="3D85C6"/>
                </a:solidFill>
              </a:rPr>
              <a:t>Vi vet ikke hva vi skal lage enda, men vi tenker kanskje at det kan bli:</a:t>
            </a:r>
            <a:endParaRPr>
              <a:solidFill>
                <a:srgbClr val="3D85C6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3D85C6"/>
              </a:buClr>
              <a:buSzPts val="1800"/>
              <a:buChar char="●"/>
            </a:pPr>
            <a:r>
              <a:rPr lang="no">
                <a:solidFill>
                  <a:srgbClr val="3D85C6"/>
                </a:solidFill>
              </a:rPr>
              <a:t>Et spill? </a:t>
            </a:r>
            <a:endParaRPr>
              <a:solidFill>
                <a:srgbClr val="3D85C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D85C6"/>
              </a:buClr>
              <a:buSzPts val="1800"/>
              <a:buChar char="●"/>
            </a:pPr>
            <a:r>
              <a:rPr lang="no">
                <a:solidFill>
                  <a:srgbClr val="3D85C6"/>
                </a:solidFill>
              </a:rPr>
              <a:t>Noe lærerikt? </a:t>
            </a:r>
            <a:endParaRPr>
              <a:solidFill>
                <a:srgbClr val="3D85C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D85C6"/>
              </a:buClr>
              <a:buSzPts val="1800"/>
              <a:buChar char="●"/>
            </a:pPr>
            <a:r>
              <a:rPr lang="no">
                <a:solidFill>
                  <a:srgbClr val="3D85C6"/>
                </a:solidFill>
              </a:rPr>
              <a:t>Noe morsomt?</a:t>
            </a:r>
            <a:endParaRPr>
              <a:solidFill>
                <a:srgbClr val="3D85C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AA84F"/>
                </a:solidFill>
              </a:rPr>
              <a:t>Utfordringer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no" sz="1360">
                <a:solidFill>
                  <a:srgbClr val="3D85C6"/>
                </a:solidFill>
              </a:rPr>
              <a:t>H</a:t>
            </a:r>
            <a:r>
              <a:rPr lang="no" sz="1360">
                <a:solidFill>
                  <a:srgbClr val="3D85C6"/>
                </a:solidFill>
              </a:rPr>
              <a:t>va er aldersadekvat?</a:t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t/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no" sz="1360">
                <a:solidFill>
                  <a:srgbClr val="3D85C6"/>
                </a:solidFill>
              </a:rPr>
              <a:t>Barna skal også samtykke - tilpasset informasjon</a:t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no" sz="1360">
                <a:solidFill>
                  <a:srgbClr val="3D85C6"/>
                </a:solidFill>
              </a:rPr>
              <a:t>Hvordan konkretisere forholdet mellom form og funksjon? </a:t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no" sz="1360">
                <a:solidFill>
                  <a:srgbClr val="3D85C6"/>
                </a:solidFill>
              </a:rPr>
              <a:t>Materialkunnskap </a:t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no" sz="1360">
                <a:solidFill>
                  <a:srgbClr val="3D85C6"/>
                </a:solidFill>
              </a:rPr>
              <a:t>Struktur i brukerundersøkelsen - kan ikke foregå som om ville intervjue voksne</a:t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36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rPr lang="no" sz="1360">
                <a:solidFill>
                  <a:srgbClr val="3D85C6"/>
                </a:solidFill>
              </a:rPr>
              <a:t>Gjerne innspill på dette</a:t>
            </a:r>
            <a:endParaRPr sz="1360">
              <a:solidFill>
                <a:srgbClr val="3D85C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74EA7"/>
                </a:solidFill>
              </a:rPr>
              <a:t>Takk for oss :-) 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