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34"/>
  </p:notesMasterIdLst>
  <p:handoutMasterIdLst>
    <p:handoutMasterId r:id="rId35"/>
  </p:handoutMasterIdLst>
  <p:sldIdLst>
    <p:sldId id="777" r:id="rId2"/>
    <p:sldId id="778" r:id="rId3"/>
    <p:sldId id="774" r:id="rId4"/>
    <p:sldId id="342" r:id="rId5"/>
    <p:sldId id="363" r:id="rId6"/>
    <p:sldId id="779" r:id="rId7"/>
    <p:sldId id="450" r:id="rId8"/>
    <p:sldId id="660" r:id="rId9"/>
    <p:sldId id="763" r:id="rId10"/>
    <p:sldId id="387" r:id="rId11"/>
    <p:sldId id="388" r:id="rId12"/>
    <p:sldId id="663" r:id="rId13"/>
    <p:sldId id="664" r:id="rId14"/>
    <p:sldId id="665" r:id="rId15"/>
    <p:sldId id="765" r:id="rId16"/>
    <p:sldId id="764" r:id="rId17"/>
    <p:sldId id="451" r:id="rId18"/>
    <p:sldId id="782" r:id="rId19"/>
    <p:sldId id="691" r:id="rId20"/>
    <p:sldId id="453" r:id="rId21"/>
    <p:sldId id="454" r:id="rId22"/>
    <p:sldId id="692" r:id="rId23"/>
    <p:sldId id="455" r:id="rId24"/>
    <p:sldId id="693" r:id="rId25"/>
    <p:sldId id="694" r:id="rId26"/>
    <p:sldId id="783" r:id="rId27"/>
    <p:sldId id="685" r:id="rId28"/>
    <p:sldId id="686" r:id="rId29"/>
    <p:sldId id="687" r:id="rId30"/>
    <p:sldId id="688" r:id="rId31"/>
    <p:sldId id="689" r:id="rId32"/>
    <p:sldId id="690" r:id="rId3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</p14:sldIdLst>
        </p14:section>
        <p14:section name="Routing principles" id="{471B0BC5-45B3-4949-BBE4-D6B2142739FB}">
          <p14:sldIdLst>
            <p14:sldId id="778"/>
            <p14:sldId id="774"/>
            <p14:sldId id="342"/>
            <p14:sldId id="363"/>
          </p14:sldIdLst>
        </p14:section>
        <p14:section name="routing intro" id="{C10EBCFF-8C5E-0846-B030-68A73A6FCF68}">
          <p14:sldIdLst>
            <p14:sldId id="779"/>
            <p14:sldId id="450"/>
            <p14:sldId id="660"/>
            <p14:sldId id="763"/>
            <p14:sldId id="387"/>
            <p14:sldId id="388"/>
            <p14:sldId id="663"/>
            <p14:sldId id="664"/>
            <p14:sldId id="665"/>
            <p14:sldId id="765"/>
            <p14:sldId id="764"/>
            <p14:sldId id="451"/>
          </p14:sldIdLst>
        </p14:section>
        <p14:section name="Motivation" id="{7EF5F3EB-0FCB-434F-B6CA-7BC6AAF33907}">
          <p14:sldIdLst>
            <p14:sldId id="782"/>
          </p14:sldIdLst>
        </p14:section>
        <p14:section name="link state routing" id="{25593FC1-5B34-9B40-B0D1-B1FAEA7FEF9C}">
          <p14:sldIdLst>
            <p14:sldId id="691"/>
            <p14:sldId id="453"/>
            <p14:sldId id="454"/>
            <p14:sldId id="692"/>
            <p14:sldId id="455"/>
            <p14:sldId id="693"/>
            <p14:sldId id="694"/>
          </p14:sldIdLst>
        </p14:section>
        <p14:section name="Motivation" id="{1E94F14F-3027-5A4B-B176-CDB8384C6FDF}">
          <p14:sldIdLst>
            <p14:sldId id="783"/>
          </p14:sldIdLst>
        </p14:section>
        <p14:section name="Distance vector" id="{BFCDD2D3-EDA7-1C48-8B5B-3B9CD88D6AAE}">
          <p14:sldIdLst>
            <p14:sldId id="685"/>
            <p14:sldId id="686"/>
            <p14:sldId id="687"/>
            <p14:sldId id="688"/>
            <p14:sldId id="689"/>
            <p14:sldId id="6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940"/>
    <p:restoredTop sz="81837" autoAdjust="0"/>
  </p:normalViewPr>
  <p:slideViewPr>
    <p:cSldViewPr snapToGrid="0">
      <p:cViewPr varScale="1">
        <p:scale>
          <a:sx n="103" d="100"/>
          <a:sy n="103" d="100"/>
        </p:scale>
        <p:origin x="272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7014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267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541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6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0365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Inkowik@wikipedia</a:t>
            </a:r>
            <a:r>
              <a:rPr lang="en-US" dirty="0"/>
              <a:t>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788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18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4421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26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7836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1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4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6" r:id="rId4"/>
    <p:sldLayoutId id="2147483688" r:id="rId5"/>
    <p:sldLayoutId id="2147483693" r:id="rId6"/>
    <p:sldLayoutId id="2147483694" r:id="rId7"/>
    <p:sldLayoutId id="2147483695" r:id="rId8"/>
    <p:sldLayoutId id="2147483698" r:id="rId9"/>
    <p:sldLayoutId id="2147483699" r:id="rId10"/>
    <p:sldLayoutId id="2147483700" r:id="rId11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12489073/google-navigation-api-for-driving-directions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ackoverflow.com/questions/12489073/google-navigation-api-for-driving-direction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7651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 - repetition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997713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EED37AB7-287A-C448-A871-B8A1874D3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25983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Primary task from a layer model perspective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provide service to the transport layer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Connectionless or connection-oriented service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Uniform addressing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Internetworking: provide transitions between networks</a:t>
            </a:r>
          </a:p>
          <a:p>
            <a:pPr lvl="2">
              <a:lnSpc>
                <a:spcPct val="90000"/>
              </a:lnSpc>
            </a:pPr>
            <a:r>
              <a:rPr lang="en-US" altLang="nb-NO" sz="1800" b="1" dirty="0"/>
              <a:t>Routing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Congestion control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Quality of Service (QoS)</a:t>
            </a:r>
          </a:p>
          <a:p>
            <a:pPr lvl="2">
              <a:lnSpc>
                <a:spcPct val="90000"/>
              </a:lnSpc>
            </a:pPr>
            <a:endParaRPr lang="en-US" altLang="nb-NO" sz="1800" dirty="0"/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97E270A-E300-FF49-9E82-8B1B1C9C2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Network Layer</a:t>
            </a:r>
          </a:p>
        </p:txBody>
      </p:sp>
      <p:pic>
        <p:nvPicPr>
          <p:cNvPr id="5" name="Picture 4" descr="android - google navigation api for driving directions ...">
            <a:extLst>
              <a:ext uri="{FF2B5EF4-FFF2-40B4-BE49-F238E27FC236}">
                <a16:creationId xmlns:a16="http://schemas.microsoft.com/office/drawing/2014/main" id="{C71830BF-AA4B-4541-B5D3-FF4682CE8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51526" y="3895366"/>
            <a:ext cx="2880000" cy="18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23764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D6205DF-6873-1A4C-BD62-A3BB9B52A6BD}"/>
              </a:ext>
            </a:extLst>
          </p:cNvPr>
          <p:cNvGrpSpPr/>
          <p:nvPr/>
        </p:nvGrpSpPr>
        <p:grpSpPr>
          <a:xfrm>
            <a:off x="2175721" y="3320539"/>
            <a:ext cx="3140862" cy="1923922"/>
            <a:chOff x="3066059" y="3320539"/>
            <a:chExt cx="3140862" cy="1923922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5AB8FB6-04A9-534B-B9EF-2292A475E59F}"/>
                </a:ext>
              </a:extLst>
            </p:cNvPr>
            <p:cNvSpPr/>
            <p:nvPr/>
          </p:nvSpPr>
          <p:spPr bwMode="auto">
            <a:xfrm>
              <a:off x="3066059" y="3320539"/>
              <a:ext cx="3140862" cy="1923922"/>
            </a:xfrm>
            <a:prstGeom prst="ellipse">
              <a:avLst/>
            </a:prstGeom>
            <a:pattFill prst="wdUp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BD37F3F-FE67-694C-B9F4-DA2DE7D1168E}"/>
                </a:ext>
              </a:extLst>
            </p:cNvPr>
            <p:cNvSpPr/>
            <p:nvPr/>
          </p:nvSpPr>
          <p:spPr bwMode="auto">
            <a:xfrm>
              <a:off x="3494358" y="4342623"/>
              <a:ext cx="904188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AC81D1E-1492-3845-9A43-85E36C70F7C6}"/>
                </a:ext>
              </a:extLst>
            </p:cNvPr>
            <p:cNvSpPr/>
            <p:nvPr/>
          </p:nvSpPr>
          <p:spPr bwMode="auto">
            <a:xfrm>
              <a:off x="4922023" y="3541305"/>
              <a:ext cx="904188" cy="80131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521C680-C137-DE4A-8A61-40346D5795AC}"/>
                </a:ext>
              </a:extLst>
            </p:cNvPr>
            <p:cNvSpPr/>
            <p:nvPr/>
          </p:nvSpPr>
          <p:spPr bwMode="auto">
            <a:xfrm>
              <a:off x="4446135" y="4155255"/>
              <a:ext cx="571066" cy="42785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5495FC1-E5F8-644A-AC54-636009723C25}"/>
                </a:ext>
              </a:extLst>
            </p:cNvPr>
            <p:cNvSpPr/>
            <p:nvPr/>
          </p:nvSpPr>
          <p:spPr bwMode="auto">
            <a:xfrm>
              <a:off x="5112378" y="4395745"/>
              <a:ext cx="613114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8FA2CBE-F946-B548-8CF0-405A1C8A4848}"/>
                </a:ext>
              </a:extLst>
            </p:cNvPr>
            <p:cNvSpPr/>
            <p:nvPr/>
          </p:nvSpPr>
          <p:spPr bwMode="auto">
            <a:xfrm>
              <a:off x="3541947" y="3500906"/>
              <a:ext cx="904187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114693" name="Rectangle 5">
            <a:extLst>
              <a:ext uri="{FF2B5EF4-FFF2-40B4-BE49-F238E27FC236}">
                <a16:creationId xmlns:a16="http://schemas.microsoft.com/office/drawing/2014/main" id="{D5A32D9A-A110-7648-A490-18CA4A84A6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495075" cy="197267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000" dirty="0"/>
              <a:t>The main L3 task is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enable data transfer from</a:t>
            </a:r>
            <a:br>
              <a:rPr lang="en-US" altLang="nb-NO" sz="1800" dirty="0"/>
            </a:br>
            <a:r>
              <a:rPr lang="en-US" altLang="nb-NO" sz="1800" dirty="0"/>
              <a:t>end system to end system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several hops, (heterogeneous) subnetworks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compensate for differences between end systems during transmission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The </a:t>
            </a:r>
            <a:r>
              <a:rPr lang="en-US" altLang="nb-NO" sz="2000" i="1" dirty="0"/>
              <a:t>Intermediate Systems</a:t>
            </a:r>
            <a:r>
              <a:rPr lang="en-US" altLang="nb-NO" sz="2000" dirty="0"/>
              <a:t> are often called </a:t>
            </a:r>
            <a:r>
              <a:rPr lang="en-US" altLang="nb-NO" sz="2000" i="1" dirty="0"/>
              <a:t>Routers</a:t>
            </a: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678D6C8D-5123-A84A-BF25-0CA9D17FC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Routing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29A248-F9C8-2546-90BB-C3E82EF9B837}"/>
              </a:ext>
            </a:extLst>
          </p:cNvPr>
          <p:cNvGrpSpPr/>
          <p:nvPr/>
        </p:nvGrpSpPr>
        <p:grpSpPr>
          <a:xfrm>
            <a:off x="2128132" y="3080049"/>
            <a:ext cx="3378806" cy="2344780"/>
            <a:chOff x="3018470" y="3080049"/>
            <a:chExt cx="3378806" cy="234478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2D39F45-A96E-8445-B9CD-59409263E13A}"/>
                </a:ext>
              </a:extLst>
            </p:cNvPr>
            <p:cNvSpPr/>
            <p:nvPr/>
          </p:nvSpPr>
          <p:spPr bwMode="auto">
            <a:xfrm>
              <a:off x="3351592" y="416225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3350FEF-093D-354A-B28F-022AC0285F27}"/>
                </a:ext>
              </a:extLst>
            </p:cNvPr>
            <p:cNvSpPr/>
            <p:nvPr/>
          </p:nvSpPr>
          <p:spPr bwMode="auto">
            <a:xfrm>
              <a:off x="3541947" y="458311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44FACEF-9893-2740-AAAD-E88DDF93001E}"/>
                </a:ext>
              </a:extLst>
            </p:cNvPr>
            <p:cNvSpPr/>
            <p:nvPr/>
          </p:nvSpPr>
          <p:spPr bwMode="auto">
            <a:xfrm>
              <a:off x="3875069" y="440274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8C05BD4-D251-7348-A431-7B7B9735EC2D}"/>
                </a:ext>
              </a:extLst>
            </p:cNvPr>
            <p:cNvSpPr/>
            <p:nvPr/>
          </p:nvSpPr>
          <p:spPr bwMode="auto">
            <a:xfrm>
              <a:off x="4113013" y="458311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A163DAC-08E0-1147-935C-AEF4AD1E630E}"/>
                </a:ext>
              </a:extLst>
            </p:cNvPr>
            <p:cNvSpPr/>
            <p:nvPr/>
          </p:nvSpPr>
          <p:spPr bwMode="auto">
            <a:xfrm>
              <a:off x="3827480" y="476348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9AB7620-7137-3547-8DA2-3880A6A8F8E0}"/>
                </a:ext>
              </a:extLst>
            </p:cNvPr>
            <p:cNvSpPr/>
            <p:nvPr/>
          </p:nvSpPr>
          <p:spPr bwMode="auto">
            <a:xfrm>
              <a:off x="4493723" y="464323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9C85269-8903-C64F-B8C2-588874067FF2}"/>
                </a:ext>
              </a:extLst>
            </p:cNvPr>
            <p:cNvSpPr/>
            <p:nvPr/>
          </p:nvSpPr>
          <p:spPr bwMode="auto">
            <a:xfrm>
              <a:off x="4493723" y="4275500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D5FDC3A-03AE-6741-BF63-5E9822110BC2}"/>
                </a:ext>
              </a:extLst>
            </p:cNvPr>
            <p:cNvSpPr/>
            <p:nvPr/>
          </p:nvSpPr>
          <p:spPr bwMode="auto">
            <a:xfrm>
              <a:off x="4779256" y="4275500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3C27F05-2456-054D-B4A1-8D91DD3584F8}"/>
                </a:ext>
              </a:extLst>
            </p:cNvPr>
            <p:cNvSpPr/>
            <p:nvPr/>
          </p:nvSpPr>
          <p:spPr bwMode="auto">
            <a:xfrm>
              <a:off x="4779256" y="4703358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B917C46-FAE4-8045-9C5A-B3648F311BD0}"/>
                </a:ext>
              </a:extLst>
            </p:cNvPr>
            <p:cNvSpPr/>
            <p:nvPr/>
          </p:nvSpPr>
          <p:spPr bwMode="auto">
            <a:xfrm>
              <a:off x="5397911" y="4462868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D43D041-B745-E041-8B49-7DEA9EFAC0D8}"/>
                </a:ext>
              </a:extLst>
            </p:cNvPr>
            <p:cNvSpPr/>
            <p:nvPr/>
          </p:nvSpPr>
          <p:spPr bwMode="auto">
            <a:xfrm>
              <a:off x="5392370" y="480960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3A0D3A6-3BF3-1443-8FEC-701FA8CF1A33}"/>
                </a:ext>
              </a:extLst>
            </p:cNvPr>
            <p:cNvSpPr/>
            <p:nvPr/>
          </p:nvSpPr>
          <p:spPr bwMode="auto">
            <a:xfrm>
              <a:off x="5154426" y="462923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6F44A4F-A0EC-0440-A228-17CCCF46259C}"/>
                </a:ext>
              </a:extLst>
            </p:cNvPr>
            <p:cNvSpPr/>
            <p:nvPr/>
          </p:nvSpPr>
          <p:spPr bwMode="auto">
            <a:xfrm>
              <a:off x="4541312" y="3621152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91B870F-D23F-9848-B3D6-8A76E45B9D7D}"/>
                </a:ext>
              </a:extLst>
            </p:cNvPr>
            <p:cNvSpPr/>
            <p:nvPr/>
          </p:nvSpPr>
          <p:spPr bwMode="auto">
            <a:xfrm>
              <a:off x="5302733" y="411883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65DC4BA-D31A-334D-81F8-9929ACAA1C9A}"/>
                </a:ext>
              </a:extLst>
            </p:cNvPr>
            <p:cNvSpPr/>
            <p:nvPr/>
          </p:nvSpPr>
          <p:spPr bwMode="auto">
            <a:xfrm>
              <a:off x="5017200" y="381821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73C06C5-EEB6-E543-ADC0-75B791C38686}"/>
                </a:ext>
              </a:extLst>
            </p:cNvPr>
            <p:cNvSpPr/>
            <p:nvPr/>
          </p:nvSpPr>
          <p:spPr bwMode="auto">
            <a:xfrm>
              <a:off x="5302733" y="363785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E148BAA-96EF-2F44-A92B-A55E81F9A20A}"/>
                </a:ext>
              </a:extLst>
            </p:cNvPr>
            <p:cNvSpPr/>
            <p:nvPr/>
          </p:nvSpPr>
          <p:spPr bwMode="auto">
            <a:xfrm>
              <a:off x="5588266" y="387834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A0FB180-7DAC-C54F-9F73-B1A0C47807C2}"/>
                </a:ext>
              </a:extLst>
            </p:cNvPr>
            <p:cNvSpPr/>
            <p:nvPr/>
          </p:nvSpPr>
          <p:spPr bwMode="auto">
            <a:xfrm>
              <a:off x="5302733" y="387834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B15F2BC-DC6C-914D-91A7-5F007272D4F3}"/>
                </a:ext>
              </a:extLst>
            </p:cNvPr>
            <p:cNvCxnSpPr>
              <a:cxnSpLocks/>
              <a:stCxn id="58" idx="2"/>
              <a:endCxn id="59" idx="0"/>
            </p:cNvCxnSpPr>
            <p:nvPr/>
          </p:nvCxnSpPr>
          <p:spPr bwMode="auto">
            <a:xfrm>
              <a:off x="3446769" y="4342623"/>
              <a:ext cx="190355" cy="240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F0613A8-51F9-5D47-B177-DBE34F6F9DAE}"/>
                </a:ext>
              </a:extLst>
            </p:cNvPr>
            <p:cNvCxnSpPr>
              <a:cxnSpLocks/>
              <a:stCxn id="59" idx="0"/>
              <a:endCxn id="60" idx="1"/>
            </p:cNvCxnSpPr>
            <p:nvPr/>
          </p:nvCxnSpPr>
          <p:spPr bwMode="auto">
            <a:xfrm flipV="1">
              <a:off x="3637125" y="4492929"/>
              <a:ext cx="237944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2832BBA-1571-6A44-A9D9-BF545A9A47A6}"/>
                </a:ext>
              </a:extLst>
            </p:cNvPr>
            <p:cNvCxnSpPr>
              <a:cxnSpLocks/>
              <a:stCxn id="61" idx="0"/>
              <a:endCxn id="60" idx="3"/>
            </p:cNvCxnSpPr>
            <p:nvPr/>
          </p:nvCxnSpPr>
          <p:spPr bwMode="auto">
            <a:xfrm flipH="1" flipV="1">
              <a:off x="4065424" y="4492929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CC9F58E-45F9-5E44-9094-D290859E0FD5}"/>
                </a:ext>
              </a:extLst>
            </p:cNvPr>
            <p:cNvCxnSpPr>
              <a:cxnSpLocks/>
              <a:stCxn id="62" idx="0"/>
              <a:endCxn id="60" idx="2"/>
            </p:cNvCxnSpPr>
            <p:nvPr/>
          </p:nvCxnSpPr>
          <p:spPr bwMode="auto">
            <a:xfrm flipV="1">
              <a:off x="3922658" y="4583113"/>
              <a:ext cx="47589" cy="180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D3EA27B-5766-904F-9D83-5B63BE1452ED}"/>
                </a:ext>
              </a:extLst>
            </p:cNvPr>
            <p:cNvCxnSpPr>
              <a:cxnSpLocks/>
              <a:stCxn id="63" idx="1"/>
              <a:endCxn id="61" idx="3"/>
            </p:cNvCxnSpPr>
            <p:nvPr/>
          </p:nvCxnSpPr>
          <p:spPr bwMode="auto">
            <a:xfrm flipH="1" flipV="1">
              <a:off x="4303368" y="4673297"/>
              <a:ext cx="190355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F74D7F4-69CE-4F4E-9435-DD22929F82ED}"/>
                </a:ext>
              </a:extLst>
            </p:cNvPr>
            <p:cNvCxnSpPr>
              <a:cxnSpLocks/>
              <a:stCxn id="63" idx="0"/>
              <a:endCxn id="64" idx="2"/>
            </p:cNvCxnSpPr>
            <p:nvPr/>
          </p:nvCxnSpPr>
          <p:spPr bwMode="auto">
            <a:xfrm flipV="1">
              <a:off x="4588901" y="4455868"/>
              <a:ext cx="0" cy="187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D082420-B75A-DE49-A35E-7016A07C9FFD}"/>
                </a:ext>
              </a:extLst>
            </p:cNvPr>
            <p:cNvCxnSpPr>
              <a:cxnSpLocks/>
              <a:stCxn id="65" idx="1"/>
              <a:endCxn id="64" idx="3"/>
            </p:cNvCxnSpPr>
            <p:nvPr/>
          </p:nvCxnSpPr>
          <p:spPr bwMode="auto">
            <a:xfrm flipH="1">
              <a:off x="4684079" y="4365684"/>
              <a:ext cx="9517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0E3061E-18CA-F64B-86CD-0043143FFE03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 bwMode="auto">
            <a:xfrm>
              <a:off x="4874434" y="4455868"/>
              <a:ext cx="0" cy="247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3E79B2E-67A2-6E4E-BF39-2795DD79BE83}"/>
                </a:ext>
              </a:extLst>
            </p:cNvPr>
            <p:cNvCxnSpPr>
              <a:cxnSpLocks/>
              <a:stCxn id="66" idx="3"/>
              <a:endCxn id="69" idx="1"/>
            </p:cNvCxnSpPr>
            <p:nvPr/>
          </p:nvCxnSpPr>
          <p:spPr bwMode="auto">
            <a:xfrm flipV="1">
              <a:off x="4969611" y="4719419"/>
              <a:ext cx="184814" cy="74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A179458-AEA0-B646-AAC5-E46139DCA2FE}"/>
                </a:ext>
              </a:extLst>
            </p:cNvPr>
            <p:cNvCxnSpPr>
              <a:cxnSpLocks/>
              <a:stCxn id="69" idx="0"/>
              <a:endCxn id="67" idx="1"/>
            </p:cNvCxnSpPr>
            <p:nvPr/>
          </p:nvCxnSpPr>
          <p:spPr bwMode="auto">
            <a:xfrm flipV="1">
              <a:off x="5249604" y="4553052"/>
              <a:ext cx="148307" cy="76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6E7F997-F5E5-6241-9C71-35D532ADC33E}"/>
                </a:ext>
              </a:extLst>
            </p:cNvPr>
            <p:cNvCxnSpPr>
              <a:cxnSpLocks/>
              <a:stCxn id="68" idx="0"/>
              <a:endCxn id="67" idx="2"/>
            </p:cNvCxnSpPr>
            <p:nvPr/>
          </p:nvCxnSpPr>
          <p:spPr bwMode="auto">
            <a:xfrm flipV="1">
              <a:off x="5487548" y="4643236"/>
              <a:ext cx="5541" cy="1663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A3BE001-D40A-2D4B-A07E-19D195420095}"/>
                </a:ext>
              </a:extLst>
            </p:cNvPr>
            <p:cNvCxnSpPr>
              <a:cxnSpLocks/>
              <a:stCxn id="68" idx="1"/>
              <a:endCxn id="69" idx="2"/>
            </p:cNvCxnSpPr>
            <p:nvPr/>
          </p:nvCxnSpPr>
          <p:spPr bwMode="auto">
            <a:xfrm flipH="1" flipV="1">
              <a:off x="5249604" y="4809603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992E613-D08B-AE40-BA74-AF32E9A95849}"/>
                </a:ext>
              </a:extLst>
            </p:cNvPr>
            <p:cNvCxnSpPr>
              <a:cxnSpLocks/>
              <a:stCxn id="70" idx="3"/>
              <a:endCxn id="72" idx="1"/>
            </p:cNvCxnSpPr>
            <p:nvPr/>
          </p:nvCxnSpPr>
          <p:spPr bwMode="auto">
            <a:xfrm>
              <a:off x="4731667" y="3711336"/>
              <a:ext cx="285533" cy="1970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9C97D7E-87A6-8F49-B602-05DC0EA52D0B}"/>
                </a:ext>
              </a:extLst>
            </p:cNvPr>
            <p:cNvCxnSpPr>
              <a:cxnSpLocks/>
              <a:stCxn id="72" idx="3"/>
              <a:endCxn id="75" idx="1"/>
            </p:cNvCxnSpPr>
            <p:nvPr/>
          </p:nvCxnSpPr>
          <p:spPr bwMode="auto">
            <a:xfrm>
              <a:off x="5207556" y="3908402"/>
              <a:ext cx="95178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01CE1A7-8038-DC44-AF71-8758F0614293}"/>
                </a:ext>
              </a:extLst>
            </p:cNvPr>
            <p:cNvCxnSpPr>
              <a:cxnSpLocks/>
              <a:stCxn id="75" idx="2"/>
              <a:endCxn id="71" idx="0"/>
            </p:cNvCxnSpPr>
            <p:nvPr/>
          </p:nvCxnSpPr>
          <p:spPr bwMode="auto">
            <a:xfrm>
              <a:off x="5397911" y="4058709"/>
              <a:ext cx="0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617BCAC-83EF-D34D-950B-A0BC86D80C43}"/>
                </a:ext>
              </a:extLst>
            </p:cNvPr>
            <p:cNvCxnSpPr>
              <a:cxnSpLocks/>
              <a:stCxn id="73" idx="2"/>
              <a:endCxn id="75" idx="0"/>
            </p:cNvCxnSpPr>
            <p:nvPr/>
          </p:nvCxnSpPr>
          <p:spPr bwMode="auto">
            <a:xfrm>
              <a:off x="5397911" y="3818219"/>
              <a:ext cx="0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C142769-5EB8-9D49-B078-73BEFAFD3058}"/>
                </a:ext>
              </a:extLst>
            </p:cNvPr>
            <p:cNvCxnSpPr>
              <a:cxnSpLocks/>
              <a:stCxn id="74" idx="1"/>
              <a:endCxn id="75" idx="3"/>
            </p:cNvCxnSpPr>
            <p:nvPr/>
          </p:nvCxnSpPr>
          <p:spPr bwMode="auto">
            <a:xfrm flipH="1">
              <a:off x="5493088" y="3968525"/>
              <a:ext cx="9517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20282FE-0862-EE44-8F6E-17A0097A685C}"/>
                </a:ext>
              </a:extLst>
            </p:cNvPr>
            <p:cNvSpPr/>
            <p:nvPr/>
          </p:nvSpPr>
          <p:spPr bwMode="auto">
            <a:xfrm>
              <a:off x="6206921" y="368127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3DD843D-D841-8B4A-9CEC-5A8AB4D7A492}"/>
                </a:ext>
              </a:extLst>
            </p:cNvPr>
            <p:cNvSpPr/>
            <p:nvPr/>
          </p:nvSpPr>
          <p:spPr bwMode="auto">
            <a:xfrm>
              <a:off x="5350322" y="308004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C7A5869-65CC-D744-AAD7-057EBD7A078F}"/>
                </a:ext>
              </a:extLst>
            </p:cNvPr>
            <p:cNvSpPr/>
            <p:nvPr/>
          </p:nvSpPr>
          <p:spPr bwMode="auto">
            <a:xfrm>
              <a:off x="3875069" y="3140172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4C20FA7-8A5B-0B47-9204-2CFC354FA715}"/>
                </a:ext>
              </a:extLst>
            </p:cNvPr>
            <p:cNvSpPr/>
            <p:nvPr/>
          </p:nvSpPr>
          <p:spPr bwMode="auto">
            <a:xfrm>
              <a:off x="3066059" y="3500907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0A592F6-C1E4-7D45-9B61-3221146BB691}"/>
                </a:ext>
              </a:extLst>
            </p:cNvPr>
            <p:cNvSpPr/>
            <p:nvPr/>
          </p:nvSpPr>
          <p:spPr bwMode="auto">
            <a:xfrm>
              <a:off x="3018470" y="488372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D877E4D-03DA-FC4C-844C-896C7B5E3B65}"/>
                </a:ext>
              </a:extLst>
            </p:cNvPr>
            <p:cNvSpPr/>
            <p:nvPr/>
          </p:nvSpPr>
          <p:spPr bwMode="auto">
            <a:xfrm>
              <a:off x="3589536" y="518433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8E1CF11-D525-5B4D-9671-7F22B44252E6}"/>
                </a:ext>
              </a:extLst>
            </p:cNvPr>
            <p:cNvSpPr/>
            <p:nvPr/>
          </p:nvSpPr>
          <p:spPr bwMode="auto">
            <a:xfrm>
              <a:off x="5333320" y="524446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5FC0C14-0C2A-464E-A024-AFD51EB3E297}"/>
                </a:ext>
              </a:extLst>
            </p:cNvPr>
            <p:cNvCxnSpPr>
              <a:cxnSpLocks/>
              <a:stCxn id="94" idx="2"/>
              <a:endCxn id="73" idx="0"/>
            </p:cNvCxnSpPr>
            <p:nvPr/>
          </p:nvCxnSpPr>
          <p:spPr bwMode="auto">
            <a:xfrm flipH="1">
              <a:off x="5397911" y="3260417"/>
              <a:ext cx="47589" cy="3774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4FDCF341-91FE-7C40-9D81-1543C83F12FF}"/>
                </a:ext>
              </a:extLst>
            </p:cNvPr>
            <p:cNvCxnSpPr>
              <a:cxnSpLocks/>
              <a:stCxn id="93" idx="1"/>
              <a:endCxn id="74" idx="3"/>
            </p:cNvCxnSpPr>
            <p:nvPr/>
          </p:nvCxnSpPr>
          <p:spPr bwMode="auto">
            <a:xfrm flipH="1">
              <a:off x="5778621" y="3771458"/>
              <a:ext cx="428299" cy="1970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4B3A52F-36CC-9D4E-8EC3-0DB61B203DA8}"/>
                </a:ext>
              </a:extLst>
            </p:cNvPr>
            <p:cNvCxnSpPr>
              <a:cxnSpLocks/>
              <a:stCxn id="99" idx="0"/>
              <a:endCxn id="68" idx="2"/>
            </p:cNvCxnSpPr>
            <p:nvPr/>
          </p:nvCxnSpPr>
          <p:spPr bwMode="auto">
            <a:xfrm flipV="1">
              <a:off x="5428498" y="4989971"/>
              <a:ext cx="59050" cy="25449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F48DB0D-5045-3642-9E6B-AC6C5EAE4695}"/>
                </a:ext>
              </a:extLst>
            </p:cNvPr>
            <p:cNvCxnSpPr>
              <a:cxnSpLocks/>
              <a:stCxn id="98" idx="0"/>
              <a:endCxn id="62" idx="2"/>
            </p:cNvCxnSpPr>
            <p:nvPr/>
          </p:nvCxnSpPr>
          <p:spPr bwMode="auto">
            <a:xfrm flipV="1">
              <a:off x="3684713" y="4943848"/>
              <a:ext cx="237944" cy="240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EF3BFE6-318A-274D-90A4-6EC1682FC3E7}"/>
                </a:ext>
              </a:extLst>
            </p:cNvPr>
            <p:cNvCxnSpPr>
              <a:cxnSpLocks/>
              <a:stCxn id="97" idx="3"/>
              <a:endCxn id="59" idx="1"/>
            </p:cNvCxnSpPr>
            <p:nvPr/>
          </p:nvCxnSpPr>
          <p:spPr bwMode="auto">
            <a:xfrm flipV="1">
              <a:off x="3208825" y="4673297"/>
              <a:ext cx="333122" cy="30061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FE838E1-E6CB-C24F-A2B7-A64D2F016628}"/>
                </a:ext>
              </a:extLst>
            </p:cNvPr>
            <p:cNvSpPr/>
            <p:nvPr/>
          </p:nvSpPr>
          <p:spPr bwMode="auto">
            <a:xfrm>
              <a:off x="3589536" y="374139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D26686E-413C-8D42-83F4-75949DF21E56}"/>
                </a:ext>
              </a:extLst>
            </p:cNvPr>
            <p:cNvSpPr/>
            <p:nvPr/>
          </p:nvSpPr>
          <p:spPr bwMode="auto">
            <a:xfrm>
              <a:off x="3875069" y="356102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AE44FEE-B09C-074D-9778-2D99A7E26A27}"/>
                </a:ext>
              </a:extLst>
            </p:cNvPr>
            <p:cNvSpPr/>
            <p:nvPr/>
          </p:nvSpPr>
          <p:spPr bwMode="auto">
            <a:xfrm>
              <a:off x="4113012" y="374139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D12EA78-C9A9-5146-AE1D-CD6A77060038}"/>
                </a:ext>
              </a:extLst>
            </p:cNvPr>
            <p:cNvSpPr/>
            <p:nvPr/>
          </p:nvSpPr>
          <p:spPr bwMode="auto">
            <a:xfrm>
              <a:off x="3875069" y="3921764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C17EA0B-9A5F-5141-8DB9-3DF6A0B6C077}"/>
                </a:ext>
              </a:extLst>
            </p:cNvPr>
            <p:cNvCxnSpPr>
              <a:cxnSpLocks/>
              <a:stCxn id="44" idx="0"/>
              <a:endCxn id="45" idx="1"/>
            </p:cNvCxnSpPr>
            <p:nvPr/>
          </p:nvCxnSpPr>
          <p:spPr bwMode="auto">
            <a:xfrm flipV="1">
              <a:off x="3684713" y="3651212"/>
              <a:ext cx="190355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0747ACB-16CD-A347-A169-66360A7190B2}"/>
                </a:ext>
              </a:extLst>
            </p:cNvPr>
            <p:cNvCxnSpPr>
              <a:cxnSpLocks/>
              <a:stCxn id="44" idx="2"/>
              <a:endCxn id="47" idx="1"/>
            </p:cNvCxnSpPr>
            <p:nvPr/>
          </p:nvCxnSpPr>
          <p:spPr bwMode="auto">
            <a:xfrm>
              <a:off x="3684713" y="3921764"/>
              <a:ext cx="190355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763AC76-F03F-C44F-821B-449F3678BDEA}"/>
                </a:ext>
              </a:extLst>
            </p:cNvPr>
            <p:cNvCxnSpPr>
              <a:cxnSpLocks/>
              <a:stCxn id="47" idx="3"/>
              <a:endCxn id="46" idx="2"/>
            </p:cNvCxnSpPr>
            <p:nvPr/>
          </p:nvCxnSpPr>
          <p:spPr bwMode="auto">
            <a:xfrm flipV="1">
              <a:off x="4065424" y="3921764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F73C524-7E0B-3E44-87AB-6617E21479CC}"/>
                </a:ext>
              </a:extLst>
            </p:cNvPr>
            <p:cNvCxnSpPr>
              <a:cxnSpLocks/>
              <a:stCxn id="46" idx="0"/>
              <a:endCxn id="45" idx="3"/>
            </p:cNvCxnSpPr>
            <p:nvPr/>
          </p:nvCxnSpPr>
          <p:spPr bwMode="auto">
            <a:xfrm flipH="1" flipV="1">
              <a:off x="4065424" y="3651212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A564271-F20F-D943-8F6D-761581C99F12}"/>
                </a:ext>
              </a:extLst>
            </p:cNvPr>
            <p:cNvCxnSpPr>
              <a:cxnSpLocks/>
              <a:stCxn id="47" idx="0"/>
              <a:endCxn id="45" idx="2"/>
            </p:cNvCxnSpPr>
            <p:nvPr/>
          </p:nvCxnSpPr>
          <p:spPr bwMode="auto">
            <a:xfrm flipV="1">
              <a:off x="3970246" y="3741396"/>
              <a:ext cx="0" cy="180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46603C9-87D9-C64D-B1E4-39FDEF189761}"/>
                </a:ext>
              </a:extLst>
            </p:cNvPr>
            <p:cNvGrpSpPr/>
            <p:nvPr/>
          </p:nvGrpSpPr>
          <p:grpSpPr>
            <a:xfrm>
              <a:off x="3256414" y="3320539"/>
              <a:ext cx="1284898" cy="931900"/>
              <a:chOff x="2843808" y="1196752"/>
              <a:chExt cx="1944216" cy="1116124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E549B4A-CE74-CE43-A935-41A0DB1E8533}"/>
                  </a:ext>
                </a:extLst>
              </p:cNvPr>
              <p:cNvCxnSpPr>
                <a:cxnSpLocks/>
                <a:stCxn id="58" idx="3"/>
                <a:endCxn id="47" idx="2"/>
              </p:cNvCxnSpPr>
              <p:nvPr/>
            </p:nvCxnSpPr>
            <p:spPr bwMode="auto">
              <a:xfrm flipV="1">
                <a:off x="3275856" y="2132856"/>
                <a:ext cx="648072" cy="18002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4766702-6162-A546-9A14-6CD7D2BECDEF}"/>
                  </a:ext>
                </a:extLst>
              </p:cNvPr>
              <p:cNvCxnSpPr>
                <a:cxnSpLocks/>
                <a:stCxn id="70" idx="1"/>
                <a:endCxn id="46" idx="3"/>
              </p:cNvCxnSpPr>
              <p:nvPr/>
            </p:nvCxnSpPr>
            <p:spPr bwMode="auto">
              <a:xfrm flipH="1">
                <a:off x="4427984" y="1664804"/>
                <a:ext cx="36004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1F4C9BD7-3F2D-9949-9B82-9873EBDC95C7}"/>
                  </a:ext>
                </a:extLst>
              </p:cNvPr>
              <p:cNvCxnSpPr>
                <a:cxnSpLocks/>
                <a:stCxn id="96" idx="3"/>
                <a:endCxn id="44" idx="1"/>
              </p:cNvCxnSpPr>
              <p:nvPr/>
            </p:nvCxnSpPr>
            <p:spPr bwMode="auto">
              <a:xfrm>
                <a:off x="2843808" y="1520788"/>
                <a:ext cx="504056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F0C4A03F-7F7A-5349-879B-DB809B3E8078}"/>
                  </a:ext>
                </a:extLst>
              </p:cNvPr>
              <p:cNvCxnSpPr>
                <a:cxnSpLocks/>
                <a:stCxn id="95" idx="2"/>
                <a:endCxn id="45" idx="0"/>
              </p:cNvCxnSpPr>
              <p:nvPr/>
            </p:nvCxnSpPr>
            <p:spPr bwMode="auto">
              <a:xfrm>
                <a:off x="3923928" y="1196752"/>
                <a:ext cx="0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59CE812-0FF0-1F47-B07F-7BD9870FDB10}"/>
              </a:ext>
            </a:extLst>
          </p:cNvPr>
          <p:cNvGrpSpPr/>
          <p:nvPr/>
        </p:nvGrpSpPr>
        <p:grpSpPr>
          <a:xfrm>
            <a:off x="4079277" y="4365686"/>
            <a:ext cx="1960590" cy="1887175"/>
            <a:chOff x="4088889" y="2448511"/>
            <a:chExt cx="2966617" cy="226024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0C94EB-44E4-B640-9128-AD34D5451D1C}"/>
                </a:ext>
              </a:extLst>
            </p:cNvPr>
            <p:cNvSpPr txBox="1"/>
            <p:nvPr/>
          </p:nvSpPr>
          <p:spPr>
            <a:xfrm>
              <a:off x="4794106" y="3775569"/>
              <a:ext cx="2261400" cy="9331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Eurostile"/>
                  <a:cs typeface="Eurostile"/>
                </a:rPr>
                <a:t>intermediate</a:t>
              </a:r>
              <a:br>
                <a:rPr lang="en-US" sz="1400" b="1" dirty="0">
                  <a:latin typeface="Eurostile"/>
                  <a:cs typeface="Eurostile"/>
                </a:rPr>
              </a:br>
              <a:r>
                <a:rPr lang="en-US" sz="1400" b="1" dirty="0">
                  <a:latin typeface="Eurostile"/>
                  <a:cs typeface="Eurostile"/>
                </a:rPr>
                <a:t>system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E586245-2F1D-C74F-8F40-89F4E393F11C}"/>
                </a:ext>
              </a:extLst>
            </p:cNvPr>
            <p:cNvCxnSpPr>
              <a:cxnSpLocks/>
              <a:endCxn id="67" idx="3"/>
            </p:cNvCxnSpPr>
            <p:nvPr/>
          </p:nvCxnSpPr>
          <p:spPr bwMode="auto">
            <a:xfrm flipH="1" flipV="1">
              <a:off x="5024991" y="2672918"/>
              <a:ext cx="418384" cy="11782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C44CC93-81DF-0E4B-B8D0-AD40AB59018C}"/>
                </a:ext>
              </a:extLst>
            </p:cNvPr>
            <p:cNvCxnSpPr>
              <a:cxnSpLocks/>
              <a:endCxn id="66" idx="3"/>
            </p:cNvCxnSpPr>
            <p:nvPr/>
          </p:nvCxnSpPr>
          <p:spPr bwMode="auto">
            <a:xfrm flipH="1" flipV="1">
              <a:off x="4088889" y="2960952"/>
              <a:ext cx="1395473" cy="92084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6F89B50-4C17-AC47-AC33-D1D3866EC148}"/>
                </a:ext>
              </a:extLst>
            </p:cNvPr>
            <p:cNvCxnSpPr>
              <a:cxnSpLocks/>
              <a:endCxn id="65" idx="3"/>
            </p:cNvCxnSpPr>
            <p:nvPr/>
          </p:nvCxnSpPr>
          <p:spPr bwMode="auto">
            <a:xfrm flipH="1" flipV="1">
              <a:off x="4088889" y="2448511"/>
              <a:ext cx="1372032" cy="140262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BB2FC24-52C0-2E45-BF10-6944894970DF}"/>
              </a:ext>
            </a:extLst>
          </p:cNvPr>
          <p:cNvGrpSpPr/>
          <p:nvPr/>
        </p:nvGrpSpPr>
        <p:grpSpPr>
          <a:xfrm>
            <a:off x="536741" y="3019926"/>
            <a:ext cx="2271346" cy="2051330"/>
            <a:chOff x="1427079" y="3019926"/>
            <a:chExt cx="2271346" cy="205133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E82499-107A-F449-B8DA-2EF7FE243703}"/>
                </a:ext>
              </a:extLst>
            </p:cNvPr>
            <p:cNvGrpSpPr/>
            <p:nvPr/>
          </p:nvGrpSpPr>
          <p:grpSpPr>
            <a:xfrm>
              <a:off x="1543218" y="3019926"/>
              <a:ext cx="2155207" cy="2051330"/>
              <a:chOff x="1543218" y="3019926"/>
              <a:chExt cx="2155207" cy="205133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2AB94F4-8065-4345-ADD8-34CAB416BD85}"/>
                  </a:ext>
                </a:extLst>
              </p:cNvPr>
              <p:cNvGrpSpPr/>
              <p:nvPr/>
            </p:nvGrpSpPr>
            <p:grpSpPr>
              <a:xfrm>
                <a:off x="1638394" y="3019926"/>
                <a:ext cx="2060031" cy="578857"/>
                <a:chOff x="395536" y="836712"/>
                <a:chExt cx="3117093" cy="693290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B987773C-67B3-AB4B-B29C-7E84699347C7}"/>
                    </a:ext>
                  </a:extLst>
                </p:cNvPr>
                <p:cNvCxnSpPr>
                  <a:cxnSpLocks/>
                  <a:stCxn id="38" idx="3"/>
                  <a:endCxn id="43" idx="1"/>
                </p:cNvCxnSpPr>
                <p:nvPr/>
              </p:nvCxnSpPr>
              <p:spPr bwMode="auto">
                <a:xfrm>
                  <a:off x="1971941" y="1111179"/>
                  <a:ext cx="1540688" cy="41882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 w="sm" len="sm"/>
                </a:ln>
                <a:effectLst/>
              </p:spPr>
            </p:cxn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638A3C8-5CFC-204F-A736-88B14CF555D7}"/>
                    </a:ext>
                  </a:extLst>
                </p:cNvPr>
                <p:cNvSpPr txBox="1"/>
                <p:nvPr/>
              </p:nvSpPr>
              <p:spPr>
                <a:xfrm>
                  <a:off x="395536" y="836712"/>
                  <a:ext cx="1576405" cy="5489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network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9D9AD44-3282-0B4D-8BCB-134A6F054315}"/>
                  </a:ext>
                </a:extLst>
              </p:cNvPr>
              <p:cNvGrpSpPr/>
              <p:nvPr/>
            </p:nvGrpSpPr>
            <p:grpSpPr>
              <a:xfrm>
                <a:off x="1543218" y="4763479"/>
                <a:ext cx="1499315" cy="307777"/>
                <a:chOff x="251522" y="2924944"/>
                <a:chExt cx="2268657" cy="368621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1083FAF-A6EB-4E40-93B4-97504005BC0D}"/>
                    </a:ext>
                  </a:extLst>
                </p:cNvPr>
                <p:cNvSpPr txBox="1"/>
                <p:nvPr/>
              </p:nvSpPr>
              <p:spPr>
                <a:xfrm>
                  <a:off x="251522" y="2924944"/>
                  <a:ext cx="1615471" cy="3686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end system</a:t>
                  </a:r>
                </a:p>
              </p:txBody>
            </p: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0628314B-084B-594D-BC6B-6C844A71D7E2}"/>
                    </a:ext>
                  </a:extLst>
                </p:cNvPr>
                <p:cNvCxnSpPr>
                  <a:cxnSpLocks/>
                  <a:stCxn id="35" idx="3"/>
                  <a:endCxn id="97" idx="1"/>
                </p:cNvCxnSpPr>
                <p:nvPr/>
              </p:nvCxnSpPr>
              <p:spPr bwMode="auto">
                <a:xfrm>
                  <a:off x="1866993" y="3109255"/>
                  <a:ext cx="653186" cy="67720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 w="sm" len="sm"/>
                </a:ln>
                <a:effectLst/>
              </p:spPr>
            </p:cxn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E544228-37E7-F84F-8C03-4FCBF1F68559}"/>
                  </a:ext>
                </a:extLst>
              </p:cNvPr>
              <p:cNvSpPr txBox="1"/>
              <p:nvPr/>
            </p:nvSpPr>
            <p:spPr>
              <a:xfrm>
                <a:off x="1638394" y="4282499"/>
                <a:ext cx="840111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latin typeface="Eurostile"/>
                    <a:cs typeface="Eurostile"/>
                  </a:rPr>
                  <a:t>network</a:t>
                </a: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69C27EB-F787-F640-A7A9-F3E16C2EF938}"/>
                  </a:ext>
                </a:extLst>
              </p:cNvPr>
              <p:cNvCxnSpPr>
                <a:cxnSpLocks/>
                <a:stCxn id="27" idx="3"/>
              </p:cNvCxnSpPr>
              <p:nvPr/>
            </p:nvCxnSpPr>
            <p:spPr bwMode="auto">
              <a:xfrm flipV="1">
                <a:off x="2478505" y="4342624"/>
                <a:ext cx="777908" cy="9376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sysDot"/>
                <a:round/>
                <a:headEnd type="none" w="med" len="med"/>
                <a:tailEnd type="arrow" w="sm" len="sm"/>
              </a:ln>
              <a:effectLst/>
            </p:spPr>
          </p:cxnSp>
        </p:grp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1B5471F-D0AE-4C4F-853C-C138BABCF1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59304" y="3333866"/>
              <a:ext cx="0" cy="97761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 w="sm" len="sm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04D3655-77CA-BB43-9832-65EDEACB38D6}"/>
                </a:ext>
              </a:extLst>
            </p:cNvPr>
            <p:cNvSpPr txBox="1"/>
            <p:nvPr/>
          </p:nvSpPr>
          <p:spPr>
            <a:xfrm>
              <a:off x="1427079" y="3561029"/>
              <a:ext cx="1301663" cy="50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i="1" dirty="0">
                  <a:latin typeface="Eurostile"/>
                  <a:cs typeface="Eurostile"/>
                </a:rPr>
                <a:t>is sub-network</a:t>
              </a:r>
              <a:br>
                <a:rPr lang="en-US" sz="1100" i="1" dirty="0">
                  <a:latin typeface="Eurostile"/>
                  <a:cs typeface="Eurostile"/>
                </a:rPr>
              </a:br>
              <a:r>
                <a:rPr lang="en-US" sz="1100" i="1" dirty="0">
                  <a:latin typeface="Eurostile"/>
                  <a:cs typeface="Eurostile"/>
                </a:rPr>
                <a:t>(</a:t>
              </a:r>
              <a:r>
                <a:rPr lang="en-US" sz="1100" b="1" i="1" dirty="0">
                  <a:latin typeface="Eurostile"/>
                  <a:cs typeface="Eurostile"/>
                </a:rPr>
                <a:t>subnet</a:t>
              </a:r>
              <a:r>
                <a:rPr lang="en-US" sz="1100" i="1" dirty="0">
                  <a:latin typeface="Eurostile"/>
                  <a:cs typeface="Eurostile"/>
                </a:rPr>
                <a:t>) of</a:t>
              </a: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4ECD1716-90C5-C640-8570-12BF9801D963}"/>
              </a:ext>
            </a:extLst>
          </p:cNvPr>
          <p:cNvSpPr txBox="1"/>
          <p:nvPr/>
        </p:nvSpPr>
        <p:spPr>
          <a:xfrm>
            <a:off x="5727031" y="2791325"/>
            <a:ext cx="3116179" cy="34410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routing depends on actual connections between intermediate systems (routers)</a:t>
            </a:r>
          </a:p>
          <a:p>
            <a:endParaRPr lang="en-US" dirty="0">
              <a:latin typeface="Eurostile"/>
              <a:cs typeface="Eurostil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in many case, the organization into subnetworks coincides with routing borders and provides clues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but it is not essential for routing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8ACC3D4-919B-FC47-88AF-294D1371E4E1}"/>
              </a:ext>
            </a:extLst>
          </p:cNvPr>
          <p:cNvSpPr txBox="1"/>
          <p:nvPr/>
        </p:nvSpPr>
        <p:spPr>
          <a:xfrm>
            <a:off x="886325" y="5999747"/>
            <a:ext cx="4503822" cy="4010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latin typeface="Eurostile"/>
                <a:cs typeface="Eurostile"/>
              </a:rPr>
              <a:t>routing algorithms work on graphs</a:t>
            </a:r>
          </a:p>
        </p:txBody>
      </p:sp>
    </p:spTree>
    <p:extLst>
      <p:ext uri="{BB962C8B-B14F-4D97-AF65-F5344CB8AC3E}">
        <p14:creationId xmlns:p14="http://schemas.microsoft.com/office/powerpoint/2010/main" val="17019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3E6304E7-F294-3346-AC10-DC8A13F434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Inside the Network Layer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B6E558B0-4ADD-0943-9709-A69A09C7B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5189092" cy="36933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nb-NO" sz="2400" dirty="0"/>
              <a:t>An L3 packet includes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5D149E8-2845-A64E-869D-9CB60BADF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9027"/>
            <a:ext cx="3980022" cy="1864564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9D9805CA-DA06-1C45-A4E4-91467F8AB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7657"/>
            <a:ext cx="497674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19A874C1-813A-6D49-8076-99AAE6A41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7644" y="3797657"/>
            <a:ext cx="745827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8" name="Rectangle 42">
            <a:extLst>
              <a:ext uri="{FF2B5EF4-FFF2-40B4-BE49-F238E27FC236}">
                <a16:creationId xmlns:a16="http://schemas.microsoft.com/office/drawing/2014/main" id="{1E4A0F17-5057-7542-B40A-E72898A1B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993" y="3797657"/>
            <a:ext cx="2487000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Flow label</a:t>
            </a:r>
          </a:p>
        </p:txBody>
      </p:sp>
      <p:sp>
        <p:nvSpPr>
          <p:cNvPr id="9" name="Rectangle 43">
            <a:extLst>
              <a:ext uri="{FF2B5EF4-FFF2-40B4-BE49-F238E27FC236}">
                <a16:creationId xmlns:a16="http://schemas.microsoft.com/office/drawing/2014/main" id="{E40E9F46-6665-4042-9C5A-6F90AE195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984113"/>
            <a:ext cx="1989325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Payload length</a:t>
            </a:r>
          </a:p>
        </p:txBody>
      </p:sp>
      <p:sp>
        <p:nvSpPr>
          <p:cNvPr id="10" name="Rectangle 44">
            <a:extLst>
              <a:ext uri="{FF2B5EF4-FFF2-40B4-BE49-F238E27FC236}">
                <a16:creationId xmlns:a16="http://schemas.microsoft.com/office/drawing/2014/main" id="{1390F680-47F3-CA49-A6F2-0BEC944F3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296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Next header</a:t>
            </a:r>
          </a:p>
        </p:txBody>
      </p:sp>
      <p:sp>
        <p:nvSpPr>
          <p:cNvPr id="11" name="Rectangle 45">
            <a:extLst>
              <a:ext uri="{FF2B5EF4-FFF2-40B4-BE49-F238E27FC236}">
                <a16:creationId xmlns:a16="http://schemas.microsoft.com/office/drawing/2014/main" id="{3F9DA3CD-6B25-F941-A541-C99BC5451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4645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Hop Limit</a:t>
            </a:r>
          </a:p>
        </p:txBody>
      </p:sp>
      <p:sp>
        <p:nvSpPr>
          <p:cNvPr id="12" name="Rectangle 47">
            <a:extLst>
              <a:ext uri="{FF2B5EF4-FFF2-40B4-BE49-F238E27FC236}">
                <a16:creationId xmlns:a16="http://schemas.microsoft.com/office/drawing/2014/main" id="{4B879725-31BB-904B-B9EF-246AA8AEC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917766"/>
            <a:ext cx="3980022" cy="74719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Destination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13" name="Line 48">
            <a:extLst>
              <a:ext uri="{FF2B5EF4-FFF2-40B4-BE49-F238E27FC236}">
                <a16:creationId xmlns:a16="http://schemas.microsoft.com/office/drawing/2014/main" id="{1FA97FBC-9112-A44C-ACBE-1C04E39B9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4" name="Line 49">
            <a:extLst>
              <a:ext uri="{FF2B5EF4-FFF2-40B4-BE49-F238E27FC236}">
                <a16:creationId xmlns:a16="http://schemas.microsoft.com/office/drawing/2014/main" id="{DF7E5235-A500-BA4A-B8F1-D70BEA21D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5" name="Line 50">
            <a:extLst>
              <a:ext uri="{FF2B5EF4-FFF2-40B4-BE49-F238E27FC236}">
                <a16:creationId xmlns:a16="http://schemas.microsoft.com/office/drawing/2014/main" id="{25AD0B84-40A3-2146-8075-28565C6D5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6" name="Line 51">
            <a:extLst>
              <a:ext uri="{FF2B5EF4-FFF2-40B4-BE49-F238E27FC236}">
                <a16:creationId xmlns:a16="http://schemas.microsoft.com/office/drawing/2014/main" id="{15568C7D-0DEB-3040-A1A7-F6EDB0B5FB74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7" name="Line 52">
            <a:extLst>
              <a:ext uri="{FF2B5EF4-FFF2-40B4-BE49-F238E27FC236}">
                <a16:creationId xmlns:a16="http://schemas.microsoft.com/office/drawing/2014/main" id="{5A3DA0CE-AB73-E44E-84E7-9BF70CC7F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8" name="Line 53">
            <a:extLst>
              <a:ext uri="{FF2B5EF4-FFF2-40B4-BE49-F238E27FC236}">
                <a16:creationId xmlns:a16="http://schemas.microsoft.com/office/drawing/2014/main" id="{ACDEE0DE-6F55-5A4E-B367-815FF385FA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9" name="Rectangle 55">
            <a:extLst>
              <a:ext uri="{FF2B5EF4-FFF2-40B4-BE49-F238E27FC236}">
                <a16:creationId xmlns:a16="http://schemas.microsoft.com/office/drawing/2014/main" id="{7BE7BF1E-9AE2-D442-B973-0AF721C05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170569"/>
            <a:ext cx="3980022" cy="74719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Source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20" name="Line 56">
            <a:extLst>
              <a:ext uri="{FF2B5EF4-FFF2-40B4-BE49-F238E27FC236}">
                <a16:creationId xmlns:a16="http://schemas.microsoft.com/office/drawing/2014/main" id="{E790947B-FF65-AA42-8F33-44C821980C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1" name="Line 57">
            <a:extLst>
              <a:ext uri="{FF2B5EF4-FFF2-40B4-BE49-F238E27FC236}">
                <a16:creationId xmlns:a16="http://schemas.microsoft.com/office/drawing/2014/main" id="{BD422221-107E-9148-BBEB-451EAC732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2" name="Line 58">
            <a:extLst>
              <a:ext uri="{FF2B5EF4-FFF2-40B4-BE49-F238E27FC236}">
                <a16:creationId xmlns:a16="http://schemas.microsoft.com/office/drawing/2014/main" id="{B20CE720-A1C7-8C43-8B27-4D77FED23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3" name="Line 59">
            <a:extLst>
              <a:ext uri="{FF2B5EF4-FFF2-40B4-BE49-F238E27FC236}">
                <a16:creationId xmlns:a16="http://schemas.microsoft.com/office/drawing/2014/main" id="{ABDD2172-5332-8147-A62C-BD4BCFFB55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4" name="Line 60">
            <a:extLst>
              <a:ext uri="{FF2B5EF4-FFF2-40B4-BE49-F238E27FC236}">
                <a16:creationId xmlns:a16="http://schemas.microsoft.com/office/drawing/2014/main" id="{4136FE3F-7B10-E343-90BA-0FFD889026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5" name="Line 61">
            <a:extLst>
              <a:ext uri="{FF2B5EF4-FFF2-40B4-BE49-F238E27FC236}">
                <a16:creationId xmlns:a16="http://schemas.microsoft.com/office/drawing/2014/main" id="{7B21CD32-7FDF-6C48-AA67-89C14219AE6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6" name="Text Box 126">
            <a:extLst>
              <a:ext uri="{FF2B5EF4-FFF2-40B4-BE49-F238E27FC236}">
                <a16:creationId xmlns:a16="http://schemas.microsoft.com/office/drawing/2014/main" id="{10E063FA-FF52-EB4F-AE67-6A4927BFD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317" y="3449751"/>
            <a:ext cx="13019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600" dirty="0"/>
              <a:t>IPv6 Header</a:t>
            </a:r>
          </a:p>
        </p:txBody>
      </p:sp>
      <p:grpSp>
        <p:nvGrpSpPr>
          <p:cNvPr id="27" name="Group 97">
            <a:extLst>
              <a:ext uri="{FF2B5EF4-FFF2-40B4-BE49-F238E27FC236}">
                <a16:creationId xmlns:a16="http://schemas.microsoft.com/office/drawing/2014/main" id="{B710B56C-DFD2-A64B-A222-B68EC4D2DDF6}"/>
              </a:ext>
            </a:extLst>
          </p:cNvPr>
          <p:cNvGrpSpPr>
            <a:grpSpLocks/>
          </p:cNvGrpSpPr>
          <p:nvPr/>
        </p:nvGrpSpPr>
        <p:grpSpPr bwMode="auto">
          <a:xfrm>
            <a:off x="4242389" y="5666689"/>
            <a:ext cx="4103413" cy="435979"/>
            <a:chOff x="476" y="1797"/>
            <a:chExt cx="2993" cy="318"/>
          </a:xfrm>
          <a:solidFill>
            <a:srgbClr val="75D7FF"/>
          </a:solidFill>
        </p:grpSpPr>
        <p:sp>
          <p:nvSpPr>
            <p:cNvPr id="29" name="Rectangle 98">
              <a:extLst>
                <a:ext uri="{FF2B5EF4-FFF2-40B4-BE49-F238E27FC236}">
                  <a16:creationId xmlns:a16="http://schemas.microsoft.com/office/drawing/2014/main" id="{60E49144-8AB3-9041-98E3-1A3B6EF44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30" name="Group 99">
              <a:extLst>
                <a:ext uri="{FF2B5EF4-FFF2-40B4-BE49-F238E27FC236}">
                  <a16:creationId xmlns:a16="http://schemas.microsoft.com/office/drawing/2014/main" id="{E7281B4C-0CDD-684C-A295-06D21868B1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37" name="Line 100">
                <a:extLst>
                  <a:ext uri="{FF2B5EF4-FFF2-40B4-BE49-F238E27FC236}">
                    <a16:creationId xmlns:a16="http://schemas.microsoft.com/office/drawing/2014/main" id="{D5A4A2D8-5DB9-AF4F-8A47-44D4EFD92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Line 101">
                <a:extLst>
                  <a:ext uri="{FF2B5EF4-FFF2-40B4-BE49-F238E27FC236}">
                    <a16:creationId xmlns:a16="http://schemas.microsoft.com/office/drawing/2014/main" id="{C7141B5D-ECAC-A74E-8073-9EFA3F53FF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Line 102">
                <a:extLst>
                  <a:ext uri="{FF2B5EF4-FFF2-40B4-BE49-F238E27FC236}">
                    <a16:creationId xmlns:a16="http://schemas.microsoft.com/office/drawing/2014/main" id="{6826B9B7-FFCF-7747-BC05-3EB674F3E4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103">
              <a:extLst>
                <a:ext uri="{FF2B5EF4-FFF2-40B4-BE49-F238E27FC236}">
                  <a16:creationId xmlns:a16="http://schemas.microsoft.com/office/drawing/2014/main" id="{15EE6229-A903-AB40-A08C-762C5A8CD210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34" name="Line 104">
                <a:extLst>
                  <a:ext uri="{FF2B5EF4-FFF2-40B4-BE49-F238E27FC236}">
                    <a16:creationId xmlns:a16="http://schemas.microsoft.com/office/drawing/2014/main" id="{E1C771C2-0C51-9E45-91D4-CF7A7CA87C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Line 105">
                <a:extLst>
                  <a:ext uri="{FF2B5EF4-FFF2-40B4-BE49-F238E27FC236}">
                    <a16:creationId xmlns:a16="http://schemas.microsoft.com/office/drawing/2014/main" id="{042E9D7D-9E17-E54F-91D6-B712C163BE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Line 106">
                <a:extLst>
                  <a:ext uri="{FF2B5EF4-FFF2-40B4-BE49-F238E27FC236}">
                    <a16:creationId xmlns:a16="http://schemas.microsoft.com/office/drawing/2014/main" id="{EE66626B-4BFA-5E44-8718-CF3E03EBF6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" name="AutoShape 107">
              <a:extLst>
                <a:ext uri="{FF2B5EF4-FFF2-40B4-BE49-F238E27FC236}">
                  <a16:creationId xmlns:a16="http://schemas.microsoft.com/office/drawing/2014/main" id="{2C37C77C-5D62-0943-9CD3-4A9A6A2E0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3" name="AutoShape 108">
              <a:extLst>
                <a:ext uri="{FF2B5EF4-FFF2-40B4-BE49-F238E27FC236}">
                  <a16:creationId xmlns:a16="http://schemas.microsoft.com/office/drawing/2014/main" id="{7670F11F-5EE5-9942-9A8C-358AB1689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28" name="Rectangle 41">
            <a:extLst>
              <a:ext uri="{FF2B5EF4-FFF2-40B4-BE49-F238E27FC236}">
                <a16:creationId xmlns:a16="http://schemas.microsoft.com/office/drawing/2014/main" id="{71919BE6-5A4D-2C4D-8E37-F79EE5AAF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471" y="3798969"/>
            <a:ext cx="249523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ECN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9EBC7E7-5949-0643-B359-6D3FABF19CC5}"/>
              </a:ext>
            </a:extLst>
          </p:cNvPr>
          <p:cNvSpPr txBox="1"/>
          <p:nvPr/>
        </p:nvSpPr>
        <p:spPr>
          <a:xfrm>
            <a:off x="312738" y="1340474"/>
            <a:ext cx="4173690" cy="1514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headers and trailer to specify service requirements</a:t>
            </a:r>
          </a:p>
          <a:p>
            <a:r>
              <a:rPr lang="en-US" dirty="0">
                <a:latin typeface="Eurostile"/>
                <a:cs typeface="Eurostile"/>
              </a:rPr>
              <a:t>in particular: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information required by intermediate systems for forwarding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20BF653-1ED2-554F-A809-94B0A1E2F342}"/>
              </a:ext>
            </a:extLst>
          </p:cNvPr>
          <p:cNvSpPr txBox="1"/>
          <p:nvPr/>
        </p:nvSpPr>
        <p:spPr>
          <a:xfrm>
            <a:off x="4942521" y="2240071"/>
            <a:ext cx="3272049" cy="9310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connectionless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end system address of the destination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D7FFF2-7B64-354A-914B-ABF8F80AE8D4}"/>
              </a:ext>
            </a:extLst>
          </p:cNvPr>
          <p:cNvSpPr txBox="1"/>
          <p:nvPr/>
        </p:nvSpPr>
        <p:spPr>
          <a:xfrm>
            <a:off x="4942521" y="1008351"/>
            <a:ext cx="3272049" cy="6364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connection-oriented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route label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DC47DE7-5FF2-6346-BD51-0C4FBEB7C5E6}"/>
              </a:ext>
            </a:extLst>
          </p:cNvPr>
          <p:cNvSpPr txBox="1"/>
          <p:nvPr/>
        </p:nvSpPr>
        <p:spPr>
          <a:xfrm>
            <a:off x="4942521" y="1750680"/>
            <a:ext cx="816778" cy="3835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OR</a:t>
            </a:r>
          </a:p>
        </p:txBody>
      </p:sp>
      <p:cxnSp>
        <p:nvCxnSpPr>
          <p:cNvPr id="150534" name="Elbow Connector 150533">
            <a:extLst>
              <a:ext uri="{FF2B5EF4-FFF2-40B4-BE49-F238E27FC236}">
                <a16:creationId xmlns:a16="http://schemas.microsoft.com/office/drawing/2014/main" id="{E276695A-BA93-D249-A5E0-3F5BB88FA3DE}"/>
              </a:ext>
            </a:extLst>
          </p:cNvPr>
          <p:cNvCxnSpPr>
            <a:cxnSpLocks/>
            <a:stCxn id="106" idx="3"/>
            <a:endCxn id="12" idx="3"/>
          </p:cNvCxnSpPr>
          <p:nvPr/>
        </p:nvCxnSpPr>
        <p:spPr bwMode="auto">
          <a:xfrm>
            <a:off x="8214570" y="2705574"/>
            <a:ext cx="65423" cy="2585791"/>
          </a:xfrm>
          <a:prstGeom prst="bentConnector3">
            <a:avLst>
              <a:gd name="adj1" fmla="val 823215"/>
            </a:avLst>
          </a:prstGeom>
          <a:solidFill>
            <a:schemeClr val="accent1"/>
          </a:solidFill>
          <a:ln w="50800" cap="flat" cmpd="sng" algn="ctr">
            <a:solidFill>
              <a:srgbClr val="00FA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50538" name="Elbow Connector 150537">
            <a:extLst>
              <a:ext uri="{FF2B5EF4-FFF2-40B4-BE49-F238E27FC236}">
                <a16:creationId xmlns:a16="http://schemas.microsoft.com/office/drawing/2014/main" id="{44E66212-D637-4C44-8DB7-F97CB2182AB6}"/>
              </a:ext>
            </a:extLst>
          </p:cNvPr>
          <p:cNvCxnSpPr>
            <a:cxnSpLocks/>
            <a:stCxn id="107" idx="3"/>
            <a:endCxn id="8" idx="3"/>
          </p:cNvCxnSpPr>
          <p:nvPr/>
        </p:nvCxnSpPr>
        <p:spPr bwMode="auto">
          <a:xfrm>
            <a:off x="8214570" y="1326592"/>
            <a:ext cx="65423" cy="2564293"/>
          </a:xfrm>
          <a:prstGeom prst="bentConnector3">
            <a:avLst>
              <a:gd name="adj1" fmla="val 449418"/>
            </a:avLst>
          </a:prstGeom>
          <a:solidFill>
            <a:schemeClr val="accent1"/>
          </a:solidFill>
          <a:ln w="50800" cap="flat" cmpd="sng" algn="ctr">
            <a:solidFill>
              <a:srgbClr val="06AB7E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1F6032F-4806-EF48-A843-708526AB7499}"/>
              </a:ext>
            </a:extLst>
          </p:cNvPr>
          <p:cNvSpPr txBox="1"/>
          <p:nvPr/>
        </p:nvSpPr>
        <p:spPr>
          <a:xfrm>
            <a:off x="248570" y="3777916"/>
            <a:ext cx="3866230" cy="23100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virtual circuits require routing during connection setup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route label is used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Eurostile"/>
              <a:cs typeface="Eurostile"/>
            </a:endParaRPr>
          </a:p>
          <a:p>
            <a:r>
              <a:rPr lang="en-US" dirty="0">
                <a:latin typeface="Eurostile"/>
                <a:cs typeface="Eurostile"/>
              </a:rPr>
              <a:t>packet switching requires routing for every packet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destination address is used for every packet</a:t>
            </a:r>
          </a:p>
        </p:txBody>
      </p:sp>
    </p:spTree>
    <p:extLst>
      <p:ext uri="{BB962C8B-B14F-4D97-AF65-F5344CB8AC3E}">
        <p14:creationId xmlns:p14="http://schemas.microsoft.com/office/powerpoint/2010/main" val="79568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 - foundations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639310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>
            <a:extLst>
              <a:ext uri="{FF2B5EF4-FFF2-40B4-BE49-F238E27FC236}">
                <a16:creationId xmlns:a16="http://schemas.microsoft.com/office/drawing/2014/main" id="{38E0247F-F888-FC45-A470-7F27918DE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Routing: Foundations</a:t>
            </a:r>
          </a:p>
        </p:txBody>
      </p:sp>
      <p:sp>
        <p:nvSpPr>
          <p:cNvPr id="291843" name="Rectangle 3">
            <a:extLst>
              <a:ext uri="{FF2B5EF4-FFF2-40B4-BE49-F238E27FC236}">
                <a16:creationId xmlns:a16="http://schemas.microsoft.com/office/drawing/2014/main" id="{CD024F24-0C32-E848-924A-C1A262604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Task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define the route of packets through the network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From the source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To the destination system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Routing algorithm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Defines on which outgoing line an incoming packet will be transmitted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Route determination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Packet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 algorithm makes individual decision for each packet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Virtual circuit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 algorithm runs only during connect (session routing)</a:t>
            </a:r>
          </a:p>
        </p:txBody>
      </p:sp>
    </p:spTree>
    <p:extLst>
      <p:ext uri="{BB962C8B-B14F-4D97-AF65-F5344CB8AC3E}">
        <p14:creationId xmlns:p14="http://schemas.microsoft.com/office/powerpoint/2010/main" val="207962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14" name="Rectangle 26">
            <a:extLst>
              <a:ext uri="{FF2B5EF4-FFF2-40B4-BE49-F238E27FC236}">
                <a16:creationId xmlns:a16="http://schemas.microsoft.com/office/drawing/2014/main" id="{675FD814-FFD6-A542-9AF4-89C9811F8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0853" y="1353122"/>
            <a:ext cx="4674552" cy="355889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93890" name="Rectangle 2">
            <a:extLst>
              <a:ext uri="{FF2B5EF4-FFF2-40B4-BE49-F238E27FC236}">
                <a16:creationId xmlns:a16="http://schemas.microsoft.com/office/drawing/2014/main" id="{3A664E3E-EC06-924E-9A2C-94F7FCF77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Routing: Routing and Forwarding</a:t>
            </a:r>
          </a:p>
        </p:txBody>
      </p:sp>
      <p:sp>
        <p:nvSpPr>
          <p:cNvPr id="293912" name="Text Box 24">
            <a:extLst>
              <a:ext uri="{FF2B5EF4-FFF2-40B4-BE49-F238E27FC236}">
                <a16:creationId xmlns:a16="http://schemas.microsoft.com/office/drawing/2014/main" id="{51F15A35-1216-874E-8C65-9BBF8A4D6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37" y="1823772"/>
            <a:ext cx="9159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Incoming</a:t>
            </a:r>
          </a:p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93913" name="Text Box 25">
            <a:extLst>
              <a:ext uri="{FF2B5EF4-FFF2-40B4-BE49-F238E27FC236}">
                <a16:creationId xmlns:a16="http://schemas.microsoft.com/office/drawing/2014/main" id="{68B5AC93-2B4A-A84B-85B8-64A19B7E9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9471" y="1787227"/>
            <a:ext cx="9076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nb-NO" sz="1400" dirty="0">
                <a:solidFill>
                  <a:schemeClr val="folHlink"/>
                </a:solidFill>
              </a:rPr>
              <a:t>Outgoing</a:t>
            </a:r>
          </a:p>
          <a:p>
            <a:pPr algn="r"/>
            <a:r>
              <a:rPr lang="en-US" altLang="nb-NO" sz="1400" dirty="0">
                <a:solidFill>
                  <a:schemeClr val="folHlink"/>
                </a:solidFill>
              </a:rPr>
              <a:t>lines</a:t>
            </a:r>
          </a:p>
        </p:txBody>
      </p:sp>
      <p:grpSp>
        <p:nvGrpSpPr>
          <p:cNvPr id="293945" name="Group 293944">
            <a:extLst>
              <a:ext uri="{FF2B5EF4-FFF2-40B4-BE49-F238E27FC236}">
                <a16:creationId xmlns:a16="http://schemas.microsoft.com/office/drawing/2014/main" id="{4B21817A-4FAD-F14D-9A77-37339DCC105C}"/>
              </a:ext>
            </a:extLst>
          </p:cNvPr>
          <p:cNvGrpSpPr/>
          <p:nvPr/>
        </p:nvGrpSpPr>
        <p:grpSpPr>
          <a:xfrm>
            <a:off x="1039653" y="2146034"/>
            <a:ext cx="7327091" cy="434975"/>
            <a:chOff x="1039653" y="1944007"/>
            <a:chExt cx="7327091" cy="434975"/>
          </a:xfrm>
        </p:grpSpPr>
        <p:sp>
          <p:nvSpPr>
            <p:cNvPr id="293915" name="Line 27">
              <a:extLst>
                <a:ext uri="{FF2B5EF4-FFF2-40B4-BE49-F238E27FC236}">
                  <a16:creationId xmlns:a16="http://schemas.microsoft.com/office/drawing/2014/main" id="{A7DE6686-92EC-984E-AD1C-19C688C4E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9653" y="1944007"/>
              <a:ext cx="732709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6" name="Line 28">
              <a:extLst>
                <a:ext uri="{FF2B5EF4-FFF2-40B4-BE49-F238E27FC236}">
                  <a16:creationId xmlns:a16="http://schemas.microsoft.com/office/drawing/2014/main" id="{6AFBF4C8-DF08-774B-9BE2-59004B798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0156" y="2138403"/>
              <a:ext cx="6308990" cy="2150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7" name="Line 29">
              <a:extLst>
                <a:ext uri="{FF2B5EF4-FFF2-40B4-BE49-F238E27FC236}">
                  <a16:creationId xmlns:a16="http://schemas.microsoft.com/office/drawing/2014/main" id="{19F50464-CAD6-104D-A0F2-48849B454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2430" y="2377394"/>
              <a:ext cx="52562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93918" name="Group 30">
              <a:extLst>
                <a:ext uri="{FF2B5EF4-FFF2-40B4-BE49-F238E27FC236}">
                  <a16:creationId xmlns:a16="http://schemas.microsoft.com/office/drawing/2014/main" id="{FA9C3FF8-72EB-1349-89D7-864AF4A387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3380" y="1944007"/>
              <a:ext cx="646112" cy="434975"/>
              <a:chOff x="3198" y="3475"/>
              <a:chExt cx="226" cy="274"/>
            </a:xfrm>
          </p:grpSpPr>
          <p:sp>
            <p:nvSpPr>
              <p:cNvPr id="293919" name="Line 31">
                <a:extLst>
                  <a:ext uri="{FF2B5EF4-FFF2-40B4-BE49-F238E27FC236}">
                    <a16:creationId xmlns:a16="http://schemas.microsoft.com/office/drawing/2014/main" id="{FC21D99B-3161-D24E-99B9-826520440E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0" name="Line 32">
                <a:extLst>
                  <a:ext uri="{FF2B5EF4-FFF2-40B4-BE49-F238E27FC236}">
                    <a16:creationId xmlns:a16="http://schemas.microsoft.com/office/drawing/2014/main" id="{F9707DD9-5240-3348-A257-A03326AAB6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27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1" name="Line 33">
                <a:extLst>
                  <a:ext uri="{FF2B5EF4-FFF2-40B4-BE49-F238E27FC236}">
                    <a16:creationId xmlns:a16="http://schemas.microsoft.com/office/drawing/2014/main" id="{8C48A5AD-A5B8-674A-B5CE-8A8E7EC5DE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612"/>
                <a:ext cx="226" cy="1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2" name="Line 34">
                <a:extLst>
                  <a:ext uri="{FF2B5EF4-FFF2-40B4-BE49-F238E27FC236}">
                    <a16:creationId xmlns:a16="http://schemas.microsoft.com/office/drawing/2014/main" id="{96C2A480-0E9E-1B4C-AF64-79F8B62F5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748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3" name="Line 35">
                <a:extLst>
                  <a:ext uri="{FF2B5EF4-FFF2-40B4-BE49-F238E27FC236}">
                    <a16:creationId xmlns:a16="http://schemas.microsoft.com/office/drawing/2014/main" id="{CC852DB6-3AA1-C04E-8ABF-5947FB6BE4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4" name="Line 36">
                <a:extLst>
                  <a:ext uri="{FF2B5EF4-FFF2-40B4-BE49-F238E27FC236}">
                    <a16:creationId xmlns:a16="http://schemas.microsoft.com/office/drawing/2014/main" id="{091A121E-8133-CF44-A61E-336B972156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475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5" name="Line 37">
                <a:extLst>
                  <a:ext uri="{FF2B5EF4-FFF2-40B4-BE49-F238E27FC236}">
                    <a16:creationId xmlns:a16="http://schemas.microsoft.com/office/drawing/2014/main" id="{D968FCF0-4074-D841-B2C4-F12A56E191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612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6" name="Line 38">
                <a:extLst>
                  <a:ext uri="{FF2B5EF4-FFF2-40B4-BE49-F238E27FC236}">
                    <a16:creationId xmlns:a16="http://schemas.microsoft.com/office/drawing/2014/main" id="{55CDFF97-17CB-684D-84BC-D55827BC8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612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7" name="Line 39">
                <a:extLst>
                  <a:ext uri="{FF2B5EF4-FFF2-40B4-BE49-F238E27FC236}">
                    <a16:creationId xmlns:a16="http://schemas.microsoft.com/office/drawing/2014/main" id="{1D03E7A2-F944-6A4F-A5FC-51428C15DF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475"/>
                <a:ext cx="226" cy="27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293934" name="Text Box 46">
            <a:extLst>
              <a:ext uri="{FF2B5EF4-FFF2-40B4-BE49-F238E27FC236}">
                <a16:creationId xmlns:a16="http://schemas.microsoft.com/office/drawing/2014/main" id="{0C918200-DCF5-034D-A661-63858E3DE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549" y="1349558"/>
            <a:ext cx="855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dirty="0"/>
              <a:t>Router</a:t>
            </a:r>
          </a:p>
        </p:txBody>
      </p:sp>
      <p:grpSp>
        <p:nvGrpSpPr>
          <p:cNvPr id="293946" name="Group 293945">
            <a:extLst>
              <a:ext uri="{FF2B5EF4-FFF2-40B4-BE49-F238E27FC236}">
                <a16:creationId xmlns:a16="http://schemas.microsoft.com/office/drawing/2014/main" id="{72649BF7-F249-4749-8AC0-7B5EB8697E85}"/>
              </a:ext>
            </a:extLst>
          </p:cNvPr>
          <p:cNvGrpSpPr/>
          <p:nvPr/>
        </p:nvGrpSpPr>
        <p:grpSpPr>
          <a:xfrm>
            <a:off x="1039654" y="2146034"/>
            <a:ext cx="1052776" cy="2092761"/>
            <a:chOff x="1039654" y="1944007"/>
            <a:chExt cx="1052776" cy="2092761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A19258A-0958-8E4A-9268-BEC845B79F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9654" y="1944007"/>
              <a:ext cx="0" cy="20927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DC332E4-F1E1-8B4D-96A3-850496ECD9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40156" y="2138648"/>
              <a:ext cx="0" cy="145791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E382870-451F-1F4A-AB35-289B627431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2430" y="2377394"/>
              <a:ext cx="0" cy="67412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83" name="Picture 82">
            <a:extLst>
              <a:ext uri="{FF2B5EF4-FFF2-40B4-BE49-F238E27FC236}">
                <a16:creationId xmlns:a16="http://schemas.microsoft.com/office/drawing/2014/main" id="{3CDE3522-933F-D343-BD1C-DCA054A7D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2231565" y="4077932"/>
            <a:ext cx="1307523" cy="91780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EC9DD3D2-F42E-5F4A-AAFA-10625C658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3670149" y="3623881"/>
            <a:ext cx="1307523" cy="91780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12CC343F-9690-A943-9930-F71C8A739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5108733" y="3092682"/>
            <a:ext cx="1307523" cy="917808"/>
          </a:xfrm>
          <a:prstGeom prst="rect">
            <a:avLst/>
          </a:prstGeom>
        </p:spPr>
      </p:pic>
      <p:grpSp>
        <p:nvGrpSpPr>
          <p:cNvPr id="293949" name="Group 293948">
            <a:extLst>
              <a:ext uri="{FF2B5EF4-FFF2-40B4-BE49-F238E27FC236}">
                <a16:creationId xmlns:a16="http://schemas.microsoft.com/office/drawing/2014/main" id="{735C5D40-7920-4441-9166-B6027DFBD46C}"/>
              </a:ext>
            </a:extLst>
          </p:cNvPr>
          <p:cNvGrpSpPr/>
          <p:nvPr/>
        </p:nvGrpSpPr>
        <p:grpSpPr>
          <a:xfrm>
            <a:off x="1039654" y="3253545"/>
            <a:ext cx="4618755" cy="985250"/>
            <a:chOff x="1039654" y="3051518"/>
            <a:chExt cx="4618755" cy="985250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7293D4B-5BE3-DD42-9BC5-65B03C7BD28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39654" y="4036768"/>
              <a:ext cx="174158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86C855E-662D-2E45-95AA-373ABB28CF1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538882" y="3582717"/>
              <a:ext cx="2680943" cy="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B2342B3-FFB6-0B47-8EDF-AB9A266F86C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92430" y="3051518"/>
              <a:ext cx="3565979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293948" name="Group 293947">
            <a:extLst>
              <a:ext uri="{FF2B5EF4-FFF2-40B4-BE49-F238E27FC236}">
                <a16:creationId xmlns:a16="http://schemas.microsoft.com/office/drawing/2014/main" id="{804909D3-59F2-8040-8276-B02E68063422}"/>
              </a:ext>
            </a:extLst>
          </p:cNvPr>
          <p:cNvGrpSpPr/>
          <p:nvPr/>
        </p:nvGrpSpPr>
        <p:grpSpPr>
          <a:xfrm>
            <a:off x="3234672" y="3551586"/>
            <a:ext cx="5132073" cy="985250"/>
            <a:chOff x="3234672" y="3349559"/>
            <a:chExt cx="5132073" cy="985250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CA555D9-ADF3-F14E-9FA1-5A8C1456122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672" y="4334809"/>
              <a:ext cx="513207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2757914-4977-064F-84B7-7508904028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673256" y="3880758"/>
              <a:ext cx="319298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2B9DBDF-24A9-7E4C-961A-0725D8DD2B8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111841" y="3349559"/>
              <a:ext cx="121715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947" name="Group 293946">
            <a:extLst>
              <a:ext uri="{FF2B5EF4-FFF2-40B4-BE49-F238E27FC236}">
                <a16:creationId xmlns:a16="http://schemas.microsoft.com/office/drawing/2014/main" id="{60E570AC-66BD-164A-B3CF-06247B262E23}"/>
              </a:ext>
            </a:extLst>
          </p:cNvPr>
          <p:cNvGrpSpPr/>
          <p:nvPr/>
        </p:nvGrpSpPr>
        <p:grpSpPr>
          <a:xfrm>
            <a:off x="7328998" y="2146034"/>
            <a:ext cx="1037747" cy="2390802"/>
            <a:chOff x="7328998" y="1944007"/>
            <a:chExt cx="1037747" cy="2390802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9201426-CF6A-D24B-B981-51085383AA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66745" y="1944007"/>
              <a:ext cx="0" cy="239080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3EC9AA4-C661-104A-AF22-8BEDB709D27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847870" y="2127776"/>
              <a:ext cx="1276" cy="174235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EDF7958-AC65-E042-A43E-6F703A0DCFB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28998" y="2377396"/>
              <a:ext cx="0" cy="97216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941" name="Group 293940">
            <a:extLst>
              <a:ext uri="{FF2B5EF4-FFF2-40B4-BE49-F238E27FC236}">
                <a16:creationId xmlns:a16="http://schemas.microsoft.com/office/drawing/2014/main" id="{80F4CD8D-F6AC-5E48-BE6A-1BA544B78AEA}"/>
              </a:ext>
            </a:extLst>
          </p:cNvPr>
          <p:cNvGrpSpPr/>
          <p:nvPr/>
        </p:nvGrpSpPr>
        <p:grpSpPr>
          <a:xfrm>
            <a:off x="1191660" y="3715185"/>
            <a:ext cx="7015917" cy="2859802"/>
            <a:chOff x="1191660" y="3513158"/>
            <a:chExt cx="7015917" cy="2859802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FF14B02-A280-E74A-9E42-C03529A13CF5}"/>
                </a:ext>
              </a:extLst>
            </p:cNvPr>
            <p:cNvSpPr/>
            <p:nvPr/>
          </p:nvSpPr>
          <p:spPr bwMode="auto">
            <a:xfrm>
              <a:off x="1191660" y="571058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IS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93725DE6-0237-EE4E-BE05-858B5C5323DD}"/>
                </a:ext>
              </a:extLst>
            </p:cNvPr>
            <p:cNvSpPr/>
            <p:nvPr/>
          </p:nvSpPr>
          <p:spPr bwMode="auto">
            <a:xfrm>
              <a:off x="3801643" y="573993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DCE64678-2307-CB48-8CA9-185B599333FD}"/>
                </a:ext>
              </a:extLst>
            </p:cNvPr>
            <p:cNvSpPr/>
            <p:nvPr/>
          </p:nvSpPr>
          <p:spPr bwMode="auto">
            <a:xfrm>
              <a:off x="5799136" y="5841333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7E96CD1-8731-3B48-B256-29F7D5455D70}"/>
                </a:ext>
              </a:extLst>
            </p:cNvPr>
            <p:cNvSpPr/>
            <p:nvPr/>
          </p:nvSpPr>
          <p:spPr bwMode="auto">
            <a:xfrm>
              <a:off x="6630751" y="568346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F3A4A904-42DB-4A4F-A706-20B4E4CF9C63}"/>
                </a:ext>
              </a:extLst>
            </p:cNvPr>
            <p:cNvSpPr/>
            <p:nvPr/>
          </p:nvSpPr>
          <p:spPr bwMode="auto">
            <a:xfrm>
              <a:off x="7462366" y="5520607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505B807-4C9E-2141-95EB-FB97AD7A5D0F}"/>
                </a:ext>
              </a:extLst>
            </p:cNvPr>
            <p:cNvSpPr/>
            <p:nvPr/>
          </p:nvSpPr>
          <p:spPr bwMode="auto">
            <a:xfrm>
              <a:off x="1541138" y="4561367"/>
              <a:ext cx="1445937" cy="1148317"/>
            </a:xfrm>
            <a:custGeom>
              <a:avLst/>
              <a:gdLst>
                <a:gd name="connsiteX0" fmla="*/ 1393448 w 1445937"/>
                <a:gd name="connsiteY0" fmla="*/ 0 h 1148317"/>
                <a:gd name="connsiteX1" fmla="*/ 1308388 w 1445937"/>
                <a:gd name="connsiteY1" fmla="*/ 839973 h 1148317"/>
                <a:gd name="connsiteX2" fmla="*/ 213234 w 1445937"/>
                <a:gd name="connsiteY2" fmla="*/ 584791 h 1148317"/>
                <a:gd name="connsiteX3" fmla="*/ 583 w 1445937"/>
                <a:gd name="connsiteY3" fmla="*/ 1148317 h 114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5937" h="1148317">
                  <a:moveTo>
                    <a:pt x="1393448" y="0"/>
                  </a:moveTo>
                  <a:cubicBezTo>
                    <a:pt x="1449269" y="371254"/>
                    <a:pt x="1505090" y="742508"/>
                    <a:pt x="1308388" y="839973"/>
                  </a:cubicBezTo>
                  <a:cubicBezTo>
                    <a:pt x="1111686" y="937438"/>
                    <a:pt x="431201" y="533400"/>
                    <a:pt x="213234" y="584791"/>
                  </a:cubicBezTo>
                  <a:cubicBezTo>
                    <a:pt x="-4733" y="636182"/>
                    <a:pt x="-2075" y="892249"/>
                    <a:pt x="583" y="1148317"/>
                  </a:cubicBezTo>
                </a:path>
              </a:pathLst>
            </a:custGeom>
            <a:noFill/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5BE61B7-26F7-2842-B714-F0C3ADAA58E3}"/>
                </a:ext>
              </a:extLst>
            </p:cNvPr>
            <p:cNvSpPr/>
            <p:nvPr/>
          </p:nvSpPr>
          <p:spPr bwMode="auto">
            <a:xfrm>
              <a:off x="4172444" y="4072270"/>
              <a:ext cx="352078" cy="1669311"/>
            </a:xfrm>
            <a:custGeom>
              <a:avLst/>
              <a:gdLst>
                <a:gd name="connsiteX0" fmla="*/ 197537 w 352078"/>
                <a:gd name="connsiteY0" fmla="*/ 0 h 1669311"/>
                <a:gd name="connsiteX1" fmla="*/ 229435 w 352078"/>
                <a:gd name="connsiteY1" fmla="*/ 733646 h 1669311"/>
                <a:gd name="connsiteX2" fmla="*/ 346393 w 352078"/>
                <a:gd name="connsiteY2" fmla="*/ 1158949 h 1669311"/>
                <a:gd name="connsiteX3" fmla="*/ 27416 w 352078"/>
                <a:gd name="connsiteY3" fmla="*/ 1467293 h 1669311"/>
                <a:gd name="connsiteX4" fmla="*/ 38049 w 352078"/>
                <a:gd name="connsiteY4" fmla="*/ 1669311 h 16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078" h="1669311">
                  <a:moveTo>
                    <a:pt x="197537" y="0"/>
                  </a:moveTo>
                  <a:cubicBezTo>
                    <a:pt x="201081" y="270244"/>
                    <a:pt x="204626" y="540488"/>
                    <a:pt x="229435" y="733646"/>
                  </a:cubicBezTo>
                  <a:cubicBezTo>
                    <a:pt x="254244" y="926804"/>
                    <a:pt x="380063" y="1036675"/>
                    <a:pt x="346393" y="1158949"/>
                  </a:cubicBezTo>
                  <a:cubicBezTo>
                    <a:pt x="312723" y="1281224"/>
                    <a:pt x="78807" y="1382233"/>
                    <a:pt x="27416" y="1467293"/>
                  </a:cubicBezTo>
                  <a:cubicBezTo>
                    <a:pt x="-23975" y="1552353"/>
                    <a:pt x="7037" y="1610832"/>
                    <a:pt x="38049" y="1669311"/>
                  </a:cubicBezTo>
                </a:path>
              </a:pathLst>
            </a:custGeom>
            <a:noFill/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D071BA3-D462-8E4C-B547-D97E3C761C56}"/>
                </a:ext>
              </a:extLst>
            </p:cNvPr>
            <p:cNvCxnSpPr/>
            <p:nvPr/>
          </p:nvCxnSpPr>
          <p:spPr bwMode="auto">
            <a:xfrm flipV="1">
              <a:off x="5658409" y="5051867"/>
              <a:ext cx="2549168" cy="50204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889" name="Straight Connector 293888">
              <a:extLst>
                <a:ext uri="{FF2B5EF4-FFF2-40B4-BE49-F238E27FC236}">
                  <a16:creationId xmlns:a16="http://schemas.microsoft.com/office/drawing/2014/main" id="{86881452-7E63-B04C-938D-445EDF57CEF8}"/>
                </a:ext>
              </a:extLst>
            </p:cNvPr>
            <p:cNvCxnSpPr/>
            <p:nvPr/>
          </p:nvCxnSpPr>
          <p:spPr bwMode="auto">
            <a:xfrm>
              <a:off x="5799136" y="3513158"/>
              <a:ext cx="470613" cy="1914186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36" name="Straight Connector 293935">
              <a:extLst>
                <a:ext uri="{FF2B5EF4-FFF2-40B4-BE49-F238E27FC236}">
                  <a16:creationId xmlns:a16="http://schemas.microsoft.com/office/drawing/2014/main" id="{C42824CF-FBB1-9D4B-92CB-1D8D9CD96205}"/>
                </a:ext>
              </a:extLst>
            </p:cNvPr>
            <p:cNvCxnSpPr>
              <a:stCxn id="130" idx="0"/>
            </p:cNvCxnSpPr>
            <p:nvPr/>
          </p:nvCxnSpPr>
          <p:spPr bwMode="auto">
            <a:xfrm flipH="1" flipV="1">
              <a:off x="6108228" y="5500844"/>
              <a:ext cx="63514" cy="340489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38" name="Straight Connector 293937">
              <a:extLst>
                <a:ext uri="{FF2B5EF4-FFF2-40B4-BE49-F238E27FC236}">
                  <a16:creationId xmlns:a16="http://schemas.microsoft.com/office/drawing/2014/main" id="{2C0959AA-6232-2F44-9047-E988EB20361E}"/>
                </a:ext>
              </a:extLst>
            </p:cNvPr>
            <p:cNvCxnSpPr>
              <a:stCxn id="131" idx="0"/>
            </p:cNvCxnSpPr>
            <p:nvPr/>
          </p:nvCxnSpPr>
          <p:spPr bwMode="auto">
            <a:xfrm flipH="1" flipV="1">
              <a:off x="6932993" y="5286310"/>
              <a:ext cx="70364" cy="39715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40" name="Straight Connector 293939">
              <a:extLst>
                <a:ext uri="{FF2B5EF4-FFF2-40B4-BE49-F238E27FC236}">
                  <a16:creationId xmlns:a16="http://schemas.microsoft.com/office/drawing/2014/main" id="{70F9C29F-AB5C-6F4E-8D72-59FDEC353708}"/>
                </a:ext>
              </a:extLst>
            </p:cNvPr>
            <p:cNvCxnSpPr>
              <a:stCxn id="132" idx="0"/>
            </p:cNvCxnSpPr>
            <p:nvPr/>
          </p:nvCxnSpPr>
          <p:spPr bwMode="auto">
            <a:xfrm flipH="1" flipV="1">
              <a:off x="7733116" y="5135525"/>
              <a:ext cx="101856" cy="38508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70" name="Picture 69" descr="android - google navigation api for driving directions ...">
            <a:extLst>
              <a:ext uri="{FF2B5EF4-FFF2-40B4-BE49-F238E27FC236}">
                <a16:creationId xmlns:a16="http://schemas.microsoft.com/office/drawing/2014/main" id="{36EF0452-BACF-DF4D-A2A0-5B26AC037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28847" y="488751"/>
            <a:ext cx="1778730" cy="1132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4870D33E-B6FA-6A46-99BD-6E7BEAF627B8}"/>
              </a:ext>
            </a:extLst>
          </p:cNvPr>
          <p:cNvGrpSpPr/>
          <p:nvPr/>
        </p:nvGrpSpPr>
        <p:grpSpPr>
          <a:xfrm>
            <a:off x="4303698" y="813658"/>
            <a:ext cx="2585964" cy="1254090"/>
            <a:chOff x="4303698" y="611631"/>
            <a:chExt cx="2585964" cy="1254090"/>
          </a:xfrm>
        </p:grpSpPr>
        <p:sp>
          <p:nvSpPr>
            <p:cNvPr id="293950" name="TextBox 293949">
              <a:extLst>
                <a:ext uri="{FF2B5EF4-FFF2-40B4-BE49-F238E27FC236}">
                  <a16:creationId xmlns:a16="http://schemas.microsoft.com/office/drawing/2014/main" id="{8BE3AD4E-73CD-2544-9E18-8CF41494E71D}"/>
                </a:ext>
              </a:extLst>
            </p:cNvPr>
            <p:cNvSpPr txBox="1"/>
            <p:nvPr/>
          </p:nvSpPr>
          <p:spPr>
            <a:xfrm>
              <a:off x="4303698" y="611631"/>
              <a:ext cx="258596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selecting an outgoing line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7249140-D42C-2246-8CFA-98F4E6F2A28F}"/>
                </a:ext>
              </a:extLst>
            </p:cNvPr>
            <p:cNvCxnSpPr>
              <a:cxnSpLocks/>
              <a:stCxn id="293950" idx="2"/>
            </p:cNvCxnSpPr>
            <p:nvPr/>
          </p:nvCxnSpPr>
          <p:spPr bwMode="auto">
            <a:xfrm flipH="1">
              <a:off x="5041211" y="980963"/>
              <a:ext cx="555469" cy="8847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0568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3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9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>
            <a:extLst>
              <a:ext uri="{FF2B5EF4-FFF2-40B4-BE49-F238E27FC236}">
                <a16:creationId xmlns:a16="http://schemas.microsoft.com/office/drawing/2014/main" id="{3A664E3E-EC06-924E-9A2C-94F7FCF77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Routing: Routing and Forwarding</a:t>
            </a:r>
          </a:p>
        </p:txBody>
      </p:sp>
      <p:sp>
        <p:nvSpPr>
          <p:cNvPr id="293891" name="Rectangle 3">
            <a:extLst>
              <a:ext uri="{FF2B5EF4-FFF2-40B4-BE49-F238E27FC236}">
                <a16:creationId xmlns:a16="http://schemas.microsoft.com/office/drawing/2014/main" id="{EBE54D4E-6893-FF46-B35A-B4F3854881D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78742" y="905492"/>
            <a:ext cx="8199437" cy="1357312"/>
          </a:xfrm>
        </p:spPr>
        <p:txBody>
          <a:bodyPr/>
          <a:lstStyle/>
          <a:p>
            <a:r>
              <a:rPr lang="en-US" altLang="nb-NO" sz="2400" dirty="0"/>
              <a:t>Distinction can be made</a:t>
            </a:r>
          </a:p>
          <a:p>
            <a:pPr lvl="1"/>
            <a:r>
              <a:rPr lang="en-US" altLang="nb-NO" sz="2000" dirty="0"/>
              <a:t>Routing: makes decision which route to use</a:t>
            </a:r>
          </a:p>
          <a:p>
            <a:pPr lvl="1"/>
            <a:r>
              <a:rPr lang="en-US" altLang="nb-NO" sz="2000" dirty="0"/>
              <a:t>Forwarding: what happens when a packet arrives</a:t>
            </a:r>
          </a:p>
        </p:txBody>
      </p:sp>
      <p:grpSp>
        <p:nvGrpSpPr>
          <p:cNvPr id="293892" name="Group 4">
            <a:extLst>
              <a:ext uri="{FF2B5EF4-FFF2-40B4-BE49-F238E27FC236}">
                <a16:creationId xmlns:a16="http://schemas.microsoft.com/office/drawing/2014/main" id="{BB428D3C-E59E-1443-8D39-FB61A0C2223E}"/>
              </a:ext>
            </a:extLst>
          </p:cNvPr>
          <p:cNvGrpSpPr>
            <a:grpSpLocks/>
          </p:cNvGrpSpPr>
          <p:nvPr/>
        </p:nvGrpSpPr>
        <p:grpSpPr bwMode="auto">
          <a:xfrm>
            <a:off x="4953879" y="2993054"/>
            <a:ext cx="1152525" cy="1870075"/>
            <a:chOff x="657" y="1979"/>
            <a:chExt cx="726" cy="1178"/>
          </a:xfrm>
        </p:grpSpPr>
        <p:sp>
          <p:nvSpPr>
            <p:cNvPr id="293893" name="Rectangle 5">
              <a:extLst>
                <a:ext uri="{FF2B5EF4-FFF2-40B4-BE49-F238E27FC236}">
                  <a16:creationId xmlns:a16="http://schemas.microsoft.com/office/drawing/2014/main" id="{FAEA666F-1F61-E64B-BD81-0AD2DC808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1979"/>
              <a:ext cx="409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desti-</a:t>
              </a:r>
            </a:p>
            <a:p>
              <a:pPr algn="ctr"/>
              <a:r>
                <a:rPr lang="en-US" altLang="nb-NO" sz="1400"/>
                <a:t>nation</a:t>
              </a:r>
            </a:p>
          </p:txBody>
        </p:sp>
        <p:sp>
          <p:nvSpPr>
            <p:cNvPr id="293894" name="Rectangle 6">
              <a:extLst>
                <a:ext uri="{FF2B5EF4-FFF2-40B4-BE49-F238E27FC236}">
                  <a16:creationId xmlns:a16="http://schemas.microsoft.com/office/drawing/2014/main" id="{7636B582-5765-3940-B1D8-2BC5ECC87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1979"/>
              <a:ext cx="317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link</a:t>
              </a:r>
            </a:p>
          </p:txBody>
        </p:sp>
        <p:sp>
          <p:nvSpPr>
            <p:cNvPr id="293895" name="Rectangle 7">
              <a:extLst>
                <a:ext uri="{FF2B5EF4-FFF2-40B4-BE49-F238E27FC236}">
                  <a16:creationId xmlns:a16="http://schemas.microsoft.com/office/drawing/2014/main" id="{A587CB72-243A-3749-BC35-0B847704F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251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A</a:t>
              </a:r>
            </a:p>
          </p:txBody>
        </p:sp>
        <p:sp>
          <p:nvSpPr>
            <p:cNvPr id="293896" name="Rectangle 8">
              <a:extLst>
                <a:ext uri="{FF2B5EF4-FFF2-40B4-BE49-F238E27FC236}">
                  <a16:creationId xmlns:a16="http://schemas.microsoft.com/office/drawing/2014/main" id="{81D1D059-75A3-BB47-8117-2ED5FC847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251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0</a:t>
              </a:r>
            </a:p>
          </p:txBody>
        </p:sp>
        <p:sp>
          <p:nvSpPr>
            <p:cNvPr id="293897" name="Rectangle 9">
              <a:extLst>
                <a:ext uri="{FF2B5EF4-FFF2-40B4-BE49-F238E27FC236}">
                  <a16:creationId xmlns:a16="http://schemas.microsoft.com/office/drawing/2014/main" id="{55E947AD-4449-514B-BB43-D00E4F0F1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432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B</a:t>
              </a:r>
            </a:p>
          </p:txBody>
        </p:sp>
        <p:sp>
          <p:nvSpPr>
            <p:cNvPr id="293898" name="Rectangle 10">
              <a:extLst>
                <a:ext uri="{FF2B5EF4-FFF2-40B4-BE49-F238E27FC236}">
                  <a16:creationId xmlns:a16="http://schemas.microsoft.com/office/drawing/2014/main" id="{051DB412-B672-4241-8B18-34591D477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432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 dirty="0"/>
                <a:t>2</a:t>
              </a:r>
            </a:p>
          </p:txBody>
        </p:sp>
        <p:sp>
          <p:nvSpPr>
            <p:cNvPr id="293899" name="Rectangle 11">
              <a:extLst>
                <a:ext uri="{FF2B5EF4-FFF2-40B4-BE49-F238E27FC236}">
                  <a16:creationId xmlns:a16="http://schemas.microsoft.com/office/drawing/2014/main" id="{645DF880-D911-BE40-9DB2-9E3BC344E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614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C</a:t>
              </a:r>
            </a:p>
          </p:txBody>
        </p:sp>
        <p:sp>
          <p:nvSpPr>
            <p:cNvPr id="293900" name="Rectangle 12">
              <a:extLst>
                <a:ext uri="{FF2B5EF4-FFF2-40B4-BE49-F238E27FC236}">
                  <a16:creationId xmlns:a16="http://schemas.microsoft.com/office/drawing/2014/main" id="{1215A255-838F-EB4F-A7C7-E6906A1A5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614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1</a:t>
              </a:r>
            </a:p>
          </p:txBody>
        </p:sp>
        <p:sp>
          <p:nvSpPr>
            <p:cNvPr id="293901" name="Rectangle 13">
              <a:extLst>
                <a:ext uri="{FF2B5EF4-FFF2-40B4-BE49-F238E27FC236}">
                  <a16:creationId xmlns:a16="http://schemas.microsoft.com/office/drawing/2014/main" id="{D2872279-4543-0E4E-94A0-09C58B851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795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D</a:t>
              </a:r>
            </a:p>
          </p:txBody>
        </p:sp>
        <p:sp>
          <p:nvSpPr>
            <p:cNvPr id="293902" name="Rectangle 14">
              <a:extLst>
                <a:ext uri="{FF2B5EF4-FFF2-40B4-BE49-F238E27FC236}">
                  <a16:creationId xmlns:a16="http://schemas.microsoft.com/office/drawing/2014/main" id="{10F4C537-676D-1E49-88C2-A67E33035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795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 dirty="0"/>
                <a:t>2</a:t>
              </a:r>
            </a:p>
          </p:txBody>
        </p:sp>
        <p:sp>
          <p:nvSpPr>
            <p:cNvPr id="293903" name="Rectangle 15">
              <a:extLst>
                <a:ext uri="{FF2B5EF4-FFF2-40B4-BE49-F238E27FC236}">
                  <a16:creationId xmlns:a16="http://schemas.microsoft.com/office/drawing/2014/main" id="{DB6F1C2F-8208-E941-96E2-3000547C7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976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400"/>
            </a:p>
          </p:txBody>
        </p:sp>
        <p:sp>
          <p:nvSpPr>
            <p:cNvPr id="293904" name="Rectangle 16">
              <a:extLst>
                <a:ext uri="{FF2B5EF4-FFF2-40B4-BE49-F238E27FC236}">
                  <a16:creationId xmlns:a16="http://schemas.microsoft.com/office/drawing/2014/main" id="{0DC78B24-AFFE-E148-88A8-540E2F498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976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400"/>
            </a:p>
          </p:txBody>
        </p:sp>
        <p:sp>
          <p:nvSpPr>
            <p:cNvPr id="293905" name="Line 17">
              <a:extLst>
                <a:ext uri="{FF2B5EF4-FFF2-40B4-BE49-F238E27FC236}">
                  <a16:creationId xmlns:a16="http://schemas.microsoft.com/office/drawing/2014/main" id="{F798F196-D41F-BD46-A48F-ADC560C791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2251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293906" name="Rectangle 18">
            <a:extLst>
              <a:ext uri="{FF2B5EF4-FFF2-40B4-BE49-F238E27FC236}">
                <a16:creationId xmlns:a16="http://schemas.microsoft.com/office/drawing/2014/main" id="{754DBFC2-6964-F548-B148-6918C1BB1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5454" y="2921617"/>
            <a:ext cx="1008063" cy="576262"/>
          </a:xfrm>
          <a:prstGeom prst="rect">
            <a:avLst/>
          </a:prstGeom>
          <a:solidFill>
            <a:srgbClr val="FFFF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Routing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sp>
        <p:nvSpPr>
          <p:cNvPr id="293907" name="Text Box 19">
            <a:extLst>
              <a:ext uri="{FF2B5EF4-FFF2-40B4-BE49-F238E27FC236}">
                <a16:creationId xmlns:a16="http://schemas.microsoft.com/office/drawing/2014/main" id="{C4387FA4-0F74-554E-B58E-9B340F62C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8342" y="2200892"/>
            <a:ext cx="24876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Topology, link utilization, etc.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information</a:t>
            </a:r>
          </a:p>
        </p:txBody>
      </p:sp>
      <p:sp>
        <p:nvSpPr>
          <p:cNvPr id="293908" name="Text Box 20">
            <a:extLst>
              <a:ext uri="{FF2B5EF4-FFF2-40B4-BE49-F238E27FC236}">
                <a16:creationId xmlns:a16="http://schemas.microsoft.com/office/drawing/2014/main" id="{5AE8A5EB-9D12-FC47-A6EA-315CFC1AC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7754" y="3640754"/>
            <a:ext cx="1347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Fills &amp; Updates</a:t>
            </a:r>
          </a:p>
        </p:txBody>
      </p:sp>
      <p:sp>
        <p:nvSpPr>
          <p:cNvPr id="293909" name="Text Box 21">
            <a:extLst>
              <a:ext uri="{FF2B5EF4-FFF2-40B4-BE49-F238E27FC236}">
                <a16:creationId xmlns:a16="http://schemas.microsoft.com/office/drawing/2014/main" id="{55186E28-B986-6448-96AC-1A84DAFBF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6317" y="4361479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Uses &amp; Looks up</a:t>
            </a:r>
          </a:p>
        </p:txBody>
      </p:sp>
      <p:grpSp>
        <p:nvGrpSpPr>
          <p:cNvPr id="293910" name="Group 22">
            <a:extLst>
              <a:ext uri="{FF2B5EF4-FFF2-40B4-BE49-F238E27FC236}">
                <a16:creationId xmlns:a16="http://schemas.microsoft.com/office/drawing/2014/main" id="{F82B94E7-AE26-3245-B6E8-FB3D8F3CA575}"/>
              </a:ext>
            </a:extLst>
          </p:cNvPr>
          <p:cNvGrpSpPr>
            <a:grpSpLocks/>
          </p:cNvGrpSpPr>
          <p:nvPr/>
        </p:nvGrpSpPr>
        <p:grpSpPr bwMode="auto">
          <a:xfrm>
            <a:off x="1210554" y="2777154"/>
            <a:ext cx="7164388" cy="2879725"/>
            <a:chOff x="930" y="2024"/>
            <a:chExt cx="4513" cy="1814"/>
          </a:xfrm>
        </p:grpSpPr>
        <p:sp>
          <p:nvSpPr>
            <p:cNvPr id="293911" name="Text Box 23">
              <a:extLst>
                <a:ext uri="{FF2B5EF4-FFF2-40B4-BE49-F238E27FC236}">
                  <a16:creationId xmlns:a16="http://schemas.microsoft.com/office/drawing/2014/main" id="{00C5E753-A116-9B43-91DF-319F86FDE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" y="3203"/>
              <a:ext cx="7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Data packets</a:t>
              </a:r>
            </a:p>
          </p:txBody>
        </p:sp>
        <p:sp>
          <p:nvSpPr>
            <p:cNvPr id="293912" name="Text Box 24">
              <a:extLst>
                <a:ext uri="{FF2B5EF4-FFF2-40B4-BE49-F238E27FC236}">
                  <a16:creationId xmlns:a16="http://schemas.microsoft.com/office/drawing/2014/main" id="{51F15A35-1216-874E-8C65-9BBF8A4D6A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" y="3430"/>
              <a:ext cx="57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Incoming</a:t>
              </a:r>
            </a:p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lines</a:t>
              </a:r>
            </a:p>
          </p:txBody>
        </p:sp>
        <p:sp>
          <p:nvSpPr>
            <p:cNvPr id="293913" name="Text Box 25">
              <a:extLst>
                <a:ext uri="{FF2B5EF4-FFF2-40B4-BE49-F238E27FC236}">
                  <a16:creationId xmlns:a16="http://schemas.microsoft.com/office/drawing/2014/main" id="{68B5AC93-2B4A-A84B-85B8-64A19B7E9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" y="3475"/>
              <a:ext cx="56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Outgoing</a:t>
              </a:r>
            </a:p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lines</a:t>
              </a:r>
            </a:p>
          </p:txBody>
        </p:sp>
        <p:sp>
          <p:nvSpPr>
            <p:cNvPr id="293914" name="Rectangle 26">
              <a:extLst>
                <a:ext uri="{FF2B5EF4-FFF2-40B4-BE49-F238E27FC236}">
                  <a16:creationId xmlns:a16="http://schemas.microsoft.com/office/drawing/2014/main" id="{675FD814-FFD6-A542-9AF4-89C9811F8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024"/>
              <a:ext cx="2586" cy="181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3915" name="Line 27">
              <a:extLst>
                <a:ext uri="{FF2B5EF4-FFF2-40B4-BE49-F238E27FC236}">
                  <a16:creationId xmlns:a16="http://schemas.microsoft.com/office/drawing/2014/main" id="{A7DE6686-92EC-984E-AD1C-19C688C4E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475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6" name="Line 28">
              <a:extLst>
                <a:ext uri="{FF2B5EF4-FFF2-40B4-BE49-F238E27FC236}">
                  <a16:creationId xmlns:a16="http://schemas.microsoft.com/office/drawing/2014/main" id="{6AFBF4C8-DF08-774B-9BE2-59004B7985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612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7" name="Line 29">
              <a:extLst>
                <a:ext uri="{FF2B5EF4-FFF2-40B4-BE49-F238E27FC236}">
                  <a16:creationId xmlns:a16="http://schemas.microsoft.com/office/drawing/2014/main" id="{19F50464-CAD6-104D-A0F2-48849B454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748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93918" name="Group 30">
            <a:extLst>
              <a:ext uri="{FF2B5EF4-FFF2-40B4-BE49-F238E27FC236}">
                <a16:creationId xmlns:a16="http://schemas.microsoft.com/office/drawing/2014/main" id="{FA9C3FF8-72EB-1349-89D7-864AF4A38780}"/>
              </a:ext>
            </a:extLst>
          </p:cNvPr>
          <p:cNvGrpSpPr>
            <a:grpSpLocks/>
          </p:cNvGrpSpPr>
          <p:nvPr/>
        </p:nvGrpSpPr>
        <p:grpSpPr bwMode="auto">
          <a:xfrm>
            <a:off x="4666542" y="5080617"/>
            <a:ext cx="646112" cy="434975"/>
            <a:chOff x="3198" y="3475"/>
            <a:chExt cx="226" cy="274"/>
          </a:xfrm>
        </p:grpSpPr>
        <p:sp>
          <p:nvSpPr>
            <p:cNvPr id="293919" name="Line 31">
              <a:extLst>
                <a:ext uri="{FF2B5EF4-FFF2-40B4-BE49-F238E27FC236}">
                  <a16:creationId xmlns:a16="http://schemas.microsoft.com/office/drawing/2014/main" id="{FC21D99B-3161-D24E-99B9-826520440E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0" name="Line 32">
              <a:extLst>
                <a:ext uri="{FF2B5EF4-FFF2-40B4-BE49-F238E27FC236}">
                  <a16:creationId xmlns:a16="http://schemas.microsoft.com/office/drawing/2014/main" id="{F9707DD9-5240-3348-A257-A03326AAB6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1" name="Line 33">
              <a:extLst>
                <a:ext uri="{FF2B5EF4-FFF2-40B4-BE49-F238E27FC236}">
                  <a16:creationId xmlns:a16="http://schemas.microsoft.com/office/drawing/2014/main" id="{8C48A5AD-A5B8-674A-B5CE-8A8E7EC5DE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612"/>
              <a:ext cx="22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2" name="Line 34">
              <a:extLst>
                <a:ext uri="{FF2B5EF4-FFF2-40B4-BE49-F238E27FC236}">
                  <a16:creationId xmlns:a16="http://schemas.microsoft.com/office/drawing/2014/main" id="{96C2A480-0E9E-1B4C-AF64-79F8B62F59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748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3" name="Line 35">
              <a:extLst>
                <a:ext uri="{FF2B5EF4-FFF2-40B4-BE49-F238E27FC236}">
                  <a16:creationId xmlns:a16="http://schemas.microsoft.com/office/drawing/2014/main" id="{CC852DB6-3AA1-C04E-8ABF-5947FB6BE4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4" name="Line 36">
              <a:extLst>
                <a:ext uri="{FF2B5EF4-FFF2-40B4-BE49-F238E27FC236}">
                  <a16:creationId xmlns:a16="http://schemas.microsoft.com/office/drawing/2014/main" id="{091A121E-8133-CF44-A61E-336B972156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5" name="Line 37">
              <a:extLst>
                <a:ext uri="{FF2B5EF4-FFF2-40B4-BE49-F238E27FC236}">
                  <a16:creationId xmlns:a16="http://schemas.microsoft.com/office/drawing/2014/main" id="{D968FCF0-4074-D841-B2C4-F12A56E191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6" name="Line 38">
              <a:extLst>
                <a:ext uri="{FF2B5EF4-FFF2-40B4-BE49-F238E27FC236}">
                  <a16:creationId xmlns:a16="http://schemas.microsoft.com/office/drawing/2014/main" id="{55CDFF97-17CB-684D-84BC-D55827BC80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7" name="Line 39">
              <a:extLst>
                <a:ext uri="{FF2B5EF4-FFF2-40B4-BE49-F238E27FC236}">
                  <a16:creationId xmlns:a16="http://schemas.microsoft.com/office/drawing/2014/main" id="{1D03E7A2-F944-6A4F-A5FC-51428C15DF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93928" name="Rectangle 40">
            <a:extLst>
              <a:ext uri="{FF2B5EF4-FFF2-40B4-BE49-F238E27FC236}">
                <a16:creationId xmlns:a16="http://schemas.microsoft.com/office/drawing/2014/main" id="{D775AC1A-74A9-554B-A747-BD8BED9E7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2579" y="4937742"/>
            <a:ext cx="1871663" cy="647700"/>
          </a:xfrm>
          <a:prstGeom prst="rect">
            <a:avLst/>
          </a:prstGeom>
          <a:solidFill>
            <a:srgbClr val="FFFFFF">
              <a:alpha val="82001"/>
            </a:srgb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Forwarding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sp>
        <p:nvSpPr>
          <p:cNvPr id="293929" name="Line 41">
            <a:extLst>
              <a:ext uri="{FF2B5EF4-FFF2-40B4-BE49-F238E27FC236}">
                <a16:creationId xmlns:a16="http://schemas.microsoft.com/office/drawing/2014/main" id="{C5F53568-C8AA-B44B-A4E2-495738F735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6179" y="3497879"/>
            <a:ext cx="647700" cy="503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0" name="Line 42">
            <a:extLst>
              <a:ext uri="{FF2B5EF4-FFF2-40B4-BE49-F238E27FC236}">
                <a16:creationId xmlns:a16="http://schemas.microsoft.com/office/drawing/2014/main" id="{F3EED044-D929-0545-8014-F05ADA9330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34742" y="4577379"/>
            <a:ext cx="719137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1" name="Line 43">
            <a:extLst>
              <a:ext uri="{FF2B5EF4-FFF2-40B4-BE49-F238E27FC236}">
                <a16:creationId xmlns:a16="http://schemas.microsoft.com/office/drawing/2014/main" id="{4D12F25A-DE15-624A-A973-D57E13EF3B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4517" y="2416792"/>
            <a:ext cx="25923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2" name="Line 44">
            <a:extLst>
              <a:ext uri="{FF2B5EF4-FFF2-40B4-BE49-F238E27FC236}">
                <a16:creationId xmlns:a16="http://schemas.microsoft.com/office/drawing/2014/main" id="{4F2F179F-0E7A-564C-B1AF-775B41FA12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90279" y="2416792"/>
            <a:ext cx="0" cy="5048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3" name="Text Box 45">
            <a:extLst>
              <a:ext uri="{FF2B5EF4-FFF2-40B4-BE49-F238E27FC236}">
                <a16:creationId xmlns:a16="http://schemas.microsoft.com/office/drawing/2014/main" id="{E6899D62-1D56-8B42-BCB7-B2F5984A2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404" y="3353417"/>
            <a:ext cx="787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Routing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table</a:t>
            </a:r>
          </a:p>
        </p:txBody>
      </p:sp>
      <p:sp>
        <p:nvSpPr>
          <p:cNvPr id="293934" name="Text Box 46">
            <a:extLst>
              <a:ext uri="{FF2B5EF4-FFF2-40B4-BE49-F238E27FC236}">
                <a16:creationId xmlns:a16="http://schemas.microsoft.com/office/drawing/2014/main" id="{0C918200-DCF5-034D-A661-63858E3DE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9692" y="2777154"/>
            <a:ext cx="855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164036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06" grpId="0" animBg="1"/>
      <p:bldP spid="293907" grpId="0"/>
      <p:bldP spid="293908" grpId="0"/>
      <p:bldP spid="293909" grpId="0"/>
      <p:bldP spid="293928" grpId="0" animBg="1"/>
      <p:bldP spid="2939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6745729F-0D0B-E748-B35A-9682ABC9E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Good Properties for Routing Algorithms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B3444A0F-9CCC-C94C-80FC-86A537CA9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Correctness 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Simplicity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Minimize load of </a:t>
            </a:r>
            <a:r>
              <a:rPr lang="en-US" altLang="nb-NO" sz="2000" dirty="0" err="1"/>
              <a:t>ISes</a:t>
            </a:r>
            <a:endParaRPr lang="en-US" altLang="nb-NO" sz="2000" dirty="0"/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Robustness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Compensation for IS and link failures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Handling of topology and traffic changes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Stability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Consistent results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 volatile adaptations to new conditions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Fairness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Among different sources compared to each other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Optimality 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560594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8" name="Rectangle 6">
            <a:extLst>
              <a:ext uri="{FF2B5EF4-FFF2-40B4-BE49-F238E27FC236}">
                <a16:creationId xmlns:a16="http://schemas.microsoft.com/office/drawing/2014/main" id="{DEE86A25-9968-0F4D-8A26-8166BD411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45844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Often conflicting: fairness and optimization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  <p:sp>
        <p:nvSpPr>
          <p:cNvPr id="192516" name="Rectangle 4">
            <a:extLst>
              <a:ext uri="{FF2B5EF4-FFF2-40B4-BE49-F238E27FC236}">
                <a16:creationId xmlns:a16="http://schemas.microsoft.com/office/drawing/2014/main" id="{D42DCA2F-739D-004D-A567-B6923218D7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 Algorithms: Conflicting Properties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B5822F-0801-CC4C-9A7D-B676D3008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446438"/>
            <a:ext cx="4511603" cy="19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Some different optimization criteria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average packet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total throughput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individual delay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conflict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D54CE29-AF26-924D-B1F3-0A07B283F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3473933"/>
            <a:ext cx="8570668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Example: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communication among </a:t>
            </a:r>
            <a:br>
              <a:rPr lang="en-US" altLang="nb-NO" sz="2000" dirty="0"/>
            </a:br>
            <a:r>
              <a:rPr lang="en-US" altLang="nb-NO" sz="2000" dirty="0"/>
              <a:t>a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A, b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B, c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C uses full capacity of horizontal line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optimized throughput, but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 fairness for x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X – Tradeoff between fairness and optimization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7467BD1-E558-824C-9C38-AF4D0FD18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5141843"/>
            <a:ext cx="8360600" cy="127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Therefore often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hop minimization per packet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it tends to reduce delays and decreases required bandwidth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also tends to increase throughput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2EDBEE6-EA5F-804D-BA2B-5569ABF8AD40}"/>
              </a:ext>
            </a:extLst>
          </p:cNvPr>
          <p:cNvGrpSpPr/>
          <p:nvPr/>
        </p:nvGrpSpPr>
        <p:grpSpPr>
          <a:xfrm>
            <a:off x="3980213" y="2370536"/>
            <a:ext cx="4866575" cy="1582466"/>
            <a:chOff x="3937681" y="1775097"/>
            <a:chExt cx="4866575" cy="158246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B33FE4C-43E6-E94A-AEE3-24F65369F841}"/>
                </a:ext>
              </a:extLst>
            </p:cNvPr>
            <p:cNvGrpSpPr/>
            <p:nvPr/>
          </p:nvGrpSpPr>
          <p:grpSpPr>
            <a:xfrm>
              <a:off x="4688490" y="1775097"/>
              <a:ext cx="3364957" cy="1582466"/>
              <a:chOff x="4753878" y="1775097"/>
              <a:chExt cx="3364957" cy="1582466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620AB3A-CB43-5F48-8279-CBE1D71B1C0A}"/>
                  </a:ext>
                </a:extLst>
              </p:cNvPr>
              <p:cNvGrpSpPr/>
              <p:nvPr/>
            </p:nvGrpSpPr>
            <p:grpSpPr>
              <a:xfrm>
                <a:off x="4753878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513BCBC-DC2D-C545-B2BE-986235FCE0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a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2A69DB2-14C1-4543-AFC7-E20D9C581F1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A</a:t>
                  </a: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6E27336-58E8-2049-94C2-8978A4A8B1B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14FE57B-20B3-884B-9164-4EBC9F307E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8872A32-D300-E54A-9297-7341760A57AD}"/>
                  </a:ext>
                </a:extLst>
              </p:cNvPr>
              <p:cNvGrpSpPr/>
              <p:nvPr/>
            </p:nvGrpSpPr>
            <p:grpSpPr>
              <a:xfrm>
                <a:off x="5971664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62B47DF-C8D5-A141-966C-0DA18B69C27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b</a:t>
                  </a: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64E0B0B-BA90-B942-B82F-3E262B224E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B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0F5302A-621D-C049-97A2-F2F6C086C59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A3CA254-3247-3F45-800E-B082B48CECA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9863574-EDF2-4B4B-ABB8-22466F4A645A}"/>
                  </a:ext>
                </a:extLst>
              </p:cNvPr>
              <p:cNvGrpSpPr/>
              <p:nvPr/>
            </p:nvGrpSpPr>
            <p:grpSpPr>
              <a:xfrm>
                <a:off x="7189450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D231180-EE4D-EC4A-8407-AD0F6FDCC9D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EBF7C7F-81A3-C44D-886F-A87BCF186E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C</a:t>
                  </a: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27BB963-B740-964E-9169-4074A853B5B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1CEA0AE-B1E2-B143-92ED-BD6D778B0B0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484B22A-E3D7-0143-B11B-DEA836DC55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37681" y="2386330"/>
              <a:ext cx="360000" cy="360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x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1659655-1702-2A4F-BAD5-5A37FD6E7B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44256" y="2386330"/>
              <a:ext cx="360000" cy="360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X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FC54859-7C87-BF45-8B4D-497B3B7FC599}"/>
                </a:ext>
              </a:extLst>
            </p:cNvPr>
            <p:cNvGrpSpPr/>
            <p:nvPr/>
          </p:nvGrpSpPr>
          <p:grpSpPr>
            <a:xfrm>
              <a:off x="4297681" y="2135097"/>
              <a:ext cx="4146575" cy="862466"/>
              <a:chOff x="4297681" y="2135097"/>
              <a:chExt cx="4146575" cy="862466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790C3DE-848D-5F44-8B4F-E266A2867A9B}"/>
                  </a:ext>
                </a:extLst>
              </p:cNvPr>
              <p:cNvCxnSpPr>
                <a:cxnSpLocks/>
                <a:stCxn id="14" idx="1"/>
              </p:cNvCxnSpPr>
              <p:nvPr/>
            </p:nvCxnSpPr>
            <p:spPr bwMode="auto">
              <a:xfrm flipH="1">
                <a:off x="4297681" y="2566330"/>
                <a:ext cx="390809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053F696-A676-3B45-8A97-DBFEA421F273}"/>
                  </a:ext>
                </a:extLst>
              </p:cNvPr>
              <p:cNvCxnSpPr>
                <a:cxnSpLocks/>
                <a:stCxn id="14" idx="3"/>
                <a:endCxn id="15" idx="1"/>
              </p:cNvCxnSpPr>
              <p:nvPr/>
            </p:nvCxnSpPr>
            <p:spPr bwMode="auto">
              <a:xfrm>
                <a:off x="5048490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D9DB7D0B-A95E-B242-9375-85E18D6F6755}"/>
                  </a:ext>
                </a:extLst>
              </p:cNvPr>
              <p:cNvCxnSpPr>
                <a:cxnSpLocks/>
                <a:stCxn id="10" idx="2"/>
                <a:endCxn id="14" idx="0"/>
              </p:cNvCxnSpPr>
              <p:nvPr/>
            </p:nvCxnSpPr>
            <p:spPr bwMode="auto">
              <a:xfrm>
                <a:off x="4868490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A05EE2E0-87D3-6C42-ABE2-5B6923C25B0C}"/>
                  </a:ext>
                </a:extLst>
              </p:cNvPr>
              <p:cNvCxnSpPr>
                <a:cxnSpLocks/>
                <a:stCxn id="15" idx="2"/>
                <a:endCxn id="11" idx="0"/>
              </p:cNvCxnSpPr>
              <p:nvPr/>
            </p:nvCxnSpPr>
            <p:spPr bwMode="auto">
              <a:xfrm>
                <a:off x="5437875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2B5A184-864B-B748-8DEC-1D5207EE4B7D}"/>
                  </a:ext>
                </a:extLst>
              </p:cNvPr>
              <p:cNvCxnSpPr>
                <a:cxnSpLocks/>
                <a:stCxn id="24" idx="1"/>
                <a:endCxn id="15" idx="3"/>
              </p:cNvCxnSpPr>
              <p:nvPr/>
            </p:nvCxnSpPr>
            <p:spPr bwMode="auto">
              <a:xfrm flipH="1">
                <a:off x="5617875" y="2566330"/>
                <a:ext cx="288401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FE82C9C6-2D07-5840-A3A6-AF9DAE82D61D}"/>
                  </a:ext>
                </a:extLst>
              </p:cNvPr>
              <p:cNvCxnSpPr>
                <a:cxnSpLocks/>
                <a:stCxn id="23" idx="0"/>
                <a:endCxn id="25" idx="2"/>
              </p:cNvCxnSpPr>
              <p:nvPr/>
            </p:nvCxnSpPr>
            <p:spPr bwMode="auto">
              <a:xfrm flipV="1">
                <a:off x="6655661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87114970-5F05-AD4A-95B6-6A51847C76CD}"/>
                  </a:ext>
                </a:extLst>
              </p:cNvPr>
              <p:cNvCxnSpPr>
                <a:cxnSpLocks/>
                <a:stCxn id="24" idx="0"/>
                <a:endCxn id="22" idx="2"/>
              </p:cNvCxnSpPr>
              <p:nvPr/>
            </p:nvCxnSpPr>
            <p:spPr bwMode="auto">
              <a:xfrm flipV="1">
                <a:off x="6086276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B892258B-6220-4A4B-A738-B2A9B853008D}"/>
                  </a:ext>
                </a:extLst>
              </p:cNvPr>
              <p:cNvCxnSpPr>
                <a:cxnSpLocks/>
                <a:stCxn id="24" idx="3"/>
                <a:endCxn id="25" idx="1"/>
              </p:cNvCxnSpPr>
              <p:nvPr/>
            </p:nvCxnSpPr>
            <p:spPr bwMode="auto">
              <a:xfrm>
                <a:off x="6266276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02A6E7A7-9BA0-0142-9F05-FE6B8472DBA5}"/>
                  </a:ext>
                </a:extLst>
              </p:cNvPr>
              <p:cNvCxnSpPr>
                <a:cxnSpLocks/>
                <a:stCxn id="25" idx="3"/>
                <a:endCxn id="29" idx="1"/>
              </p:cNvCxnSpPr>
              <p:nvPr/>
            </p:nvCxnSpPr>
            <p:spPr bwMode="auto">
              <a:xfrm>
                <a:off x="6835661" y="2566330"/>
                <a:ext cx="288401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DB154788-6D28-2546-830E-601B2D660800}"/>
                  </a:ext>
                </a:extLst>
              </p:cNvPr>
              <p:cNvCxnSpPr>
                <a:cxnSpLocks/>
                <a:stCxn id="29" idx="0"/>
                <a:endCxn id="27" idx="2"/>
              </p:cNvCxnSpPr>
              <p:nvPr/>
            </p:nvCxnSpPr>
            <p:spPr bwMode="auto">
              <a:xfrm flipV="1">
                <a:off x="7304062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A8D1CE7-7645-8947-B5EA-3D3C83769165}"/>
                  </a:ext>
                </a:extLst>
              </p:cNvPr>
              <p:cNvCxnSpPr>
                <a:cxnSpLocks/>
                <a:stCxn id="29" idx="3"/>
                <a:endCxn id="30" idx="1"/>
              </p:cNvCxnSpPr>
              <p:nvPr/>
            </p:nvCxnSpPr>
            <p:spPr bwMode="auto">
              <a:xfrm>
                <a:off x="7484062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A0EE1A5A-01A2-D44E-B162-B8E1012EA31E}"/>
                  </a:ext>
                </a:extLst>
              </p:cNvPr>
              <p:cNvCxnSpPr>
                <a:cxnSpLocks/>
                <a:stCxn id="30" idx="3"/>
                <a:endCxn id="32" idx="1"/>
              </p:cNvCxnSpPr>
              <p:nvPr/>
            </p:nvCxnSpPr>
            <p:spPr bwMode="auto">
              <a:xfrm>
                <a:off x="8053447" y="2566330"/>
                <a:ext cx="390809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B3DE3B77-5305-5F4B-B076-611BFC424590}"/>
                  </a:ext>
                </a:extLst>
              </p:cNvPr>
              <p:cNvCxnSpPr>
                <a:cxnSpLocks/>
                <a:stCxn id="30" idx="2"/>
                <a:endCxn id="28" idx="0"/>
              </p:cNvCxnSpPr>
              <p:nvPr/>
            </p:nvCxnSpPr>
            <p:spPr bwMode="auto">
              <a:xfrm>
                <a:off x="7873447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7718FE1-B62A-0E40-8E0C-5CD482FF9001}"/>
              </a:ext>
            </a:extLst>
          </p:cNvPr>
          <p:cNvGrpSpPr/>
          <p:nvPr/>
        </p:nvGrpSpPr>
        <p:grpSpPr>
          <a:xfrm>
            <a:off x="5019427" y="2834785"/>
            <a:ext cx="2740332" cy="665008"/>
            <a:chOff x="4976895" y="2239346"/>
            <a:chExt cx="2740332" cy="665008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8B3EFE4A-CF24-2142-A32F-448522462377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4832513" y="2387835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1" name="Straight Arrow Connector 73">
              <a:extLst>
                <a:ext uri="{FF2B5EF4-FFF2-40B4-BE49-F238E27FC236}">
                  <a16:creationId xmlns:a16="http://schemas.microsoft.com/office/drawing/2014/main" id="{7CAC1CC2-9C35-0B4B-B655-377C2F3F8B37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6017048" y="2383728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2" name="Straight Arrow Connector 73">
              <a:extLst>
                <a:ext uri="{FF2B5EF4-FFF2-40B4-BE49-F238E27FC236}">
                  <a16:creationId xmlns:a16="http://schemas.microsoft.com/office/drawing/2014/main" id="{7C70EB03-21FE-DE41-9F52-9AE228AC1EFE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7222481" y="2409609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CA668A6-EE54-7148-91F5-FB84DD82C18F}"/>
              </a:ext>
            </a:extLst>
          </p:cNvPr>
          <p:cNvCxnSpPr/>
          <p:nvPr/>
        </p:nvCxnSpPr>
        <p:spPr bwMode="auto">
          <a:xfrm>
            <a:off x="4435370" y="3169597"/>
            <a:ext cx="395372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1604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E46DE418-1A57-304F-B113-5FDD4B63C1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Classes of Routing Algorithms</a:t>
            </a:r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03C31C1B-8360-5849-9746-24C0B9341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6048747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Class: Non-adaptive Algorithms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Current network state not taken into consideration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Assume average values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All routes are defined off-line before the network is put into operation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No change during operation (static routing)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With knowledge of the overall topology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Spanning tree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Flow-based routing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Without knowledge of the overall topology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Flooding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Class: Adaptive Algorithms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Decisions are based on current network state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Measurements / estimates of the topology and the traffic volume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Further sub-classification into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Centralized algorithms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Isolated algorithms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Distributed algorithms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BD62D6-C6E6-8746-8963-F54FCE097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187" y="1036896"/>
            <a:ext cx="2359247" cy="17694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229694" lon="606455" rev="2149312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193D3D-E3EF-AA47-BB79-2BA5C4A66781}"/>
              </a:ext>
            </a:extLst>
          </p:cNvPr>
          <p:cNvSpPr txBox="1"/>
          <p:nvPr/>
        </p:nvSpPr>
        <p:spPr>
          <a:xfrm rot="120000">
            <a:off x="7140000" y="2784827"/>
            <a:ext cx="1624163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</a:t>
            </a:r>
            <a:r>
              <a:rPr lang="en-US" sz="800" dirty="0" err="1">
                <a:latin typeface="Eurostile"/>
                <a:cs typeface="Eurostile"/>
              </a:rPr>
              <a:t>Inkowik@wikipedia</a:t>
            </a:r>
            <a:r>
              <a:rPr lang="en-US" sz="800" dirty="0">
                <a:latin typeface="Eurostile"/>
                <a:cs typeface="Eurostile"/>
              </a:rPr>
              <a:t>, CC BY SA 2.0]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7E21A6-8FA6-094C-AEBF-8484824B5A82}"/>
              </a:ext>
            </a:extLst>
          </p:cNvPr>
          <p:cNvGrpSpPr/>
          <p:nvPr/>
        </p:nvGrpSpPr>
        <p:grpSpPr>
          <a:xfrm>
            <a:off x="6097717" y="4385061"/>
            <a:ext cx="2433368" cy="1624241"/>
            <a:chOff x="6338187" y="4051670"/>
            <a:chExt cx="2433368" cy="16242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002369D-518A-034F-83E9-1D4D279CF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8187" y="4051670"/>
              <a:ext cx="2358000" cy="141361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 fov="3000000">
                <a:rot lat="612283" lon="908186" rev="21541701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F5F083-FAA1-2345-9B3C-9A3DA2E1A3FB}"/>
                </a:ext>
              </a:extLst>
            </p:cNvPr>
            <p:cNvSpPr txBox="1"/>
            <p:nvPr/>
          </p:nvSpPr>
          <p:spPr>
            <a:xfrm rot="240000">
              <a:off x="7658750" y="5460467"/>
              <a:ext cx="1112805" cy="21544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Eurostile"/>
                  <a:cs typeface="Eurostile"/>
                </a:rPr>
                <a:t>[</a:t>
              </a:r>
              <a:r>
                <a:rPr lang="en-US" sz="800" dirty="0" err="1">
                  <a:latin typeface="Eurostile"/>
                  <a:cs typeface="Eurostile"/>
                </a:rPr>
                <a:t>Ingolfsson@wikipedia</a:t>
              </a:r>
              <a:r>
                <a:rPr lang="en-US" sz="800" dirty="0">
                  <a:latin typeface="Eurostile"/>
                  <a:cs typeface="Eurostile"/>
                </a:rPr>
                <a:t>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38340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010" name="Group 2">
            <a:extLst>
              <a:ext uri="{FF2B5EF4-FFF2-40B4-BE49-F238E27FC236}">
                <a16:creationId xmlns:a16="http://schemas.microsoft.com/office/drawing/2014/main" id="{4956416C-5297-3D44-B6C3-3084B78BDC6B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2840268"/>
            <a:ext cx="3313113" cy="1081087"/>
            <a:chOff x="3424" y="1842"/>
            <a:chExt cx="2087" cy="681"/>
          </a:xfrm>
        </p:grpSpPr>
        <p:sp>
          <p:nvSpPr>
            <p:cNvPr id="299011" name="Line 3">
              <a:extLst>
                <a:ext uri="{FF2B5EF4-FFF2-40B4-BE49-F238E27FC236}">
                  <a16:creationId xmlns:a16="http://schemas.microsoft.com/office/drawing/2014/main" id="{8C975641-9B80-1442-A2C5-8BF656AD76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4" y="2205"/>
              <a:ext cx="59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2" name="Line 4">
              <a:extLst>
                <a:ext uri="{FF2B5EF4-FFF2-40B4-BE49-F238E27FC236}">
                  <a16:creationId xmlns:a16="http://schemas.microsoft.com/office/drawing/2014/main" id="{C162D515-4B44-0340-88E6-7BAAC70340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2205"/>
              <a:ext cx="544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3" name="Line 5">
              <a:extLst>
                <a:ext uri="{FF2B5EF4-FFF2-40B4-BE49-F238E27FC236}">
                  <a16:creationId xmlns:a16="http://schemas.microsoft.com/office/drawing/2014/main" id="{21A94372-4B46-864D-B734-D5FB7AC21C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2" y="1842"/>
              <a:ext cx="499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4" name="Line 6">
              <a:extLst>
                <a:ext uri="{FF2B5EF4-FFF2-40B4-BE49-F238E27FC236}">
                  <a16:creationId xmlns:a16="http://schemas.microsoft.com/office/drawing/2014/main" id="{F6D61939-3E88-2344-9F79-3B2AC9094A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13" y="1888"/>
              <a:ext cx="454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5" name="Line 7">
              <a:extLst>
                <a:ext uri="{FF2B5EF4-FFF2-40B4-BE49-F238E27FC236}">
                  <a16:creationId xmlns:a16="http://schemas.microsoft.com/office/drawing/2014/main" id="{3A6215B7-FF88-884C-97B1-DB0991E643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29" y="2205"/>
              <a:ext cx="182" cy="2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6" name="Line 8">
              <a:extLst>
                <a:ext uri="{FF2B5EF4-FFF2-40B4-BE49-F238E27FC236}">
                  <a16:creationId xmlns:a16="http://schemas.microsoft.com/office/drawing/2014/main" id="{C1D346D0-C325-D149-B37B-FCA9E0421A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67" y="2523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7" name="Line 9">
              <a:extLst>
                <a:ext uri="{FF2B5EF4-FFF2-40B4-BE49-F238E27FC236}">
                  <a16:creationId xmlns:a16="http://schemas.microsoft.com/office/drawing/2014/main" id="{665B42E1-32E0-2341-8C61-37B58A5B9E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2523"/>
              <a:ext cx="9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8" name="Line 10">
              <a:extLst>
                <a:ext uri="{FF2B5EF4-FFF2-40B4-BE49-F238E27FC236}">
                  <a16:creationId xmlns:a16="http://schemas.microsoft.com/office/drawing/2014/main" id="{DAFF031D-A583-7546-803B-0FB07ED1F3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2251"/>
              <a:ext cx="499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9" name="Line 11">
              <a:extLst>
                <a:ext uri="{FF2B5EF4-FFF2-40B4-BE49-F238E27FC236}">
                  <a16:creationId xmlns:a16="http://schemas.microsoft.com/office/drawing/2014/main" id="{888E5D04-BD78-984B-9530-1ABFE15719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0" y="2205"/>
              <a:ext cx="9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99020" name="Rectangle 12">
            <a:extLst>
              <a:ext uri="{FF2B5EF4-FFF2-40B4-BE49-F238E27FC236}">
                <a16:creationId xmlns:a16="http://schemas.microsoft.com/office/drawing/2014/main" id="{17FDF62D-C40C-1343-BA0C-7C236445EB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Optimality Principle and Sink Tree</a:t>
            </a:r>
          </a:p>
        </p:txBody>
      </p:sp>
      <p:sp>
        <p:nvSpPr>
          <p:cNvPr id="299021" name="Rectangle 13">
            <a:extLst>
              <a:ext uri="{FF2B5EF4-FFF2-40B4-BE49-F238E27FC236}">
                <a16:creationId xmlns:a16="http://schemas.microsoft.com/office/drawing/2014/main" id="{BC819F7D-7CD5-294C-99D9-A7F73FD9E9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24243"/>
            <a:ext cx="8928992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Starting idea: using a route has a </a:t>
            </a:r>
            <a:r>
              <a:rPr lang="en-US" altLang="nb-NO" sz="2000" i="1" dirty="0"/>
              <a:t>cost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number of hops, delay, …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General statement about optimal routes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router J is on the optimal path from router I to router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then the optimal path from router J to router K uses the same route</a:t>
            </a:r>
          </a:p>
          <a:p>
            <a:pPr lvl="1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Idea of the proof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best route from I to K is like this: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r1: from I to J, then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r2: from J to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then r2 is also the best route from J to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better route r3 from J to K</a:t>
            </a:r>
            <a:br>
              <a:rPr lang="en-US" altLang="nb-NO" sz="1800" dirty="0"/>
            </a:br>
            <a:r>
              <a:rPr lang="en-US" altLang="nb-NO" sz="1800" dirty="0"/>
              <a:t>would exist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then concatenation of r1 and r3 would improve route from I to K</a:t>
            </a:r>
            <a:endParaRPr lang="en-US" altLang="nb-NO" sz="12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Set of optimal routes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from all sources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 a given destination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form a tree rooted at the destination: </a:t>
            </a:r>
            <a:r>
              <a:rPr lang="en-US" altLang="nb-NO" sz="2000" b="1" i="1" dirty="0"/>
              <a:t>Sink Tree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</p:txBody>
      </p:sp>
      <p:grpSp>
        <p:nvGrpSpPr>
          <p:cNvPr id="299022" name="Group 14">
            <a:extLst>
              <a:ext uri="{FF2B5EF4-FFF2-40B4-BE49-F238E27FC236}">
                <a16:creationId xmlns:a16="http://schemas.microsoft.com/office/drawing/2014/main" id="{BD86D6CA-2B3E-A549-85F5-D0EB38E73D27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2697393"/>
            <a:ext cx="3598863" cy="1368425"/>
            <a:chOff x="3334" y="1752"/>
            <a:chExt cx="2267" cy="862"/>
          </a:xfrm>
        </p:grpSpPr>
        <p:sp>
          <p:nvSpPr>
            <p:cNvPr id="299023" name="Rectangle 15">
              <a:extLst>
                <a:ext uri="{FF2B5EF4-FFF2-40B4-BE49-F238E27FC236}">
                  <a16:creationId xmlns:a16="http://schemas.microsoft.com/office/drawing/2014/main" id="{D35CA274-A120-4347-AC81-34C12E422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>
                  <a:solidFill>
                    <a:schemeClr val="folHlink"/>
                  </a:solidFill>
                </a:rPr>
                <a:t>I</a:t>
              </a:r>
            </a:p>
          </p:txBody>
        </p:sp>
        <p:sp>
          <p:nvSpPr>
            <p:cNvPr id="299024" name="Rectangle 16">
              <a:extLst>
                <a:ext uri="{FF2B5EF4-FFF2-40B4-BE49-F238E27FC236}">
                  <a16:creationId xmlns:a16="http://schemas.microsoft.com/office/drawing/2014/main" id="{C3893E0E-56FF-4845-8921-D095E8489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5" name="Rectangle 17">
              <a:extLst>
                <a:ext uri="{FF2B5EF4-FFF2-40B4-BE49-F238E27FC236}">
                  <a16:creationId xmlns:a16="http://schemas.microsoft.com/office/drawing/2014/main" id="{43357A45-9FF1-AC4A-B459-931327B68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7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>
                  <a:solidFill>
                    <a:schemeClr val="folHlink"/>
                  </a:solidFill>
                </a:rPr>
                <a:t>J</a:t>
              </a:r>
            </a:p>
          </p:txBody>
        </p:sp>
        <p:sp>
          <p:nvSpPr>
            <p:cNvPr id="299026" name="Rectangle 18">
              <a:extLst>
                <a:ext uri="{FF2B5EF4-FFF2-40B4-BE49-F238E27FC236}">
                  <a16:creationId xmlns:a16="http://schemas.microsoft.com/office/drawing/2014/main" id="{8EA4B032-4281-8641-945D-5FE468855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1752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7" name="Rectangle 19">
              <a:extLst>
                <a:ext uri="{FF2B5EF4-FFF2-40B4-BE49-F238E27FC236}">
                  <a16:creationId xmlns:a16="http://schemas.microsoft.com/office/drawing/2014/main" id="{D96B279E-8A4E-0F41-BAF5-390F7FF38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8" name="Rectangle 20">
              <a:extLst>
                <a:ext uri="{FF2B5EF4-FFF2-40B4-BE49-F238E27FC236}">
                  <a16:creationId xmlns:a16="http://schemas.microsoft.com/office/drawing/2014/main" id="{3D0A2BB5-D106-7840-88F4-A5BCB0CC1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3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9" name="Rectangle 21">
              <a:extLst>
                <a:ext uri="{FF2B5EF4-FFF2-40B4-BE49-F238E27FC236}">
                  <a16:creationId xmlns:a16="http://schemas.microsoft.com/office/drawing/2014/main" id="{068A5B7A-BB70-AE4B-9B9F-B1B7CC80A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5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>
                  <a:solidFill>
                    <a:schemeClr val="folHlink"/>
                  </a:solidFill>
                </a:rPr>
                <a:t>K</a:t>
              </a:r>
            </a:p>
          </p:txBody>
        </p:sp>
      </p:grpSp>
      <p:grpSp>
        <p:nvGrpSpPr>
          <p:cNvPr id="299030" name="Group 22">
            <a:extLst>
              <a:ext uri="{FF2B5EF4-FFF2-40B4-BE49-F238E27FC236}">
                <a16:creationId xmlns:a16="http://schemas.microsoft.com/office/drawing/2014/main" id="{E3B23013-7DC5-CF4A-A6DC-E5B186B62943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3057755"/>
            <a:ext cx="1296988" cy="366713"/>
            <a:chOff x="3560" y="1979"/>
            <a:chExt cx="817" cy="231"/>
          </a:xfrm>
        </p:grpSpPr>
        <p:sp>
          <p:nvSpPr>
            <p:cNvPr id="299031" name="Line 23">
              <a:extLst>
                <a:ext uri="{FF2B5EF4-FFF2-40B4-BE49-F238E27FC236}">
                  <a16:creationId xmlns:a16="http://schemas.microsoft.com/office/drawing/2014/main" id="{EBA4C86F-8BCE-8B4A-A9FA-7B95B625E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2205"/>
              <a:ext cx="817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2" name="Text Box 24">
              <a:extLst>
                <a:ext uri="{FF2B5EF4-FFF2-40B4-BE49-F238E27FC236}">
                  <a16:creationId xmlns:a16="http://schemas.microsoft.com/office/drawing/2014/main" id="{001AFBCA-E6DD-ED41-9E5E-CBF6C3543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1979"/>
              <a:ext cx="2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hlink"/>
                  </a:solidFill>
                </a:rPr>
                <a:t>r1</a:t>
              </a:r>
            </a:p>
          </p:txBody>
        </p:sp>
      </p:grpSp>
      <p:grpSp>
        <p:nvGrpSpPr>
          <p:cNvPr id="299033" name="Group 25">
            <a:extLst>
              <a:ext uri="{FF2B5EF4-FFF2-40B4-BE49-F238E27FC236}">
                <a16:creationId xmlns:a16="http://schemas.microsoft.com/office/drawing/2014/main" id="{07703390-1D49-6B49-B856-7193EDD29D06}"/>
              </a:ext>
            </a:extLst>
          </p:cNvPr>
          <p:cNvGrpSpPr>
            <a:grpSpLocks/>
          </p:cNvGrpSpPr>
          <p:nvPr/>
        </p:nvGrpSpPr>
        <p:grpSpPr bwMode="auto">
          <a:xfrm>
            <a:off x="7256463" y="2711680"/>
            <a:ext cx="1276350" cy="561975"/>
            <a:chOff x="4571" y="1761"/>
            <a:chExt cx="804" cy="354"/>
          </a:xfrm>
        </p:grpSpPr>
        <p:sp>
          <p:nvSpPr>
            <p:cNvPr id="299034" name="Freeform 26">
              <a:extLst>
                <a:ext uri="{FF2B5EF4-FFF2-40B4-BE49-F238E27FC236}">
                  <a16:creationId xmlns:a16="http://schemas.microsoft.com/office/drawing/2014/main" id="{2CA01B8E-2312-6D44-A232-EDCEAB979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1888"/>
              <a:ext cx="771" cy="227"/>
            </a:xfrm>
            <a:custGeom>
              <a:avLst/>
              <a:gdLst>
                <a:gd name="T0" fmla="*/ 0 w 771"/>
                <a:gd name="T1" fmla="*/ 227 h 227"/>
                <a:gd name="T2" fmla="*/ 363 w 771"/>
                <a:gd name="T3" fmla="*/ 0 h 227"/>
                <a:gd name="T4" fmla="*/ 771 w 771"/>
                <a:gd name="T5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1" h="227">
                  <a:moveTo>
                    <a:pt x="0" y="227"/>
                  </a:moveTo>
                  <a:cubicBezTo>
                    <a:pt x="117" y="113"/>
                    <a:pt x="235" y="0"/>
                    <a:pt x="363" y="0"/>
                  </a:cubicBezTo>
                  <a:cubicBezTo>
                    <a:pt x="491" y="0"/>
                    <a:pt x="631" y="113"/>
                    <a:pt x="771" y="227"/>
                  </a:cubicBez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5" name="Text Box 27">
              <a:extLst>
                <a:ext uri="{FF2B5EF4-FFF2-40B4-BE49-F238E27FC236}">
                  <a16:creationId xmlns:a16="http://schemas.microsoft.com/office/drawing/2014/main" id="{D66F709F-FE88-D644-984F-B63420A7EF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1" y="1761"/>
              <a:ext cx="24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hlink"/>
                  </a:solidFill>
                </a:rPr>
                <a:t>r2</a:t>
              </a:r>
            </a:p>
          </p:txBody>
        </p:sp>
      </p:grpSp>
      <p:grpSp>
        <p:nvGrpSpPr>
          <p:cNvPr id="299036" name="Group 28">
            <a:extLst>
              <a:ext uri="{FF2B5EF4-FFF2-40B4-BE49-F238E27FC236}">
                <a16:creationId xmlns:a16="http://schemas.microsoft.com/office/drawing/2014/main" id="{7BC19E84-4A2C-014E-9F1E-F77C579D8875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3489555"/>
            <a:ext cx="1439862" cy="503238"/>
            <a:chOff x="4513" y="2251"/>
            <a:chExt cx="907" cy="317"/>
          </a:xfrm>
        </p:grpSpPr>
        <p:sp>
          <p:nvSpPr>
            <p:cNvPr id="299037" name="Freeform 29">
              <a:extLst>
                <a:ext uri="{FF2B5EF4-FFF2-40B4-BE49-F238E27FC236}">
                  <a16:creationId xmlns:a16="http://schemas.microsoft.com/office/drawing/2014/main" id="{D027F44F-3CAC-6147-80D3-43FAE6076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2251"/>
              <a:ext cx="816" cy="317"/>
            </a:xfrm>
            <a:custGeom>
              <a:avLst/>
              <a:gdLst>
                <a:gd name="T0" fmla="*/ 0 w 816"/>
                <a:gd name="T1" fmla="*/ 0 h 317"/>
                <a:gd name="T2" fmla="*/ 363 w 816"/>
                <a:gd name="T3" fmla="*/ 272 h 317"/>
                <a:gd name="T4" fmla="*/ 680 w 816"/>
                <a:gd name="T5" fmla="*/ 272 h 317"/>
                <a:gd name="T6" fmla="*/ 816 w 816"/>
                <a:gd name="T7" fmla="*/ 4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317">
                  <a:moveTo>
                    <a:pt x="0" y="0"/>
                  </a:moveTo>
                  <a:cubicBezTo>
                    <a:pt x="125" y="113"/>
                    <a:pt x="250" y="227"/>
                    <a:pt x="363" y="272"/>
                  </a:cubicBezTo>
                  <a:cubicBezTo>
                    <a:pt x="476" y="317"/>
                    <a:pt x="605" y="310"/>
                    <a:pt x="680" y="272"/>
                  </a:cubicBezTo>
                  <a:cubicBezTo>
                    <a:pt x="755" y="234"/>
                    <a:pt x="785" y="139"/>
                    <a:pt x="816" y="45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8" name="Text Box 30">
              <a:extLst>
                <a:ext uri="{FF2B5EF4-FFF2-40B4-BE49-F238E27FC236}">
                  <a16:creationId xmlns:a16="http://schemas.microsoft.com/office/drawing/2014/main" id="{B85185C0-69DC-0345-9F5C-1556413D0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2296"/>
              <a:ext cx="24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r3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8241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75F9DE6F-8935-AB47-BD59-C2A2FDE15D0E}"/>
              </a:ext>
            </a:extLst>
          </p:cNvPr>
          <p:cNvSpPr/>
          <p:nvPr/>
        </p:nvSpPr>
        <p:spPr bwMode="auto">
          <a:xfrm>
            <a:off x="7347097" y="710241"/>
            <a:ext cx="712381" cy="487185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075" y="303437"/>
            <a:ext cx="8797925" cy="561975"/>
          </a:xfrm>
        </p:spPr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059" name="Oval 27">
            <a:extLst>
              <a:ext uri="{FF2B5EF4-FFF2-40B4-BE49-F238E27FC236}">
                <a16:creationId xmlns:a16="http://schemas.microsoft.com/office/drawing/2014/main" id="{8B4D7480-FEEE-AE49-86CF-F2D1D6BB6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8233" y="1488877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00060" name="Oval 28">
            <a:extLst>
              <a:ext uri="{FF2B5EF4-FFF2-40B4-BE49-F238E27FC236}">
                <a16:creationId xmlns:a16="http://schemas.microsoft.com/office/drawing/2014/main" id="{1E0CD051-F9F8-F542-986A-3B71CDCDF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818" y="1915678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300061" name="Oval 29">
            <a:extLst>
              <a:ext uri="{FF2B5EF4-FFF2-40B4-BE49-F238E27FC236}">
                <a16:creationId xmlns:a16="http://schemas.microsoft.com/office/drawing/2014/main" id="{C5344204-6923-D846-8658-49EFEFE3A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262805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J</a:t>
            </a:r>
          </a:p>
        </p:txBody>
      </p:sp>
      <p:sp>
        <p:nvSpPr>
          <p:cNvPr id="300062" name="Oval 30">
            <a:extLst>
              <a:ext uri="{FF2B5EF4-FFF2-40B4-BE49-F238E27FC236}">
                <a16:creationId xmlns:a16="http://schemas.microsoft.com/office/drawing/2014/main" id="{4A4C728C-C960-734F-94A7-4495BFAFF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614" y="234247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300063" name="Oval 31">
            <a:extLst>
              <a:ext uri="{FF2B5EF4-FFF2-40B4-BE49-F238E27FC236}">
                <a16:creationId xmlns:a16="http://schemas.microsoft.com/office/drawing/2014/main" id="{C0C114C1-EF8B-6D4D-91AD-B067E5FBE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31" y="234247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300065" name="Oval 33">
            <a:extLst>
              <a:ext uri="{FF2B5EF4-FFF2-40B4-BE49-F238E27FC236}">
                <a16:creationId xmlns:a16="http://schemas.microsoft.com/office/drawing/2014/main" id="{6BF58150-3CF6-714D-B29D-D8449138D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648" y="2913639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300066" name="Oval 34">
            <a:extLst>
              <a:ext uri="{FF2B5EF4-FFF2-40B4-BE49-F238E27FC236}">
                <a16:creationId xmlns:a16="http://schemas.microsoft.com/office/drawing/2014/main" id="{D7B6093A-03E4-0546-97DE-7173DDE4C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4228" y="390846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K</a:t>
            </a:r>
          </a:p>
        </p:txBody>
      </p:sp>
      <p:sp>
        <p:nvSpPr>
          <p:cNvPr id="300067" name="Oval 35">
            <a:extLst>
              <a:ext uri="{FF2B5EF4-FFF2-40B4-BE49-F238E27FC236}">
                <a16:creationId xmlns:a16="http://schemas.microsoft.com/office/drawing/2014/main" id="{6ADF92DA-8D38-C14B-914B-02AD30267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012" y="447962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M</a:t>
            </a:r>
          </a:p>
        </p:txBody>
      </p:sp>
      <p:sp>
        <p:nvSpPr>
          <p:cNvPr id="300068" name="Oval 36">
            <a:extLst>
              <a:ext uri="{FF2B5EF4-FFF2-40B4-BE49-F238E27FC236}">
                <a16:creationId xmlns:a16="http://schemas.microsoft.com/office/drawing/2014/main" id="{6594D110-50F3-A240-B058-3DF0C7471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3410" y="3626021"/>
            <a:ext cx="285580" cy="282442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L</a:t>
            </a:r>
          </a:p>
        </p:txBody>
      </p:sp>
      <p:sp>
        <p:nvSpPr>
          <p:cNvPr id="300070" name="Oval 38">
            <a:extLst>
              <a:ext uri="{FF2B5EF4-FFF2-40B4-BE49-F238E27FC236}">
                <a16:creationId xmlns:a16="http://schemas.microsoft.com/office/drawing/2014/main" id="{C6F07317-731B-894A-B675-116D34BEA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7415" y="3054860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I</a:t>
            </a:r>
          </a:p>
        </p:txBody>
      </p:sp>
      <p:sp>
        <p:nvSpPr>
          <p:cNvPr id="300071" name="Oval 39">
            <a:extLst>
              <a:ext uri="{FF2B5EF4-FFF2-40B4-BE49-F238E27FC236}">
                <a16:creationId xmlns:a16="http://schemas.microsoft.com/office/drawing/2014/main" id="{63218B1D-B706-9D46-BD9D-EBEF3CDFB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3481661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300072" name="Oval 40">
            <a:extLst>
              <a:ext uri="{FF2B5EF4-FFF2-40B4-BE49-F238E27FC236}">
                <a16:creationId xmlns:a16="http://schemas.microsoft.com/office/drawing/2014/main" id="{0C1CAC42-2D38-DC4F-B903-D19D0DDF1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447962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300073" name="Oval 41">
            <a:extLst>
              <a:ext uri="{FF2B5EF4-FFF2-40B4-BE49-F238E27FC236}">
                <a16:creationId xmlns:a16="http://schemas.microsoft.com/office/drawing/2014/main" id="{B71A73E1-7357-6D45-A26D-F931656E1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371" y="3481661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32" y="865412"/>
            <a:ext cx="28977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>
                <a:solidFill>
                  <a:schemeClr val="folHlink"/>
                </a:solidFill>
              </a:rPr>
              <a:t>Sink Tree for Destination B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1065853-44A7-B140-B88B-41B3BD565E62}"/>
              </a:ext>
            </a:extLst>
          </p:cNvPr>
          <p:cNvSpPr>
            <a:spLocks noChangeAspect="1"/>
          </p:cNvSpPr>
          <p:nvPr/>
        </p:nvSpPr>
        <p:spPr bwMode="auto">
          <a:xfrm>
            <a:off x="920878" y="1784634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A792679-87F7-7048-BBD6-406F7B51B6C2}"/>
              </a:ext>
            </a:extLst>
          </p:cNvPr>
          <p:cNvSpPr>
            <a:spLocks noChangeAspect="1"/>
          </p:cNvSpPr>
          <p:nvPr/>
        </p:nvSpPr>
        <p:spPr bwMode="auto">
          <a:xfrm>
            <a:off x="1998651" y="270172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G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2E2A923-F255-9D4D-81B3-1AB2782B462D}"/>
              </a:ext>
            </a:extLst>
          </p:cNvPr>
          <p:cNvSpPr>
            <a:spLocks noChangeAspect="1"/>
          </p:cNvSpPr>
          <p:nvPr/>
        </p:nvSpPr>
        <p:spPr bwMode="auto">
          <a:xfrm>
            <a:off x="2577158" y="2299681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D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9BD2459-ABF3-B14F-848A-5F7C15B3B0B1}"/>
              </a:ext>
            </a:extLst>
          </p:cNvPr>
          <p:cNvSpPr>
            <a:spLocks noChangeAspect="1"/>
          </p:cNvSpPr>
          <p:nvPr/>
        </p:nvSpPr>
        <p:spPr bwMode="auto">
          <a:xfrm>
            <a:off x="3441538" y="341497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4E640F6-0113-F949-B89E-03AE83DC5987}"/>
              </a:ext>
            </a:extLst>
          </p:cNvPr>
          <p:cNvSpPr>
            <a:spLocks noChangeAspect="1"/>
          </p:cNvSpPr>
          <p:nvPr/>
        </p:nvSpPr>
        <p:spPr bwMode="auto">
          <a:xfrm>
            <a:off x="4540349" y="302050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I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499178E-828C-A54F-BFB8-CF42FC5CCF43}"/>
              </a:ext>
            </a:extLst>
          </p:cNvPr>
          <p:cNvSpPr>
            <a:spLocks noChangeAspect="1"/>
          </p:cNvSpPr>
          <p:nvPr/>
        </p:nvSpPr>
        <p:spPr bwMode="auto">
          <a:xfrm>
            <a:off x="4145091" y="228722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E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F41BE9B-C993-C345-A156-AC2F830B79EC}"/>
              </a:ext>
            </a:extLst>
          </p:cNvPr>
          <p:cNvSpPr>
            <a:spLocks noChangeAspect="1"/>
          </p:cNvSpPr>
          <p:nvPr/>
        </p:nvSpPr>
        <p:spPr bwMode="auto">
          <a:xfrm>
            <a:off x="3410613" y="1431902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232975B-B881-994A-ABD3-47692734307C}"/>
              </a:ext>
            </a:extLst>
          </p:cNvPr>
          <p:cNvSpPr>
            <a:spLocks noChangeAspect="1"/>
          </p:cNvSpPr>
          <p:nvPr/>
        </p:nvSpPr>
        <p:spPr bwMode="auto">
          <a:xfrm>
            <a:off x="5864727" y="1875142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C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A35FACC-2A77-5B47-B196-E8728B8832FF}"/>
              </a:ext>
            </a:extLst>
          </p:cNvPr>
          <p:cNvSpPr>
            <a:spLocks noChangeAspect="1"/>
          </p:cNvSpPr>
          <p:nvPr/>
        </p:nvSpPr>
        <p:spPr bwMode="auto">
          <a:xfrm>
            <a:off x="5740322" y="2588491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J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72342F1-08AB-3543-8DA4-0BCEFC26407D}"/>
              </a:ext>
            </a:extLst>
          </p:cNvPr>
          <p:cNvSpPr>
            <a:spLocks noChangeAspect="1"/>
          </p:cNvSpPr>
          <p:nvPr/>
        </p:nvSpPr>
        <p:spPr bwMode="auto">
          <a:xfrm>
            <a:off x="1037703" y="2872469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F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FC051AF-9C71-C544-9F24-F4CC7162BDC6}"/>
              </a:ext>
            </a:extLst>
          </p:cNvPr>
          <p:cNvSpPr>
            <a:spLocks noChangeAspect="1"/>
          </p:cNvSpPr>
          <p:nvPr/>
        </p:nvSpPr>
        <p:spPr bwMode="auto">
          <a:xfrm>
            <a:off x="1297018" y="3891655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K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FAE0E17-2F12-FE49-9DDC-D0218A2B89D8}"/>
              </a:ext>
            </a:extLst>
          </p:cNvPr>
          <p:cNvSpPr>
            <a:spLocks noChangeAspect="1"/>
          </p:cNvSpPr>
          <p:nvPr/>
        </p:nvSpPr>
        <p:spPr bwMode="auto">
          <a:xfrm>
            <a:off x="2436200" y="355982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L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650A13B-D464-714C-B0D0-6F2A8E006247}"/>
              </a:ext>
            </a:extLst>
          </p:cNvPr>
          <p:cNvSpPr>
            <a:spLocks noChangeAspect="1"/>
          </p:cNvSpPr>
          <p:nvPr/>
        </p:nvSpPr>
        <p:spPr bwMode="auto">
          <a:xfrm>
            <a:off x="3283023" y="4414894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M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4E855459-226C-6740-A2F5-D5C6665231F6}"/>
              </a:ext>
            </a:extLst>
          </p:cNvPr>
          <p:cNvSpPr>
            <a:spLocks noChangeAspect="1"/>
          </p:cNvSpPr>
          <p:nvPr/>
        </p:nvSpPr>
        <p:spPr bwMode="auto">
          <a:xfrm>
            <a:off x="5701077" y="343757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N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39C58812-2C68-184F-83B7-CBD948758E5F}"/>
              </a:ext>
            </a:extLst>
          </p:cNvPr>
          <p:cNvSpPr>
            <a:spLocks noChangeAspect="1"/>
          </p:cNvSpPr>
          <p:nvPr/>
        </p:nvSpPr>
        <p:spPr bwMode="auto">
          <a:xfrm>
            <a:off x="5701539" y="443632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O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300157" name="Group 300156">
            <a:extLst>
              <a:ext uri="{FF2B5EF4-FFF2-40B4-BE49-F238E27FC236}">
                <a16:creationId xmlns:a16="http://schemas.microsoft.com/office/drawing/2014/main" id="{466066C0-ED60-A34F-982B-AC53F027FBDD}"/>
              </a:ext>
            </a:extLst>
          </p:cNvPr>
          <p:cNvGrpSpPr/>
          <p:nvPr/>
        </p:nvGrpSpPr>
        <p:grpSpPr>
          <a:xfrm>
            <a:off x="1100878" y="1611902"/>
            <a:ext cx="4943849" cy="2982992"/>
            <a:chOff x="1100878" y="1611902"/>
            <a:chExt cx="4943849" cy="2982992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DF0D67D-0FC2-8947-B0A9-654BF7904707}"/>
                </a:ext>
              </a:extLst>
            </p:cNvPr>
            <p:cNvCxnSpPr>
              <a:stCxn id="85" idx="4"/>
              <a:endCxn id="90" idx="0"/>
            </p:cNvCxnSpPr>
            <p:nvPr/>
          </p:nvCxnSpPr>
          <p:spPr bwMode="auto">
            <a:xfrm flipH="1">
              <a:off x="5881077" y="2948491"/>
              <a:ext cx="39245" cy="48908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7A00B8-79DA-9F4C-96E5-6D1AC9677BD5}"/>
                </a:ext>
              </a:extLst>
            </p:cNvPr>
            <p:cNvCxnSpPr>
              <a:cxnSpLocks/>
              <a:stCxn id="83" idx="2"/>
              <a:endCxn id="5" idx="6"/>
            </p:cNvCxnSpPr>
            <p:nvPr/>
          </p:nvCxnSpPr>
          <p:spPr bwMode="auto">
            <a:xfrm flipH="1">
              <a:off x="1280878" y="1611902"/>
              <a:ext cx="2129735" cy="35273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2123E45-9447-394D-900C-BE69A97E935A}"/>
                </a:ext>
              </a:extLst>
            </p:cNvPr>
            <p:cNvCxnSpPr>
              <a:cxnSpLocks/>
              <a:stCxn id="5" idx="5"/>
              <a:endCxn id="79" idx="2"/>
            </p:cNvCxnSpPr>
            <p:nvPr/>
          </p:nvCxnSpPr>
          <p:spPr bwMode="auto">
            <a:xfrm>
              <a:off x="1228157" y="2091913"/>
              <a:ext cx="1349001" cy="38776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AA830C7-EC80-E14F-A2E6-E4668EA654BC}"/>
                </a:ext>
              </a:extLst>
            </p:cNvPr>
            <p:cNvCxnSpPr>
              <a:cxnSpLocks/>
              <a:stCxn id="78" idx="7"/>
              <a:endCxn id="79" idx="3"/>
            </p:cNvCxnSpPr>
            <p:nvPr/>
          </p:nvCxnSpPr>
          <p:spPr bwMode="auto">
            <a:xfrm flipV="1">
              <a:off x="2305930" y="2606960"/>
              <a:ext cx="323949" cy="147481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CECD2FD-38FF-D64B-805C-D51A2D091566}"/>
                </a:ext>
              </a:extLst>
            </p:cNvPr>
            <p:cNvCxnSpPr>
              <a:cxnSpLocks/>
              <a:stCxn id="79" idx="6"/>
              <a:endCxn id="81" idx="2"/>
            </p:cNvCxnSpPr>
            <p:nvPr/>
          </p:nvCxnSpPr>
          <p:spPr bwMode="auto">
            <a:xfrm>
              <a:off x="2937158" y="2479681"/>
              <a:ext cx="1603191" cy="72081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877D21E-FF07-BD47-A8BF-7B23C158DA64}"/>
                </a:ext>
              </a:extLst>
            </p:cNvPr>
            <p:cNvCxnSpPr>
              <a:cxnSpLocks/>
              <a:stCxn id="83" idx="6"/>
              <a:endCxn id="84" idx="2"/>
            </p:cNvCxnSpPr>
            <p:nvPr/>
          </p:nvCxnSpPr>
          <p:spPr bwMode="auto">
            <a:xfrm>
              <a:off x="3770613" y="1611902"/>
              <a:ext cx="2094114" cy="44324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F6D2298-9570-444A-915D-CB242F03BF99}"/>
                </a:ext>
              </a:extLst>
            </p:cNvPr>
            <p:cNvCxnSpPr>
              <a:cxnSpLocks/>
              <a:stCxn id="84" idx="3"/>
              <a:endCxn id="81" idx="7"/>
            </p:cNvCxnSpPr>
            <p:nvPr/>
          </p:nvCxnSpPr>
          <p:spPr bwMode="auto">
            <a:xfrm flipH="1">
              <a:off x="4847628" y="2182421"/>
              <a:ext cx="1069820" cy="89080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7837CD0-D3F9-E84E-A739-4C75664FB537}"/>
                </a:ext>
              </a:extLst>
            </p:cNvPr>
            <p:cNvCxnSpPr>
              <a:cxnSpLocks/>
              <a:stCxn id="84" idx="4"/>
              <a:endCxn id="85" idx="0"/>
            </p:cNvCxnSpPr>
            <p:nvPr/>
          </p:nvCxnSpPr>
          <p:spPr bwMode="auto">
            <a:xfrm flipH="1">
              <a:off x="5920322" y="2235142"/>
              <a:ext cx="124405" cy="35334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EEE7E5A-B018-B146-AB3D-02FE3FABECD4}"/>
                </a:ext>
              </a:extLst>
            </p:cNvPr>
            <p:cNvCxnSpPr>
              <a:cxnSpLocks/>
              <a:stCxn id="79" idx="5"/>
              <a:endCxn id="80" idx="1"/>
            </p:cNvCxnSpPr>
            <p:nvPr/>
          </p:nvCxnSpPr>
          <p:spPr bwMode="auto">
            <a:xfrm>
              <a:off x="2884437" y="2606960"/>
              <a:ext cx="609822" cy="86073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D9A9A8B-4859-504D-BEB0-371274EECDD6}"/>
                </a:ext>
              </a:extLst>
            </p:cNvPr>
            <p:cNvCxnSpPr>
              <a:cxnSpLocks/>
              <a:stCxn id="82" idx="3"/>
              <a:endCxn id="80" idx="7"/>
            </p:cNvCxnSpPr>
            <p:nvPr/>
          </p:nvCxnSpPr>
          <p:spPr bwMode="auto">
            <a:xfrm flipH="1">
              <a:off x="3748817" y="2594499"/>
              <a:ext cx="448995" cy="87320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7AC445-9112-474F-8C28-569C1B15F62A}"/>
                </a:ext>
              </a:extLst>
            </p:cNvPr>
            <p:cNvCxnSpPr>
              <a:cxnSpLocks/>
              <a:stCxn id="82" idx="6"/>
              <a:endCxn id="85" idx="2"/>
            </p:cNvCxnSpPr>
            <p:nvPr/>
          </p:nvCxnSpPr>
          <p:spPr bwMode="auto">
            <a:xfrm>
              <a:off x="4505091" y="2467220"/>
              <a:ext cx="1235231" cy="301271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0AA800-2BD2-AA42-BDBC-FCB657126BF8}"/>
                </a:ext>
              </a:extLst>
            </p:cNvPr>
            <p:cNvCxnSpPr>
              <a:cxnSpLocks/>
              <a:stCxn id="81" idx="6"/>
              <a:endCxn id="85" idx="3"/>
            </p:cNvCxnSpPr>
            <p:nvPr/>
          </p:nvCxnSpPr>
          <p:spPr bwMode="auto">
            <a:xfrm flipV="1">
              <a:off x="4900349" y="2895770"/>
              <a:ext cx="892694" cy="30473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6F4700B-F0A8-3F49-A3F1-0EC79DF44299}"/>
                </a:ext>
              </a:extLst>
            </p:cNvPr>
            <p:cNvCxnSpPr>
              <a:cxnSpLocks/>
              <a:stCxn id="90" idx="4"/>
              <a:endCxn id="91" idx="0"/>
            </p:cNvCxnSpPr>
            <p:nvPr/>
          </p:nvCxnSpPr>
          <p:spPr bwMode="auto">
            <a:xfrm>
              <a:off x="5881077" y="3797578"/>
              <a:ext cx="462" cy="6387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F9F5894-D153-5948-90BA-AB90B5B679F9}"/>
                </a:ext>
              </a:extLst>
            </p:cNvPr>
            <p:cNvCxnSpPr>
              <a:cxnSpLocks/>
              <a:stCxn id="90" idx="2"/>
              <a:endCxn id="89" idx="6"/>
            </p:cNvCxnSpPr>
            <p:nvPr/>
          </p:nvCxnSpPr>
          <p:spPr bwMode="auto">
            <a:xfrm flipH="1">
              <a:off x="3643023" y="3617578"/>
              <a:ext cx="2058054" cy="977316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9FB32D-F946-0947-93D9-D97D847F36B3}"/>
                </a:ext>
              </a:extLst>
            </p:cNvPr>
            <p:cNvCxnSpPr>
              <a:cxnSpLocks/>
              <a:stCxn id="80" idx="5"/>
              <a:endCxn id="91" idx="1"/>
            </p:cNvCxnSpPr>
            <p:nvPr/>
          </p:nvCxnSpPr>
          <p:spPr bwMode="auto">
            <a:xfrm>
              <a:off x="3748817" y="3722257"/>
              <a:ext cx="2005443" cy="76679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8C3CCC3-3077-144E-BF95-C6483BD322AB}"/>
                </a:ext>
              </a:extLst>
            </p:cNvPr>
            <p:cNvCxnSpPr>
              <a:cxnSpLocks/>
              <a:stCxn id="89" idx="1"/>
              <a:endCxn id="88" idx="5"/>
            </p:cNvCxnSpPr>
            <p:nvPr/>
          </p:nvCxnSpPr>
          <p:spPr bwMode="auto">
            <a:xfrm flipH="1" flipV="1">
              <a:off x="2743479" y="3867107"/>
              <a:ext cx="592265" cy="60050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94B9D47-AA64-0646-9890-E6178BD867F6}"/>
                </a:ext>
              </a:extLst>
            </p:cNvPr>
            <p:cNvCxnSpPr>
              <a:cxnSpLocks/>
              <a:stCxn id="88" idx="0"/>
              <a:endCxn id="78" idx="4"/>
            </p:cNvCxnSpPr>
            <p:nvPr/>
          </p:nvCxnSpPr>
          <p:spPr bwMode="auto">
            <a:xfrm flipH="1" flipV="1">
              <a:off x="2178651" y="3061720"/>
              <a:ext cx="437549" cy="49810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623277E-B1C4-5443-B430-AF26D1B2891F}"/>
                </a:ext>
              </a:extLst>
            </p:cNvPr>
            <p:cNvCxnSpPr>
              <a:cxnSpLocks/>
              <a:stCxn id="87" idx="6"/>
              <a:endCxn id="88" idx="2"/>
            </p:cNvCxnSpPr>
            <p:nvPr/>
          </p:nvCxnSpPr>
          <p:spPr bwMode="auto">
            <a:xfrm flipV="1">
              <a:off x="1657018" y="3739828"/>
              <a:ext cx="779182" cy="33182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13E104E-37E0-AA45-B171-7DA9362F44E4}"/>
                </a:ext>
              </a:extLst>
            </p:cNvPr>
            <p:cNvCxnSpPr>
              <a:cxnSpLocks/>
              <a:stCxn id="86" idx="4"/>
              <a:endCxn id="87" idx="1"/>
            </p:cNvCxnSpPr>
            <p:nvPr/>
          </p:nvCxnSpPr>
          <p:spPr bwMode="auto">
            <a:xfrm>
              <a:off x="1217703" y="3232469"/>
              <a:ext cx="132036" cy="71190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F6FDE71-077B-C84D-B9DE-8574BE96DB57}"/>
                </a:ext>
              </a:extLst>
            </p:cNvPr>
            <p:cNvCxnSpPr>
              <a:cxnSpLocks/>
              <a:stCxn id="5" idx="4"/>
              <a:endCxn id="86" idx="0"/>
            </p:cNvCxnSpPr>
            <p:nvPr/>
          </p:nvCxnSpPr>
          <p:spPr bwMode="auto">
            <a:xfrm>
              <a:off x="1100878" y="2144634"/>
              <a:ext cx="116825" cy="727835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48CD817-55ED-FC48-9898-2D1BC49BF791}"/>
                </a:ext>
              </a:extLst>
            </p:cNvPr>
            <p:cNvCxnSpPr>
              <a:cxnSpLocks/>
              <a:stCxn id="86" idx="6"/>
              <a:endCxn id="80" idx="2"/>
            </p:cNvCxnSpPr>
            <p:nvPr/>
          </p:nvCxnSpPr>
          <p:spPr bwMode="auto">
            <a:xfrm>
              <a:off x="1397703" y="3052469"/>
              <a:ext cx="2043835" cy="54250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00112" name="Straight Arrow Connector 300111">
            <a:extLst>
              <a:ext uri="{FF2B5EF4-FFF2-40B4-BE49-F238E27FC236}">
                <a16:creationId xmlns:a16="http://schemas.microsoft.com/office/drawing/2014/main" id="{80EFDC7F-EBA4-0240-8384-C6306D1881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280878" y="1611902"/>
            <a:ext cx="2129735" cy="35273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7C53967A-C870-364B-BF98-2BC2847E5C9C}"/>
              </a:ext>
            </a:extLst>
          </p:cNvPr>
          <p:cNvCxnSpPr>
            <a:cxnSpLocks/>
          </p:cNvCxnSpPr>
          <p:nvPr/>
        </p:nvCxnSpPr>
        <p:spPr bwMode="auto">
          <a:xfrm>
            <a:off x="3770613" y="1611902"/>
            <a:ext cx="2094114" cy="4432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0154" name="Group 300153">
            <a:extLst>
              <a:ext uri="{FF2B5EF4-FFF2-40B4-BE49-F238E27FC236}">
                <a16:creationId xmlns:a16="http://schemas.microsoft.com/office/drawing/2014/main" id="{A545B220-996D-0C4B-9B5D-EE00D45B31EA}"/>
              </a:ext>
            </a:extLst>
          </p:cNvPr>
          <p:cNvGrpSpPr/>
          <p:nvPr/>
        </p:nvGrpSpPr>
        <p:grpSpPr>
          <a:xfrm>
            <a:off x="7442793" y="831010"/>
            <a:ext cx="524001" cy="288000"/>
            <a:chOff x="7442792" y="831010"/>
            <a:chExt cx="524001" cy="288000"/>
          </a:xfrm>
        </p:grpSpPr>
        <p:sp>
          <p:nvSpPr>
            <p:cNvPr id="300118" name="Rectangle 300117">
              <a:extLst>
                <a:ext uri="{FF2B5EF4-FFF2-40B4-BE49-F238E27FC236}">
                  <a16:creationId xmlns:a16="http://schemas.microsoft.com/office/drawing/2014/main" id="{EAE4D74E-69A3-ED4A-979F-1039ACDB82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831010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24707C67-A132-2D4F-A9D2-C25317E587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2" y="831010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300123" name="Group 300122">
            <a:extLst>
              <a:ext uri="{FF2B5EF4-FFF2-40B4-BE49-F238E27FC236}">
                <a16:creationId xmlns:a16="http://schemas.microsoft.com/office/drawing/2014/main" id="{2F8279C0-D073-D547-8D2B-178496F5482E}"/>
              </a:ext>
            </a:extLst>
          </p:cNvPr>
          <p:cNvGrpSpPr/>
          <p:nvPr/>
        </p:nvGrpSpPr>
        <p:grpSpPr>
          <a:xfrm>
            <a:off x="7442792" y="1142290"/>
            <a:ext cx="524002" cy="288000"/>
            <a:chOff x="7442792" y="1134471"/>
            <a:chExt cx="524002" cy="288000"/>
          </a:xfrm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3677CE49-B6B0-3848-918E-BBF013A346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134471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0355B2C9-C5B2-B540-838C-910A3F8578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134471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1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00124" name="Group 300123">
            <a:extLst>
              <a:ext uri="{FF2B5EF4-FFF2-40B4-BE49-F238E27FC236}">
                <a16:creationId xmlns:a16="http://schemas.microsoft.com/office/drawing/2014/main" id="{D3F75FAA-0D07-5B40-B094-3C725CBE983D}"/>
              </a:ext>
            </a:extLst>
          </p:cNvPr>
          <p:cNvGrpSpPr/>
          <p:nvPr/>
        </p:nvGrpSpPr>
        <p:grpSpPr>
          <a:xfrm>
            <a:off x="7442792" y="1453570"/>
            <a:ext cx="524002" cy="288000"/>
            <a:chOff x="7442792" y="1450676"/>
            <a:chExt cx="524002" cy="288000"/>
          </a:xfrm>
        </p:grpSpPr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CD59DFE-27DF-A345-9AA4-26B93817E4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450676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939D9EEC-7B08-3B40-880D-D43E6299AB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450676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1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7692C3DA-765F-7D42-99A5-05AFBA47B4A0}"/>
              </a:ext>
            </a:extLst>
          </p:cNvPr>
          <p:cNvCxnSpPr>
            <a:cxnSpLocks/>
          </p:cNvCxnSpPr>
          <p:nvPr/>
        </p:nvCxnSpPr>
        <p:spPr bwMode="auto">
          <a:xfrm>
            <a:off x="1100878" y="2144634"/>
            <a:ext cx="116825" cy="7278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0125" name="Group 300124">
            <a:extLst>
              <a:ext uri="{FF2B5EF4-FFF2-40B4-BE49-F238E27FC236}">
                <a16:creationId xmlns:a16="http://schemas.microsoft.com/office/drawing/2014/main" id="{56F30EDE-CEBD-1B44-A531-7A6415793066}"/>
              </a:ext>
            </a:extLst>
          </p:cNvPr>
          <p:cNvGrpSpPr/>
          <p:nvPr/>
        </p:nvGrpSpPr>
        <p:grpSpPr>
          <a:xfrm>
            <a:off x="7442792" y="1764850"/>
            <a:ext cx="524002" cy="288000"/>
            <a:chOff x="7442792" y="1763573"/>
            <a:chExt cx="524002" cy="288000"/>
          </a:xfrm>
        </p:grpSpPr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B2BA4292-37BE-D24D-9A74-6744EAF286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F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3251C1C2-0A85-7846-A0BC-96BED3E603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41BF2147-88BF-0A46-9855-A5F3FF13AF84}"/>
              </a:ext>
            </a:extLst>
          </p:cNvPr>
          <p:cNvCxnSpPr>
            <a:cxnSpLocks/>
          </p:cNvCxnSpPr>
          <p:nvPr/>
        </p:nvCxnSpPr>
        <p:spPr bwMode="auto">
          <a:xfrm>
            <a:off x="1228157" y="2091913"/>
            <a:ext cx="1349001" cy="38776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0B9215D1-4F22-B44D-AEDB-78368CC57FF2}"/>
              </a:ext>
            </a:extLst>
          </p:cNvPr>
          <p:cNvGrpSpPr/>
          <p:nvPr/>
        </p:nvGrpSpPr>
        <p:grpSpPr>
          <a:xfrm>
            <a:off x="7442792" y="2076130"/>
            <a:ext cx="524002" cy="288000"/>
            <a:chOff x="7442792" y="1763573"/>
            <a:chExt cx="524002" cy="288000"/>
          </a:xfrm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6D27786-9D31-D348-A763-3A82B935C1A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E85205F2-3298-934F-87F0-8BBC6D2F81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E6198D83-CB44-FC4A-8731-02FB5F73CBF5}"/>
              </a:ext>
            </a:extLst>
          </p:cNvPr>
          <p:cNvCxnSpPr>
            <a:cxnSpLocks/>
          </p:cNvCxnSpPr>
          <p:nvPr/>
        </p:nvCxnSpPr>
        <p:spPr bwMode="auto">
          <a:xfrm flipH="1">
            <a:off x="4847628" y="2182421"/>
            <a:ext cx="1069820" cy="890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EBBACAC9-B1A6-DD49-B8CC-85A21CB0B430}"/>
              </a:ext>
            </a:extLst>
          </p:cNvPr>
          <p:cNvGrpSpPr/>
          <p:nvPr/>
        </p:nvGrpSpPr>
        <p:grpSpPr>
          <a:xfrm>
            <a:off x="7442792" y="2387410"/>
            <a:ext cx="524002" cy="288000"/>
            <a:chOff x="7442792" y="1763573"/>
            <a:chExt cx="524002" cy="288000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F51A3205-7FF3-494B-9100-73D49963AB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I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FF78E18E-B294-0444-A339-E995D3D646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9C240C13-29D6-104E-9708-D8D0FEF4B467}"/>
              </a:ext>
            </a:extLst>
          </p:cNvPr>
          <p:cNvCxnSpPr>
            <a:cxnSpLocks/>
          </p:cNvCxnSpPr>
          <p:nvPr/>
        </p:nvCxnSpPr>
        <p:spPr bwMode="auto">
          <a:xfrm flipH="1">
            <a:off x="5920322" y="2235142"/>
            <a:ext cx="124405" cy="35334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671F8345-5843-6049-9A8D-0808108F7E5B}"/>
              </a:ext>
            </a:extLst>
          </p:cNvPr>
          <p:cNvGrpSpPr/>
          <p:nvPr/>
        </p:nvGrpSpPr>
        <p:grpSpPr>
          <a:xfrm>
            <a:off x="7442792" y="2698690"/>
            <a:ext cx="524002" cy="288000"/>
            <a:chOff x="7442792" y="1763573"/>
            <a:chExt cx="524002" cy="288000"/>
          </a:xfrm>
        </p:grpSpPr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213FF187-E73C-8840-ADC9-8E0CB5049A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J</a:t>
              </a: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12A04DAC-2534-D043-8729-E63E5D3554B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59D5DFEA-AD66-374F-A3CF-5D59B9B9424E}"/>
              </a:ext>
            </a:extLst>
          </p:cNvPr>
          <p:cNvCxnSpPr>
            <a:cxnSpLocks/>
          </p:cNvCxnSpPr>
          <p:nvPr/>
        </p:nvCxnSpPr>
        <p:spPr bwMode="auto">
          <a:xfrm flipH="1">
            <a:off x="5881077" y="2948491"/>
            <a:ext cx="39245" cy="48908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0A7F9DC1-41EE-F041-BB86-D573FD864C67}"/>
              </a:ext>
            </a:extLst>
          </p:cNvPr>
          <p:cNvGrpSpPr/>
          <p:nvPr/>
        </p:nvGrpSpPr>
        <p:grpSpPr>
          <a:xfrm>
            <a:off x="7442792" y="3009970"/>
            <a:ext cx="524002" cy="288000"/>
            <a:chOff x="7442792" y="1763573"/>
            <a:chExt cx="524002" cy="288000"/>
          </a:xfrm>
        </p:grpSpPr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B4B77DEA-83C2-3D43-8251-D3CD765166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N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DE731AA9-8973-E045-B89C-2A87D8F19C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A2E5F68B-E5F5-7040-9FE0-E51FB28DC712}"/>
              </a:ext>
            </a:extLst>
          </p:cNvPr>
          <p:cNvCxnSpPr>
            <a:cxnSpLocks/>
          </p:cNvCxnSpPr>
          <p:nvPr/>
        </p:nvCxnSpPr>
        <p:spPr bwMode="auto">
          <a:xfrm>
            <a:off x="2884437" y="2606960"/>
            <a:ext cx="609822" cy="86073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5C1C8761-93E8-DC4A-BAE9-42D188425FA8}"/>
              </a:ext>
            </a:extLst>
          </p:cNvPr>
          <p:cNvGrpSpPr/>
          <p:nvPr/>
        </p:nvGrpSpPr>
        <p:grpSpPr>
          <a:xfrm>
            <a:off x="7442792" y="3632530"/>
            <a:ext cx="524002" cy="288000"/>
            <a:chOff x="7442792" y="1763573"/>
            <a:chExt cx="524002" cy="288000"/>
          </a:xfrm>
        </p:grpSpPr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35E7FB8F-F075-554C-B5D9-71A5D7F9FF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3E72209E-61DD-1B40-9F16-FD1A7A55C6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373CF0B7-922B-9E45-A629-ED8A759A05A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05091" y="2467220"/>
            <a:ext cx="1235231" cy="30127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46F275D8-35FC-4549-ADEA-A41CEC9C5C1E}"/>
              </a:ext>
            </a:extLst>
          </p:cNvPr>
          <p:cNvGrpSpPr/>
          <p:nvPr/>
        </p:nvGrpSpPr>
        <p:grpSpPr>
          <a:xfrm>
            <a:off x="7442792" y="3321250"/>
            <a:ext cx="524002" cy="288000"/>
            <a:chOff x="7442792" y="1763573"/>
            <a:chExt cx="524002" cy="288000"/>
          </a:xfrm>
        </p:grpSpPr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F538456A-31D1-2141-9C18-57AF12A046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586FE27B-39A1-8B43-B55E-1B9AE2010F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802ECC6A-03D1-794E-A145-92B483986D30}"/>
              </a:ext>
            </a:extLst>
          </p:cNvPr>
          <p:cNvCxnSpPr>
            <a:cxnSpLocks/>
          </p:cNvCxnSpPr>
          <p:nvPr/>
        </p:nvCxnSpPr>
        <p:spPr bwMode="auto">
          <a:xfrm flipH="1">
            <a:off x="2305930" y="2606960"/>
            <a:ext cx="323949" cy="14748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6A559505-57FA-4147-B192-7A0F580EAD43}"/>
              </a:ext>
            </a:extLst>
          </p:cNvPr>
          <p:cNvGrpSpPr/>
          <p:nvPr/>
        </p:nvGrpSpPr>
        <p:grpSpPr>
          <a:xfrm>
            <a:off x="7442792" y="3943810"/>
            <a:ext cx="524002" cy="288000"/>
            <a:chOff x="7442792" y="1763573"/>
            <a:chExt cx="524002" cy="288000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1762A323-2032-FA45-8DD9-8AA8A3727B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G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F69ACBB3-E96E-6840-BCC7-15481DFEF8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3B907E81-18F5-8444-84E1-CC4A9EB7F967}"/>
              </a:ext>
            </a:extLst>
          </p:cNvPr>
          <p:cNvCxnSpPr>
            <a:cxnSpLocks/>
          </p:cNvCxnSpPr>
          <p:nvPr/>
        </p:nvCxnSpPr>
        <p:spPr bwMode="auto">
          <a:xfrm>
            <a:off x="1217703" y="3232469"/>
            <a:ext cx="132036" cy="71190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4927270B-73CA-0242-AE0A-FAEE4C041794}"/>
              </a:ext>
            </a:extLst>
          </p:cNvPr>
          <p:cNvGrpSpPr/>
          <p:nvPr/>
        </p:nvGrpSpPr>
        <p:grpSpPr>
          <a:xfrm>
            <a:off x="7442792" y="4255090"/>
            <a:ext cx="524002" cy="288000"/>
            <a:chOff x="7442792" y="1763573"/>
            <a:chExt cx="524002" cy="288000"/>
          </a:xfrm>
        </p:grpSpPr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957D5358-EF52-274A-A0B1-FBC387BCDFB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K</a:t>
              </a:r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BC053E9C-C218-0944-9B49-36DCB05FEB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CC5889B3-0EEF-E048-95FF-E67B8A4903F2}"/>
              </a:ext>
            </a:extLst>
          </p:cNvPr>
          <p:cNvCxnSpPr>
            <a:cxnSpLocks/>
          </p:cNvCxnSpPr>
          <p:nvPr/>
        </p:nvCxnSpPr>
        <p:spPr bwMode="auto">
          <a:xfrm flipV="1">
            <a:off x="1657018" y="3739828"/>
            <a:ext cx="779182" cy="33182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234C7530-A4F4-6945-BC2A-B9646214CB1D}"/>
              </a:ext>
            </a:extLst>
          </p:cNvPr>
          <p:cNvGrpSpPr/>
          <p:nvPr/>
        </p:nvGrpSpPr>
        <p:grpSpPr>
          <a:xfrm>
            <a:off x="7442792" y="4566370"/>
            <a:ext cx="524002" cy="288000"/>
            <a:chOff x="7442792" y="1763573"/>
            <a:chExt cx="524002" cy="288000"/>
          </a:xfrm>
        </p:grpSpPr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66B86C6-F5A1-C448-9D80-8680D40381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L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CD2A5482-CE5F-A04A-BE65-D8BBCFF1C8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A4D8FD69-0179-3C40-80B6-8FB5D930C9CE}"/>
              </a:ext>
            </a:extLst>
          </p:cNvPr>
          <p:cNvCxnSpPr>
            <a:cxnSpLocks/>
          </p:cNvCxnSpPr>
          <p:nvPr/>
        </p:nvCxnSpPr>
        <p:spPr bwMode="auto">
          <a:xfrm>
            <a:off x="3748817" y="3722257"/>
            <a:ext cx="2005443" cy="7667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600E026C-0111-874A-92BB-C7D703E59859}"/>
              </a:ext>
            </a:extLst>
          </p:cNvPr>
          <p:cNvGrpSpPr/>
          <p:nvPr/>
        </p:nvGrpSpPr>
        <p:grpSpPr>
          <a:xfrm>
            <a:off x="7442792" y="4877650"/>
            <a:ext cx="524002" cy="288000"/>
            <a:chOff x="7442792" y="1763573"/>
            <a:chExt cx="524002" cy="288000"/>
          </a:xfrm>
        </p:grpSpPr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E0D74EE0-725B-DD45-B162-CBB5D25ED9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B920A831-A5BE-F34F-92FD-30F8A3B18E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317" name="Straight Arrow Connector 316">
            <a:extLst>
              <a:ext uri="{FF2B5EF4-FFF2-40B4-BE49-F238E27FC236}">
                <a16:creationId xmlns:a16="http://schemas.microsoft.com/office/drawing/2014/main" id="{E005D329-9F1F-E747-B7F0-503A40994718}"/>
              </a:ext>
            </a:extLst>
          </p:cNvPr>
          <p:cNvCxnSpPr>
            <a:cxnSpLocks/>
          </p:cNvCxnSpPr>
          <p:nvPr/>
        </p:nvCxnSpPr>
        <p:spPr bwMode="auto">
          <a:xfrm flipH="1">
            <a:off x="3643023" y="3617578"/>
            <a:ext cx="2058054" cy="9773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437F8714-B298-C647-842B-A180E04D3D6D}"/>
              </a:ext>
            </a:extLst>
          </p:cNvPr>
          <p:cNvGrpSpPr/>
          <p:nvPr/>
        </p:nvGrpSpPr>
        <p:grpSpPr>
          <a:xfrm>
            <a:off x="7442792" y="5188930"/>
            <a:ext cx="524002" cy="288000"/>
            <a:chOff x="7442792" y="1763573"/>
            <a:chExt cx="524002" cy="288000"/>
          </a:xfrm>
        </p:grpSpPr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24B3995D-67CC-3C42-9EE4-90B9635D0F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E7F224B3-8C64-D546-A0DA-12F25F0F41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806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0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075" y="303437"/>
            <a:ext cx="8797925" cy="561975"/>
          </a:xfrm>
        </p:spPr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32" y="865412"/>
            <a:ext cx="28977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>
                <a:solidFill>
                  <a:schemeClr val="folHlink"/>
                </a:solidFill>
              </a:rPr>
              <a:t>Sink Tree for Destination 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F01879-08E4-A544-BEC0-C7F10BC0B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32" y="1427387"/>
            <a:ext cx="4877323" cy="428089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9A4777-5DF4-F948-9518-826F25A5B17A}"/>
              </a:ext>
            </a:extLst>
          </p:cNvPr>
          <p:cNvSpPr txBox="1"/>
          <p:nvPr/>
        </p:nvSpPr>
        <p:spPr>
          <a:xfrm>
            <a:off x="5189269" y="5729549"/>
            <a:ext cx="1850186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[Adrian </a:t>
            </a:r>
            <a:r>
              <a:rPr lang="en-US" sz="800" dirty="0" err="1">
                <a:latin typeface="Eurostile"/>
                <a:cs typeface="Eurostile"/>
              </a:rPr>
              <a:t>Michael@Wikipedia</a:t>
            </a:r>
            <a:r>
              <a:rPr lang="en-US" sz="800" dirty="0">
                <a:latin typeface="Eurostile"/>
                <a:cs typeface="Eurostile"/>
              </a:rPr>
              <a:t>, CC BY 3.0]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0D714F6-8F38-FD4B-AE4B-909AF3DAAF17}"/>
              </a:ext>
            </a:extLst>
          </p:cNvPr>
          <p:cNvSpPr>
            <a:spLocks noChangeAspect="1"/>
          </p:cNvSpPr>
          <p:nvPr/>
        </p:nvSpPr>
        <p:spPr bwMode="auto">
          <a:xfrm>
            <a:off x="7684902" y="4600405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0A99A3-93A9-534F-A6AC-023EF422CCBE}"/>
              </a:ext>
            </a:extLst>
          </p:cNvPr>
          <p:cNvCxnSpPr>
            <a:stCxn id="117" idx="2"/>
          </p:cNvCxnSpPr>
          <p:nvPr/>
        </p:nvCxnSpPr>
        <p:spPr bwMode="auto">
          <a:xfrm flipH="1" flipV="1">
            <a:off x="4412512" y="4646428"/>
            <a:ext cx="3272390" cy="133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01739143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5" name="Rectangle 3">
            <a:extLst>
              <a:ext uri="{FF2B5EF4-FFF2-40B4-BE49-F238E27FC236}">
                <a16:creationId xmlns:a16="http://schemas.microsoft.com/office/drawing/2014/main" id="{2D6DB78D-86F6-7B4F-8FD8-CDA8BF1E2F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2989991"/>
            <a:ext cx="8928992" cy="352510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Comments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tree: no loops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each optimal route is finite with bounded number of hops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not necessarily unique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other trees with same path lengths may exist</a:t>
            </a:r>
          </a:p>
          <a:p>
            <a:pPr lvl="2">
              <a:lnSpc>
                <a:spcPct val="80000"/>
              </a:lnSpc>
            </a:pPr>
            <a:endParaRPr lang="en-US" altLang="nb-NO" sz="16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Goal of all routing algorithms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discover and use the Sink Trees for all routers</a:t>
            </a:r>
          </a:p>
          <a:p>
            <a:pPr lvl="1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Not realistic to use Sink Trees as real-life routing algorithm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need complete information about topology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Sink Tree is only a benchmark for routing algorithms</a:t>
            </a:r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1656804"/>
            <a:ext cx="152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>
                <a:solidFill>
                  <a:schemeClr val="folHlink"/>
                </a:solidFill>
              </a:rPr>
              <a:t>Sink Tree for</a:t>
            </a:r>
          </a:p>
          <a:p>
            <a:pPr algn="l"/>
            <a:r>
              <a:rPr lang="en-US" altLang="nb-NO">
                <a:solidFill>
                  <a:schemeClr val="folHlink"/>
                </a:solidFill>
              </a:rPr>
              <a:t>Destination B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91A2C36-3757-034E-B678-03D66ED2FA52}"/>
              </a:ext>
            </a:extLst>
          </p:cNvPr>
          <p:cNvGrpSpPr>
            <a:grpSpLocks noChangeAspect="1"/>
          </p:cNvGrpSpPr>
          <p:nvPr/>
        </p:nvGrpSpPr>
        <p:grpSpPr>
          <a:xfrm>
            <a:off x="2983070" y="1081017"/>
            <a:ext cx="2837610" cy="1800000"/>
            <a:chOff x="920878" y="1431902"/>
            <a:chExt cx="5303849" cy="3364426"/>
          </a:xfrm>
        </p:grpSpPr>
        <p:sp>
          <p:nvSpPr>
            <p:cNvPr id="75" name="Oval 27">
              <a:extLst>
                <a:ext uri="{FF2B5EF4-FFF2-40B4-BE49-F238E27FC236}">
                  <a16:creationId xmlns:a16="http://schemas.microsoft.com/office/drawing/2014/main" id="{EBAEF139-F9D4-C646-B015-53E0E61CD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233" y="1488877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B</a:t>
              </a:r>
            </a:p>
          </p:txBody>
        </p:sp>
        <p:sp>
          <p:nvSpPr>
            <p:cNvPr id="76" name="Oval 28">
              <a:extLst>
                <a:ext uri="{FF2B5EF4-FFF2-40B4-BE49-F238E27FC236}">
                  <a16:creationId xmlns:a16="http://schemas.microsoft.com/office/drawing/2014/main" id="{056E4E52-8982-6C42-AB57-F377A242F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7818" y="1915678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C</a:t>
              </a:r>
            </a:p>
          </p:txBody>
        </p:sp>
        <p:sp>
          <p:nvSpPr>
            <p:cNvPr id="77" name="Oval 29">
              <a:extLst>
                <a:ext uri="{FF2B5EF4-FFF2-40B4-BE49-F238E27FC236}">
                  <a16:creationId xmlns:a16="http://schemas.microsoft.com/office/drawing/2014/main" id="{52A0B5B4-4AB1-2B40-A902-96C63A5AE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262805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J</a:t>
              </a:r>
            </a:p>
          </p:txBody>
        </p:sp>
        <p:sp>
          <p:nvSpPr>
            <p:cNvPr id="78" name="Oval 30">
              <a:extLst>
                <a:ext uri="{FF2B5EF4-FFF2-40B4-BE49-F238E27FC236}">
                  <a16:creationId xmlns:a16="http://schemas.microsoft.com/office/drawing/2014/main" id="{013A6047-612E-F94B-8300-34954B9CF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0614" y="234247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E</a:t>
              </a:r>
            </a:p>
          </p:txBody>
        </p:sp>
        <p:sp>
          <p:nvSpPr>
            <p:cNvPr id="79" name="Oval 31">
              <a:extLst>
                <a:ext uri="{FF2B5EF4-FFF2-40B4-BE49-F238E27FC236}">
                  <a16:creationId xmlns:a16="http://schemas.microsoft.com/office/drawing/2014/main" id="{87494701-7838-E143-B8B5-441495D67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631" y="234247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D</a:t>
              </a:r>
            </a:p>
          </p:txBody>
        </p:sp>
        <p:sp>
          <p:nvSpPr>
            <p:cNvPr id="80" name="Oval 33">
              <a:extLst>
                <a:ext uri="{FF2B5EF4-FFF2-40B4-BE49-F238E27FC236}">
                  <a16:creationId xmlns:a16="http://schemas.microsoft.com/office/drawing/2014/main" id="{D09AB9E4-9A0F-1A46-A32B-C47A21865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648" y="2913639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F</a:t>
              </a:r>
            </a:p>
          </p:txBody>
        </p:sp>
        <p:sp>
          <p:nvSpPr>
            <p:cNvPr id="81" name="Oval 34">
              <a:extLst>
                <a:ext uri="{FF2B5EF4-FFF2-40B4-BE49-F238E27FC236}">
                  <a16:creationId xmlns:a16="http://schemas.microsoft.com/office/drawing/2014/main" id="{CF651E67-7F33-E143-9B64-66CA6310F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228" y="390846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K</a:t>
              </a:r>
            </a:p>
          </p:txBody>
        </p:sp>
        <p:sp>
          <p:nvSpPr>
            <p:cNvPr id="82" name="Oval 35">
              <a:extLst>
                <a:ext uri="{FF2B5EF4-FFF2-40B4-BE49-F238E27FC236}">
                  <a16:creationId xmlns:a16="http://schemas.microsoft.com/office/drawing/2014/main" id="{1D2DA7CF-D031-C342-BC32-3835BAF8C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7012" y="447962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M</a:t>
              </a:r>
            </a:p>
          </p:txBody>
        </p:sp>
        <p:sp>
          <p:nvSpPr>
            <p:cNvPr id="83" name="Oval 36">
              <a:extLst>
                <a:ext uri="{FF2B5EF4-FFF2-40B4-BE49-F238E27FC236}">
                  <a16:creationId xmlns:a16="http://schemas.microsoft.com/office/drawing/2014/main" id="{3489E10B-F9DA-3544-813A-72C26CE83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3410" y="3626021"/>
              <a:ext cx="285580" cy="282442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L</a:t>
              </a:r>
            </a:p>
          </p:txBody>
        </p:sp>
        <p:sp>
          <p:nvSpPr>
            <p:cNvPr id="84" name="Oval 38">
              <a:extLst>
                <a:ext uri="{FF2B5EF4-FFF2-40B4-BE49-F238E27FC236}">
                  <a16:creationId xmlns:a16="http://schemas.microsoft.com/office/drawing/2014/main" id="{E33EA06C-2860-5F48-843D-B82593345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415" y="3054860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I</a:t>
              </a:r>
            </a:p>
          </p:txBody>
        </p:sp>
        <p:sp>
          <p:nvSpPr>
            <p:cNvPr id="85" name="Oval 39">
              <a:extLst>
                <a:ext uri="{FF2B5EF4-FFF2-40B4-BE49-F238E27FC236}">
                  <a16:creationId xmlns:a16="http://schemas.microsoft.com/office/drawing/2014/main" id="{788F5191-8DE1-AA4C-84A2-9D91526EB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3481661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N</a:t>
              </a:r>
            </a:p>
          </p:txBody>
        </p:sp>
        <p:sp>
          <p:nvSpPr>
            <p:cNvPr id="86" name="Oval 40">
              <a:extLst>
                <a:ext uri="{FF2B5EF4-FFF2-40B4-BE49-F238E27FC236}">
                  <a16:creationId xmlns:a16="http://schemas.microsoft.com/office/drawing/2014/main" id="{32182AC9-FBFC-C747-A0B8-65C251FFE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447962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O</a:t>
              </a:r>
            </a:p>
          </p:txBody>
        </p:sp>
        <p:sp>
          <p:nvSpPr>
            <p:cNvPr id="87" name="Oval 41">
              <a:extLst>
                <a:ext uri="{FF2B5EF4-FFF2-40B4-BE49-F238E27FC236}">
                  <a16:creationId xmlns:a16="http://schemas.microsoft.com/office/drawing/2014/main" id="{19BF2B28-6D3B-3148-828F-A9F49ADDB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371" y="3481661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H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20AEA83-7514-D742-A119-D804CA2256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20878" y="1784634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372A8962-34FA-364F-AD7E-B40666659A0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8651" y="270172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F0684BCC-4D57-4B4B-9495-AB0A829C8E3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77158" y="2299681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3B9B3B8-791E-464C-AA5A-ED4B9751D5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41538" y="341497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337E7C82-3C45-2044-9D7C-7B72A4BCA3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40349" y="302050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I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159133A-2A84-734A-A59F-7BBFE1028F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45091" y="228722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262ABABB-7169-FB45-81BB-7BDE7EF7DB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10613" y="1431902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61D694A-FA1E-F547-BCEA-1BD985EF986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64727" y="1875142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68F2110-67E8-5546-99B5-4BF6A5C29D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40322" y="2588491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J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506FAD7-682B-ED41-A6D1-5535CCC5C4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7703" y="2872469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F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A0366E5-305E-1049-B9FB-88DF3570393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97018" y="3891655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K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159BF40-375A-7E41-A1B7-ABFA43449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36200" y="355982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L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1AA2BE7-79AE-D540-BD2B-5BC7E5581A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83023" y="4414894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3B32432D-8FA3-0645-909D-DC063A3ACB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1077" y="343757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N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FE4C238-6822-E343-BD05-1C66634A54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1539" y="443632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O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31D2DC7B-A5E7-5743-85EC-EF2B034AD67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80878" y="1611902"/>
              <a:ext cx="2129735" cy="35273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33CABEFA-9F80-2249-B2E2-074D096F7E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70613" y="1611902"/>
              <a:ext cx="2094114" cy="44324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4D7F8184-2B73-2349-9E50-3175A4000C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0878" y="2144634"/>
              <a:ext cx="116825" cy="7278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E623729E-C4EF-A349-9D5A-0CE040B2CB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28157" y="2091913"/>
              <a:ext cx="1349001" cy="38776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EB27FB25-A256-4044-A5D5-3CC32D4F9F3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847628" y="2182421"/>
              <a:ext cx="1069820" cy="8908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FC64F83B-FE95-344F-908D-2D83B4173B4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20322" y="2235142"/>
              <a:ext cx="124405" cy="35334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0C08DA4A-1EB5-FC4B-986D-B3DA1DB7BF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81077" y="2948491"/>
              <a:ext cx="39245" cy="4890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BDA752A-8976-D743-A914-1942A346FC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84437" y="2606960"/>
              <a:ext cx="609822" cy="86073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36F1DEC-19A3-0240-8563-B30B879D6C4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05091" y="2467220"/>
              <a:ext cx="1235231" cy="30127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AE655903-0610-1A4B-8AFD-8A2DA2E740F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305930" y="2606960"/>
              <a:ext cx="323949" cy="14748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0CEAC128-F232-9D4D-A084-6491BAF4F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17703" y="3232469"/>
              <a:ext cx="132036" cy="71190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44F6B0E3-B2B6-F249-909B-96ED43BD503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657018" y="3739828"/>
              <a:ext cx="779182" cy="33182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65379F4E-C046-294E-9F16-C7438962E4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48817" y="3722257"/>
              <a:ext cx="2005443" cy="7667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D02B3958-FD8D-EF42-9345-F29BE1F01A0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43023" y="3617578"/>
              <a:ext cx="2058054" cy="97731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5354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E9218CBC-6F62-A44E-B0BB-2DB09129FE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Methodology &amp; Metrics</a:t>
            </a:r>
          </a:p>
        </p:txBody>
      </p:sp>
      <p:sp>
        <p:nvSpPr>
          <p:cNvPr id="301059" name="Rectangle 3">
            <a:extLst>
              <a:ext uri="{FF2B5EF4-FFF2-40B4-BE49-F238E27FC236}">
                <a16:creationId xmlns:a16="http://schemas.microsoft.com/office/drawing/2014/main" id="{203C43D6-AF69-2645-BD8D-62BB3111C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Compute the </a:t>
            </a:r>
            <a:r>
              <a:rPr lang="en-US" altLang="nb-NO" sz="2400" i="1" dirty="0"/>
              <a:t>shortest path</a:t>
            </a:r>
            <a:r>
              <a:rPr lang="en-US" altLang="nb-NO" sz="2400" dirty="0"/>
              <a:t> between a given pair of routers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Different metrics for path lengths can be used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can lead to different results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sometime even combined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Metrics for the "ideal" route, e.g., a "short" route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number of hops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geographical distance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bandwidth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average data volume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cost  of communication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delay in queues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...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57724407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Distributed Routing: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Link State Routing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376246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AD2BFCCA-6081-1E40-91E4-F5B45C606A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7CD911E9-E871-8F47-BB5B-87D528D1E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A very frequently use routing protocol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IS-IS (Intermediate System-Intermediate System)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OSPF (Open Shortest Path First)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Basic principle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 measures the "distance" to the directly adjacent IS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Distributes information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Calculates the ideal route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Procedure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Determine the address of adjacent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Measure the "distance" (delay, ...) to </a:t>
            </a:r>
            <a:r>
              <a:rPr lang="en-US" altLang="nb-NO" sz="1800" dirty="0" err="1"/>
              <a:t>neighbouring</a:t>
            </a:r>
            <a:r>
              <a:rPr lang="en-US" altLang="nb-NO" sz="1800" dirty="0"/>
              <a:t> IS 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Organize the local link state information in a packet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Distribute the information to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Calculate the route based on the information of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26541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72" name="Rectangle 20">
            <a:extLst>
              <a:ext uri="{FF2B5EF4-FFF2-40B4-BE49-F238E27FC236}">
                <a16:creationId xmlns:a16="http://schemas.microsoft.com/office/drawing/2014/main" id="{5C496C3D-BC7E-4F44-98C8-CF7F2C978D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/>
              <a:t>1. Phase: gather information about the adjacent intermediate systems</a:t>
            </a:r>
          </a:p>
        </p:txBody>
      </p:sp>
      <p:sp>
        <p:nvSpPr>
          <p:cNvPr id="305171" name="Rectangle 19">
            <a:extLst>
              <a:ext uri="{FF2B5EF4-FFF2-40B4-BE49-F238E27FC236}">
                <a16:creationId xmlns:a16="http://schemas.microsoft.com/office/drawing/2014/main" id="{20C960E3-6FD8-8746-A7C6-243693C5F4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5242" name="Group 90">
            <a:extLst>
              <a:ext uri="{FF2B5EF4-FFF2-40B4-BE49-F238E27FC236}">
                <a16:creationId xmlns:a16="http://schemas.microsoft.com/office/drawing/2014/main" id="{23DF7270-CA38-7440-990D-0272F1BE7FF8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5188"/>
            <a:ext cx="2770187" cy="1744662"/>
            <a:chOff x="748" y="2705"/>
            <a:chExt cx="1745" cy="1099"/>
          </a:xfrm>
        </p:grpSpPr>
        <p:sp>
          <p:nvSpPr>
            <p:cNvPr id="305154" name="Line 2">
              <a:extLst>
                <a:ext uri="{FF2B5EF4-FFF2-40B4-BE49-F238E27FC236}">
                  <a16:creationId xmlns:a16="http://schemas.microsoft.com/office/drawing/2014/main" id="{FDB7475A-26FC-BF40-A7A8-796A408C2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55" name="Line 3">
              <a:extLst>
                <a:ext uri="{FF2B5EF4-FFF2-40B4-BE49-F238E27FC236}">
                  <a16:creationId xmlns:a16="http://schemas.microsoft.com/office/drawing/2014/main" id="{0AF08744-F518-3F48-9F4A-AF487DC88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5156" name="Group 4">
              <a:extLst>
                <a:ext uri="{FF2B5EF4-FFF2-40B4-BE49-F238E27FC236}">
                  <a16:creationId xmlns:a16="http://schemas.microsoft.com/office/drawing/2014/main" id="{1FCBAFDF-4F8D-DF41-A623-EA89E06BCA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3068"/>
              <a:ext cx="1588" cy="544"/>
              <a:chOff x="748" y="3068"/>
              <a:chExt cx="1588" cy="544"/>
            </a:xfrm>
          </p:grpSpPr>
          <p:sp>
            <p:nvSpPr>
              <p:cNvPr id="305157" name="Line 5">
                <a:extLst>
                  <a:ext uri="{FF2B5EF4-FFF2-40B4-BE49-F238E27FC236}">
                    <a16:creationId xmlns:a16="http://schemas.microsoft.com/office/drawing/2014/main" id="{D68CAD45-500D-0E4F-935D-01CB030C39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068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8" name="Line 6">
                <a:extLst>
                  <a:ext uri="{FF2B5EF4-FFF2-40B4-BE49-F238E27FC236}">
                    <a16:creationId xmlns:a16="http://schemas.microsoft.com/office/drawing/2014/main" id="{502253D0-CB42-2646-B102-825B5476AA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9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9" name="Line 7">
                <a:extLst>
                  <a:ext uri="{FF2B5EF4-FFF2-40B4-BE49-F238E27FC236}">
                    <a16:creationId xmlns:a16="http://schemas.microsoft.com/office/drawing/2014/main" id="{2369A326-4923-B941-B04A-690DB9322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0" name="Line 8">
                <a:extLst>
                  <a:ext uri="{FF2B5EF4-FFF2-40B4-BE49-F238E27FC236}">
                    <a16:creationId xmlns:a16="http://schemas.microsoft.com/office/drawing/2014/main" id="{E64DE577-3319-C047-B05D-04A74D01EE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54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1" name="Oval 9">
                <a:extLst>
                  <a:ext uri="{FF2B5EF4-FFF2-40B4-BE49-F238E27FC236}">
                    <a16:creationId xmlns:a16="http://schemas.microsoft.com/office/drawing/2014/main" id="{A31E1C7F-E6C8-9046-804B-249125516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2" name="Text Box 10">
                <a:extLst>
                  <a:ext uri="{FF2B5EF4-FFF2-40B4-BE49-F238E27FC236}">
                    <a16:creationId xmlns:a16="http://schemas.microsoft.com/office/drawing/2014/main" id="{809865B3-5C83-D84E-B985-672281E63E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305163" name="Oval 11">
                <a:extLst>
                  <a:ext uri="{FF2B5EF4-FFF2-40B4-BE49-F238E27FC236}">
                    <a16:creationId xmlns:a16="http://schemas.microsoft.com/office/drawing/2014/main" id="{D5FB55DF-1F9B-D74A-930D-B603657BA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4" name="Text Box 12">
                <a:extLst>
                  <a:ext uri="{FF2B5EF4-FFF2-40B4-BE49-F238E27FC236}">
                    <a16:creationId xmlns:a16="http://schemas.microsoft.com/office/drawing/2014/main" id="{EFC56825-E227-0C48-A500-153F64ECA2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72" y="3249"/>
                <a:ext cx="1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F</a:t>
                </a:r>
              </a:p>
            </p:txBody>
          </p:sp>
        </p:grpSp>
        <p:sp>
          <p:nvSpPr>
            <p:cNvPr id="305165" name="Line 13">
              <a:extLst>
                <a:ext uri="{FF2B5EF4-FFF2-40B4-BE49-F238E27FC236}">
                  <a16:creationId xmlns:a16="http://schemas.microsoft.com/office/drawing/2014/main" id="{A1D287BC-404D-9748-BC3E-A2D3276CD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2" y="306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6" name="Line 14">
              <a:extLst>
                <a:ext uri="{FF2B5EF4-FFF2-40B4-BE49-F238E27FC236}">
                  <a16:creationId xmlns:a16="http://schemas.microsoft.com/office/drawing/2014/main" id="{723AA095-D986-B942-9CC0-3C21AB2B10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7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7" name="Line 15">
              <a:extLst>
                <a:ext uri="{FF2B5EF4-FFF2-40B4-BE49-F238E27FC236}">
                  <a16:creationId xmlns:a16="http://schemas.microsoft.com/office/drawing/2014/main" id="{C27FEE92-C099-4745-8EB4-2CAEA073F5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8" name="Line 16">
              <a:extLst>
                <a:ext uri="{FF2B5EF4-FFF2-40B4-BE49-F238E27FC236}">
                  <a16:creationId xmlns:a16="http://schemas.microsoft.com/office/drawing/2014/main" id="{CEE4EA17-CDBC-DD40-A781-EF3F1A54A0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2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9" name="Line 17">
              <a:extLst>
                <a:ext uri="{FF2B5EF4-FFF2-40B4-BE49-F238E27FC236}">
                  <a16:creationId xmlns:a16="http://schemas.microsoft.com/office/drawing/2014/main" id="{63805A51-503A-004F-A31D-8E306F6CF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54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0" name="Line 18">
              <a:extLst>
                <a:ext uri="{FF2B5EF4-FFF2-40B4-BE49-F238E27FC236}">
                  <a16:creationId xmlns:a16="http://schemas.microsoft.com/office/drawing/2014/main" id="{7DB4A803-5B00-F84B-AAED-92B802F0C9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3612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3" name="Oval 21">
              <a:extLst>
                <a:ext uri="{FF2B5EF4-FFF2-40B4-BE49-F238E27FC236}">
                  <a16:creationId xmlns:a16="http://schemas.microsoft.com/office/drawing/2014/main" id="{0A711328-76A9-6946-BFA6-D7508D2D6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4" name="Text Box 22">
              <a:extLst>
                <a:ext uri="{FF2B5EF4-FFF2-40B4-BE49-F238E27FC236}">
                  <a16:creationId xmlns:a16="http://schemas.microsoft.com/office/drawing/2014/main" id="{B714DFB5-FAE4-CD4E-9F0B-2C9CBB456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2977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5175" name="Text Box 23">
              <a:extLst>
                <a:ext uri="{FF2B5EF4-FFF2-40B4-BE49-F238E27FC236}">
                  <a16:creationId xmlns:a16="http://schemas.microsoft.com/office/drawing/2014/main" id="{1FB61ED6-35D5-0E4F-8613-37D13D455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5176" name="Text Box 24">
              <a:extLst>
                <a:ext uri="{FF2B5EF4-FFF2-40B4-BE49-F238E27FC236}">
                  <a16:creationId xmlns:a16="http://schemas.microsoft.com/office/drawing/2014/main" id="{81D42B55-2B93-5D43-B970-3250965DFE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8" y="3612"/>
              <a:ext cx="31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LAN</a:t>
              </a:r>
            </a:p>
          </p:txBody>
        </p:sp>
        <p:sp>
          <p:nvSpPr>
            <p:cNvPr id="305177" name="Oval 25">
              <a:extLst>
                <a:ext uri="{FF2B5EF4-FFF2-40B4-BE49-F238E27FC236}">
                  <a16:creationId xmlns:a16="http://schemas.microsoft.com/office/drawing/2014/main" id="{AAEFBA59-EFB8-854D-80EB-B0B90B511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3294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8" name="Oval 26">
              <a:extLst>
                <a:ext uri="{FF2B5EF4-FFF2-40B4-BE49-F238E27FC236}">
                  <a16:creationId xmlns:a16="http://schemas.microsoft.com/office/drawing/2014/main" id="{8EEF3579-6035-A340-99A5-0F540BD49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9" name="Oval 27">
              <a:extLst>
                <a:ext uri="{FF2B5EF4-FFF2-40B4-BE49-F238E27FC236}">
                  <a16:creationId xmlns:a16="http://schemas.microsoft.com/office/drawing/2014/main" id="{27BF0341-B60C-FF47-88D9-ABDF3E4D6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0" name="Oval 28">
              <a:extLst>
                <a:ext uri="{FF2B5EF4-FFF2-40B4-BE49-F238E27FC236}">
                  <a16:creationId xmlns:a16="http://schemas.microsoft.com/office/drawing/2014/main" id="{1F35A10B-62CC-1C4A-93F3-5F3956E3E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1" name="Oval 29">
              <a:extLst>
                <a:ext uri="{FF2B5EF4-FFF2-40B4-BE49-F238E27FC236}">
                  <a16:creationId xmlns:a16="http://schemas.microsoft.com/office/drawing/2014/main" id="{2459A1D3-65B0-AA45-A6CA-A0425729E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2" name="Oval 30">
              <a:extLst>
                <a:ext uri="{FF2B5EF4-FFF2-40B4-BE49-F238E27FC236}">
                  <a16:creationId xmlns:a16="http://schemas.microsoft.com/office/drawing/2014/main" id="{FF385C4F-3053-6A44-9544-B4C107243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2750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3" name="Text Box 31">
              <a:extLst>
                <a:ext uri="{FF2B5EF4-FFF2-40B4-BE49-F238E27FC236}">
                  <a16:creationId xmlns:a16="http://schemas.microsoft.com/office/drawing/2014/main" id="{72A043B3-3E6D-A447-BC34-FE2CB09DD3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3" y="284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5184" name="Text Box 32">
              <a:extLst>
                <a:ext uri="{FF2B5EF4-FFF2-40B4-BE49-F238E27FC236}">
                  <a16:creationId xmlns:a16="http://schemas.microsoft.com/office/drawing/2014/main" id="{B94FD5B8-9A76-6A40-9CE4-FF9D87EDDA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9" y="2841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305185" name="Text Box 33">
              <a:extLst>
                <a:ext uri="{FF2B5EF4-FFF2-40B4-BE49-F238E27FC236}">
                  <a16:creationId xmlns:a16="http://schemas.microsoft.com/office/drawing/2014/main" id="{B690253F-23A9-CD42-AB50-BC92DA8A0A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6" y="2886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305186" name="Text Box 34">
              <a:extLst>
                <a:ext uri="{FF2B5EF4-FFF2-40B4-BE49-F238E27FC236}">
                  <a16:creationId xmlns:a16="http://schemas.microsoft.com/office/drawing/2014/main" id="{1259786D-C476-5E49-B12E-6303CF8E3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9" y="2705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  <p:sp>
          <p:nvSpPr>
            <p:cNvPr id="305187" name="Text Box 35">
              <a:extLst>
                <a:ext uri="{FF2B5EF4-FFF2-40B4-BE49-F238E27FC236}">
                  <a16:creationId xmlns:a16="http://schemas.microsoft.com/office/drawing/2014/main" id="{36806290-80AC-344D-BB4D-984711A93B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5" y="2977"/>
              <a:ext cx="15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I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CD82538-C758-6C48-B9FA-57F71A63AC62}"/>
              </a:ext>
            </a:extLst>
          </p:cNvPr>
          <p:cNvGrpSpPr/>
          <p:nvPr/>
        </p:nvGrpSpPr>
        <p:grpSpPr>
          <a:xfrm>
            <a:off x="5508625" y="2133600"/>
            <a:ext cx="2770188" cy="1600200"/>
            <a:chOff x="5508625" y="2133600"/>
            <a:chExt cx="2770188" cy="1600200"/>
          </a:xfrm>
        </p:grpSpPr>
        <p:grpSp>
          <p:nvGrpSpPr>
            <p:cNvPr id="305243" name="Group 91">
              <a:extLst>
                <a:ext uri="{FF2B5EF4-FFF2-40B4-BE49-F238E27FC236}">
                  <a16:creationId xmlns:a16="http://schemas.microsoft.com/office/drawing/2014/main" id="{74B8A6F5-E59C-AD4D-BD17-FEE6FF819F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08625" y="2133600"/>
              <a:ext cx="2770188" cy="1600200"/>
              <a:chOff x="3515" y="2704"/>
              <a:chExt cx="1745" cy="1008"/>
            </a:xfrm>
          </p:grpSpPr>
          <p:grpSp>
            <p:nvGrpSpPr>
              <p:cNvPr id="305238" name="Group 86">
                <a:extLst>
                  <a:ext uri="{FF2B5EF4-FFF2-40B4-BE49-F238E27FC236}">
                    <a16:creationId xmlns:a16="http://schemas.microsoft.com/office/drawing/2014/main" id="{4E50551A-E419-1E4D-B386-9B57154154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3339"/>
                <a:ext cx="1179" cy="272"/>
                <a:chOff x="3742" y="3294"/>
                <a:chExt cx="1179" cy="272"/>
              </a:xfrm>
            </p:grpSpPr>
            <p:sp>
              <p:nvSpPr>
                <p:cNvPr id="305235" name="Line 83">
                  <a:extLst>
                    <a:ext uri="{FF2B5EF4-FFF2-40B4-BE49-F238E27FC236}">
                      <a16:creationId xmlns:a16="http://schemas.microsoft.com/office/drawing/2014/main" id="{D1021003-5408-194A-98C8-3B83EE2FEC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42" y="3294"/>
                  <a:ext cx="544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5236" name="Line 84">
                  <a:extLst>
                    <a:ext uri="{FF2B5EF4-FFF2-40B4-BE49-F238E27FC236}">
                      <a16:creationId xmlns:a16="http://schemas.microsoft.com/office/drawing/2014/main" id="{C7B2DE0A-E831-1E40-A29B-38957D3EDF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94"/>
                  <a:ext cx="635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5237" name="Line 85">
                  <a:extLst>
                    <a:ext uri="{FF2B5EF4-FFF2-40B4-BE49-F238E27FC236}">
                      <a16:creationId xmlns:a16="http://schemas.microsoft.com/office/drawing/2014/main" id="{6359C219-D56C-A84A-B648-2B6FCB0CB8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42" y="3566"/>
                  <a:ext cx="117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5203" name="Line 51">
                <a:extLst>
                  <a:ext uri="{FF2B5EF4-FFF2-40B4-BE49-F238E27FC236}">
                    <a16:creationId xmlns:a16="http://schemas.microsoft.com/office/drawing/2014/main" id="{D78074E8-CA07-5E46-8CB5-B12958672A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1" y="3339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6" name="Line 54">
                <a:extLst>
                  <a:ext uri="{FF2B5EF4-FFF2-40B4-BE49-F238E27FC236}">
                    <a16:creationId xmlns:a16="http://schemas.microsoft.com/office/drawing/2014/main" id="{D5805BCF-43EF-9149-88E3-7EB5391F7E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1" y="3067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8" name="Line 56">
                <a:extLst>
                  <a:ext uri="{FF2B5EF4-FFF2-40B4-BE49-F238E27FC236}">
                    <a16:creationId xmlns:a16="http://schemas.microsoft.com/office/drawing/2014/main" id="{E282810D-80F8-E547-B09E-BC527284AC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182" cy="5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9" name="Line 57">
                <a:extLst>
                  <a:ext uri="{FF2B5EF4-FFF2-40B4-BE49-F238E27FC236}">
                    <a16:creationId xmlns:a16="http://schemas.microsoft.com/office/drawing/2014/main" id="{A98AC68F-0F10-7648-8F10-A25FB6AF79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21" y="3067"/>
                <a:ext cx="182" cy="5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0" name="Oval 58">
                <a:extLst>
                  <a:ext uri="{FF2B5EF4-FFF2-40B4-BE49-F238E27FC236}">
                    <a16:creationId xmlns:a16="http://schemas.microsoft.com/office/drawing/2014/main" id="{951F2D60-FD0B-8F4F-8DCB-D6376D77C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56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1" name="Text Box 59">
                <a:extLst>
                  <a:ext uri="{FF2B5EF4-FFF2-40B4-BE49-F238E27FC236}">
                    <a16:creationId xmlns:a16="http://schemas.microsoft.com/office/drawing/2014/main" id="{1463E5EC-43F9-B049-B33E-322D00EDD0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305212" name="Oval 60">
                <a:extLst>
                  <a:ext uri="{FF2B5EF4-FFF2-40B4-BE49-F238E27FC236}">
                    <a16:creationId xmlns:a16="http://schemas.microsoft.com/office/drawing/2014/main" id="{9A177F49-B4D9-204A-AD47-F34C81D009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6" y="356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3" name="Text Box 61">
                <a:extLst>
                  <a:ext uri="{FF2B5EF4-FFF2-40B4-BE49-F238E27FC236}">
                    <a16:creationId xmlns:a16="http://schemas.microsoft.com/office/drawing/2014/main" id="{1C7B4C5D-EF73-3443-8E3E-7748E44D6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7" y="3520"/>
                <a:ext cx="1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F</a:t>
                </a:r>
              </a:p>
            </p:txBody>
          </p:sp>
          <p:sp>
            <p:nvSpPr>
              <p:cNvPr id="305214" name="Line 62">
                <a:extLst>
                  <a:ext uri="{FF2B5EF4-FFF2-40B4-BE49-F238E27FC236}">
                    <a16:creationId xmlns:a16="http://schemas.microsoft.com/office/drawing/2014/main" id="{BA81256D-FE5E-E84A-9DAA-D685C7EDF8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5" name="Line 63">
                <a:extLst>
                  <a:ext uri="{FF2B5EF4-FFF2-40B4-BE49-F238E27FC236}">
                    <a16:creationId xmlns:a16="http://schemas.microsoft.com/office/drawing/2014/main" id="{DF0A2F22-2626-7B49-8C5C-5AB68D327D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6" name="Line 64">
                <a:extLst>
                  <a:ext uri="{FF2B5EF4-FFF2-40B4-BE49-F238E27FC236}">
                    <a16:creationId xmlns:a16="http://schemas.microsoft.com/office/drawing/2014/main" id="{63C82639-D921-3347-A480-C33AC7C7BF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6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7" name="Line 65">
                <a:extLst>
                  <a:ext uri="{FF2B5EF4-FFF2-40B4-BE49-F238E27FC236}">
                    <a16:creationId xmlns:a16="http://schemas.microsoft.com/office/drawing/2014/main" id="{34291280-0167-6740-9EAE-EC0A513100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9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8" name="Line 66">
                <a:extLst>
                  <a:ext uri="{FF2B5EF4-FFF2-40B4-BE49-F238E27FC236}">
                    <a16:creationId xmlns:a16="http://schemas.microsoft.com/office/drawing/2014/main" id="{8BE19762-2379-A148-A111-ECA3CAB35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1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0" name="Oval 68">
                <a:extLst>
                  <a:ext uri="{FF2B5EF4-FFF2-40B4-BE49-F238E27FC236}">
                    <a16:creationId xmlns:a16="http://schemas.microsoft.com/office/drawing/2014/main" id="{8AFD86D1-BD57-D846-984A-3835FBF8D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1" name="Text Box 69">
                <a:extLst>
                  <a:ext uri="{FF2B5EF4-FFF2-40B4-BE49-F238E27FC236}">
                    <a16:creationId xmlns:a16="http://schemas.microsoft.com/office/drawing/2014/main" id="{88E5752D-E7C1-CD4A-8F50-BE94A41E95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976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5222" name="Text Box 70">
                <a:extLst>
                  <a:ext uri="{FF2B5EF4-FFF2-40B4-BE49-F238E27FC236}">
                    <a16:creationId xmlns:a16="http://schemas.microsoft.com/office/drawing/2014/main" id="{A3F9C11E-73C0-4B4F-95A9-81070C11C3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5224" name="Oval 72">
                <a:extLst>
                  <a:ext uri="{FF2B5EF4-FFF2-40B4-BE49-F238E27FC236}">
                    <a16:creationId xmlns:a16="http://schemas.microsoft.com/office/drawing/2014/main" id="{F638DFE2-3658-974B-9BDE-2E5B1C1C7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" y="329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5" name="Oval 73">
                <a:extLst>
                  <a:ext uri="{FF2B5EF4-FFF2-40B4-BE49-F238E27FC236}">
                    <a16:creationId xmlns:a16="http://schemas.microsoft.com/office/drawing/2014/main" id="{A2F95A24-A461-964B-86C2-EAEDDDD6D3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6" name="Oval 74">
                <a:extLst>
                  <a:ext uri="{FF2B5EF4-FFF2-40B4-BE49-F238E27FC236}">
                    <a16:creationId xmlns:a16="http://schemas.microsoft.com/office/drawing/2014/main" id="{EBA2766B-B8C8-7941-B158-084393CF0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7" name="Oval 75">
                <a:extLst>
                  <a:ext uri="{FF2B5EF4-FFF2-40B4-BE49-F238E27FC236}">
                    <a16:creationId xmlns:a16="http://schemas.microsoft.com/office/drawing/2014/main" id="{C62256FB-3CC8-9C47-BD3E-F6C7DD2F63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8" name="Oval 76">
                <a:extLst>
                  <a:ext uri="{FF2B5EF4-FFF2-40B4-BE49-F238E27FC236}">
                    <a16:creationId xmlns:a16="http://schemas.microsoft.com/office/drawing/2014/main" id="{F9B19B72-6EC1-3C45-9258-0D3A9B335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30" name="Text Box 78">
                <a:extLst>
                  <a:ext uri="{FF2B5EF4-FFF2-40B4-BE49-F238E27FC236}">
                    <a16:creationId xmlns:a16="http://schemas.microsoft.com/office/drawing/2014/main" id="{4C626FB2-381D-3F45-BEA1-7D5D43624D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0" y="284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5231" name="Text Box 79">
                <a:extLst>
                  <a:ext uri="{FF2B5EF4-FFF2-40B4-BE49-F238E27FC236}">
                    <a16:creationId xmlns:a16="http://schemas.microsoft.com/office/drawing/2014/main" id="{A0DD893D-A9AC-F243-9877-8870FA904E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840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5232" name="Text Box 80">
                <a:extLst>
                  <a:ext uri="{FF2B5EF4-FFF2-40B4-BE49-F238E27FC236}">
                    <a16:creationId xmlns:a16="http://schemas.microsoft.com/office/drawing/2014/main" id="{93D1A3CA-3585-0642-9512-C1F02CBB4C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3" y="2885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5233" name="Text Box 81">
                <a:extLst>
                  <a:ext uri="{FF2B5EF4-FFF2-40B4-BE49-F238E27FC236}">
                    <a16:creationId xmlns:a16="http://schemas.microsoft.com/office/drawing/2014/main" id="{A49415F4-7432-4448-9375-4EA083C55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6" y="27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5234" name="Text Box 82">
                <a:extLst>
                  <a:ext uri="{FF2B5EF4-FFF2-40B4-BE49-F238E27FC236}">
                    <a16:creationId xmlns:a16="http://schemas.microsoft.com/office/drawing/2014/main" id="{1105052D-2CE2-8242-BB06-89C5ED7512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2" y="2976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  <p:sp>
          <p:nvSpPr>
            <p:cNvPr id="68" name="Oval 131">
              <a:extLst>
                <a:ext uri="{FF2B5EF4-FFF2-40B4-BE49-F238E27FC236}">
                  <a16:creationId xmlns:a16="http://schemas.microsoft.com/office/drawing/2014/main" id="{DBA8BB3C-C6E2-3C47-A81D-30576F867D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7626" y="2205038"/>
              <a:ext cx="144463" cy="142875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66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>
            <a:extLst>
              <a:ext uri="{FF2B5EF4-FFF2-40B4-BE49-F238E27FC236}">
                <a16:creationId xmlns:a16="http://schemas.microsoft.com/office/drawing/2014/main" id="{45782DA2-43D4-A441-BB4E-AEAC1E569F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065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 dirty="0"/>
              <a:t>1. Phase: gather information about the adjacent intermediate systems</a:t>
            </a:r>
          </a:p>
        </p:txBody>
      </p:sp>
      <p:sp>
        <p:nvSpPr>
          <p:cNvPr id="306178" name="Rectangle 2">
            <a:extLst>
              <a:ext uri="{FF2B5EF4-FFF2-40B4-BE49-F238E27FC236}">
                <a16:creationId xmlns:a16="http://schemas.microsoft.com/office/drawing/2014/main" id="{C87CAC4E-EC6C-0B49-998D-BD571345E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6245" name="Group 69">
            <a:extLst>
              <a:ext uri="{FF2B5EF4-FFF2-40B4-BE49-F238E27FC236}">
                <a16:creationId xmlns:a16="http://schemas.microsoft.com/office/drawing/2014/main" id="{77B18B4C-5F74-4D44-9D95-6E4783D98DE7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3600"/>
            <a:ext cx="7162800" cy="1817688"/>
            <a:chOff x="748" y="2704"/>
            <a:chExt cx="4512" cy="1145"/>
          </a:xfrm>
        </p:grpSpPr>
        <p:grpSp>
          <p:nvGrpSpPr>
            <p:cNvPr id="306246" name="Group 70">
              <a:extLst>
                <a:ext uri="{FF2B5EF4-FFF2-40B4-BE49-F238E27FC236}">
                  <a16:creationId xmlns:a16="http://schemas.microsoft.com/office/drawing/2014/main" id="{CFB8427A-4888-E446-89BD-1F33289B0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2705"/>
              <a:ext cx="1745" cy="1099"/>
              <a:chOff x="748" y="2705"/>
              <a:chExt cx="1745" cy="1099"/>
            </a:xfrm>
          </p:grpSpPr>
          <p:sp>
            <p:nvSpPr>
              <p:cNvPr id="306247" name="Line 71">
                <a:extLst>
                  <a:ext uri="{FF2B5EF4-FFF2-40B4-BE49-F238E27FC236}">
                    <a16:creationId xmlns:a16="http://schemas.microsoft.com/office/drawing/2014/main" id="{E0481989-AAA6-C745-8AD9-C483A525C9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48" name="Line 72">
                <a:extLst>
                  <a:ext uri="{FF2B5EF4-FFF2-40B4-BE49-F238E27FC236}">
                    <a16:creationId xmlns:a16="http://schemas.microsoft.com/office/drawing/2014/main" id="{09A29008-B226-3947-96BA-03C74A25F9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6249" name="Group 73">
                <a:extLst>
                  <a:ext uri="{FF2B5EF4-FFF2-40B4-BE49-F238E27FC236}">
                    <a16:creationId xmlns:a16="http://schemas.microsoft.com/office/drawing/2014/main" id="{2F9BFB7E-AC76-E941-A316-AEEB5182DA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8" y="3068"/>
                <a:ext cx="1588" cy="544"/>
                <a:chOff x="748" y="3068"/>
                <a:chExt cx="1588" cy="544"/>
              </a:xfrm>
            </p:grpSpPr>
            <p:sp>
              <p:nvSpPr>
                <p:cNvPr id="306250" name="Line 74">
                  <a:extLst>
                    <a:ext uri="{FF2B5EF4-FFF2-40B4-BE49-F238E27FC236}">
                      <a16:creationId xmlns:a16="http://schemas.microsoft.com/office/drawing/2014/main" id="{470AEE15-010A-2949-9E43-978950CFB3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1" name="Line 75">
                  <a:extLst>
                    <a:ext uri="{FF2B5EF4-FFF2-40B4-BE49-F238E27FC236}">
                      <a16:creationId xmlns:a16="http://schemas.microsoft.com/office/drawing/2014/main" id="{5D4FB445-C873-F64B-9F16-CA640AEB9E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2" name="Line 76">
                  <a:extLst>
                    <a:ext uri="{FF2B5EF4-FFF2-40B4-BE49-F238E27FC236}">
                      <a16:creationId xmlns:a16="http://schemas.microsoft.com/office/drawing/2014/main" id="{54F4F3B0-2668-C043-B3FC-E5999B6004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3" name="Line 77">
                  <a:extLst>
                    <a:ext uri="{FF2B5EF4-FFF2-40B4-BE49-F238E27FC236}">
                      <a16:creationId xmlns:a16="http://schemas.microsoft.com/office/drawing/2014/main" id="{A31D60C4-6DA5-A845-A830-DF771F59E4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4" name="Oval 78">
                  <a:extLst>
                    <a:ext uri="{FF2B5EF4-FFF2-40B4-BE49-F238E27FC236}">
                      <a16:creationId xmlns:a16="http://schemas.microsoft.com/office/drawing/2014/main" id="{FF0381D2-3BBE-2149-9A0A-117945E16F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5" name="Text Box 79">
                  <a:extLst>
                    <a:ext uri="{FF2B5EF4-FFF2-40B4-BE49-F238E27FC236}">
                      <a16:creationId xmlns:a16="http://schemas.microsoft.com/office/drawing/2014/main" id="{B75005AB-8947-9B41-A3D2-7A7E24252C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56" name="Oval 80">
                  <a:extLst>
                    <a:ext uri="{FF2B5EF4-FFF2-40B4-BE49-F238E27FC236}">
                      <a16:creationId xmlns:a16="http://schemas.microsoft.com/office/drawing/2014/main" id="{A681BC33-B393-1743-8356-837C61B3D0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7" name="Text Box 81">
                  <a:extLst>
                    <a:ext uri="{FF2B5EF4-FFF2-40B4-BE49-F238E27FC236}">
                      <a16:creationId xmlns:a16="http://schemas.microsoft.com/office/drawing/2014/main" id="{1213BEE8-8843-424B-A1BC-57F6D04EEA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58" name="Line 82">
                <a:extLst>
                  <a:ext uri="{FF2B5EF4-FFF2-40B4-BE49-F238E27FC236}">
                    <a16:creationId xmlns:a16="http://schemas.microsoft.com/office/drawing/2014/main" id="{1F0475ED-65C4-C54E-8D61-AC5F10F387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59" name="Line 83">
                <a:extLst>
                  <a:ext uri="{FF2B5EF4-FFF2-40B4-BE49-F238E27FC236}">
                    <a16:creationId xmlns:a16="http://schemas.microsoft.com/office/drawing/2014/main" id="{D3531BF9-8BA7-7F4C-A6E0-E3EA265F4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7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0" name="Line 84">
                <a:extLst>
                  <a:ext uri="{FF2B5EF4-FFF2-40B4-BE49-F238E27FC236}">
                    <a16:creationId xmlns:a16="http://schemas.microsoft.com/office/drawing/2014/main" id="{722A5150-324C-E04B-ADC1-AACD101293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19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1" name="Line 85">
                <a:extLst>
                  <a:ext uri="{FF2B5EF4-FFF2-40B4-BE49-F238E27FC236}">
                    <a16:creationId xmlns:a16="http://schemas.microsoft.com/office/drawing/2014/main" id="{55A64758-87B0-B042-88AD-91F353A4EE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2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2" name="Line 86">
                <a:extLst>
                  <a:ext uri="{FF2B5EF4-FFF2-40B4-BE49-F238E27FC236}">
                    <a16:creationId xmlns:a16="http://schemas.microsoft.com/office/drawing/2014/main" id="{314CA8AD-FFB6-7C4C-8E9E-6176A6317C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54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3" name="Line 87">
                <a:extLst>
                  <a:ext uri="{FF2B5EF4-FFF2-40B4-BE49-F238E27FC236}">
                    <a16:creationId xmlns:a16="http://schemas.microsoft.com/office/drawing/2014/main" id="{69AEB6E9-5C48-854D-85D8-A2305E56E3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3" y="3612"/>
                <a:ext cx="1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4" name="Oval 88">
                <a:extLst>
                  <a:ext uri="{FF2B5EF4-FFF2-40B4-BE49-F238E27FC236}">
                    <a16:creationId xmlns:a16="http://schemas.microsoft.com/office/drawing/2014/main" id="{8A7E67BC-C3E6-674A-BBA5-E4B1E6A94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5" name="Text Box 89">
                <a:extLst>
                  <a:ext uri="{FF2B5EF4-FFF2-40B4-BE49-F238E27FC236}">
                    <a16:creationId xmlns:a16="http://schemas.microsoft.com/office/drawing/2014/main" id="{75513D26-D4B5-884D-B194-E3609E6652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2977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266" name="Text Box 90">
                <a:extLst>
                  <a:ext uri="{FF2B5EF4-FFF2-40B4-BE49-F238E27FC236}">
                    <a16:creationId xmlns:a16="http://schemas.microsoft.com/office/drawing/2014/main" id="{2B254605-326C-1743-A5E1-77B08C0796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2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267" name="Text Box 91">
                <a:extLst>
                  <a:ext uri="{FF2B5EF4-FFF2-40B4-BE49-F238E27FC236}">
                    <a16:creationId xmlns:a16="http://schemas.microsoft.com/office/drawing/2014/main" id="{CB9B9941-098C-BA4C-9006-7657AF61C4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8" y="3612"/>
                <a:ext cx="31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LAN</a:t>
                </a:r>
              </a:p>
            </p:txBody>
          </p:sp>
          <p:sp>
            <p:nvSpPr>
              <p:cNvPr id="306268" name="Oval 92">
                <a:extLst>
                  <a:ext uri="{FF2B5EF4-FFF2-40B4-BE49-F238E27FC236}">
                    <a16:creationId xmlns:a16="http://schemas.microsoft.com/office/drawing/2014/main" id="{95F3C520-F573-9249-AF07-45F4C0784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9" name="Oval 93">
                <a:extLst>
                  <a:ext uri="{FF2B5EF4-FFF2-40B4-BE49-F238E27FC236}">
                    <a16:creationId xmlns:a16="http://schemas.microsoft.com/office/drawing/2014/main" id="{3C0791B2-E0E1-634F-A4A8-F5E5FC081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0" name="Oval 94">
                <a:extLst>
                  <a:ext uri="{FF2B5EF4-FFF2-40B4-BE49-F238E27FC236}">
                    <a16:creationId xmlns:a16="http://schemas.microsoft.com/office/drawing/2014/main" id="{75676152-C8E0-004A-80E3-8BBECD02E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5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1" name="Oval 95">
                <a:extLst>
                  <a:ext uri="{FF2B5EF4-FFF2-40B4-BE49-F238E27FC236}">
                    <a16:creationId xmlns:a16="http://schemas.microsoft.com/office/drawing/2014/main" id="{5446B5A0-D7EB-AE45-B04D-C4F8DBFA3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7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2" name="Oval 96">
                <a:extLst>
                  <a:ext uri="{FF2B5EF4-FFF2-40B4-BE49-F238E27FC236}">
                    <a16:creationId xmlns:a16="http://schemas.microsoft.com/office/drawing/2014/main" id="{83B096AF-E1BD-6C45-9F43-F4471DC89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3" name="Oval 97">
                <a:extLst>
                  <a:ext uri="{FF2B5EF4-FFF2-40B4-BE49-F238E27FC236}">
                    <a16:creationId xmlns:a16="http://schemas.microsoft.com/office/drawing/2014/main" id="{296E7FD3-3ECF-C04B-B256-D1823434B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2750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4" name="Text Box 98">
                <a:extLst>
                  <a:ext uri="{FF2B5EF4-FFF2-40B4-BE49-F238E27FC236}">
                    <a16:creationId xmlns:a16="http://schemas.microsoft.com/office/drawing/2014/main" id="{F949C90D-A15E-B645-9ECF-FB53C0B570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3" y="2841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275" name="Text Box 99">
                <a:extLst>
                  <a:ext uri="{FF2B5EF4-FFF2-40B4-BE49-F238E27FC236}">
                    <a16:creationId xmlns:a16="http://schemas.microsoft.com/office/drawing/2014/main" id="{DD74E1BC-9748-7C4A-B42F-B72C6D2E77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09" y="2841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276" name="Text Box 100">
                <a:extLst>
                  <a:ext uri="{FF2B5EF4-FFF2-40B4-BE49-F238E27FC236}">
                    <a16:creationId xmlns:a16="http://schemas.microsoft.com/office/drawing/2014/main" id="{C351D8B4-142E-DC4B-B949-5A25CF379D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36" y="2886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277" name="Text Box 101">
                <a:extLst>
                  <a:ext uri="{FF2B5EF4-FFF2-40B4-BE49-F238E27FC236}">
                    <a16:creationId xmlns:a16="http://schemas.microsoft.com/office/drawing/2014/main" id="{7F9DF5CB-B45B-9740-8695-FC8743690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9" y="2705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278" name="Text Box 102">
                <a:extLst>
                  <a:ext uri="{FF2B5EF4-FFF2-40B4-BE49-F238E27FC236}">
                    <a16:creationId xmlns:a16="http://schemas.microsoft.com/office/drawing/2014/main" id="{0C8FECC1-78E5-E140-B83C-67646A309C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5" y="2977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  <p:grpSp>
          <p:nvGrpSpPr>
            <p:cNvPr id="306279" name="Group 103">
              <a:extLst>
                <a:ext uri="{FF2B5EF4-FFF2-40B4-BE49-F238E27FC236}">
                  <a16:creationId xmlns:a16="http://schemas.microsoft.com/office/drawing/2014/main" id="{E651C50B-B0B9-6B4F-8A46-ABAD59E76E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5" y="2704"/>
              <a:ext cx="1745" cy="1145"/>
              <a:chOff x="3515" y="2704"/>
              <a:chExt cx="1745" cy="1145"/>
            </a:xfrm>
          </p:grpSpPr>
          <p:grpSp>
            <p:nvGrpSpPr>
              <p:cNvPr id="306280" name="Group 104">
                <a:extLst>
                  <a:ext uri="{FF2B5EF4-FFF2-40B4-BE49-F238E27FC236}">
                    <a16:creationId xmlns:a16="http://schemas.microsoft.com/office/drawing/2014/main" id="{138C27EA-4B3F-5745-869E-573FCE0C4C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3339"/>
                <a:ext cx="1180" cy="510"/>
                <a:chOff x="3560" y="3294"/>
                <a:chExt cx="1180" cy="510"/>
              </a:xfrm>
            </p:grpSpPr>
            <p:sp>
              <p:nvSpPr>
                <p:cNvPr id="306281" name="Line 105">
                  <a:extLst>
                    <a:ext uri="{FF2B5EF4-FFF2-40B4-BE49-F238E27FC236}">
                      <a16:creationId xmlns:a16="http://schemas.microsoft.com/office/drawing/2014/main" id="{210924C2-6E43-1D4D-9AF8-D92750B951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60" y="3294"/>
                  <a:ext cx="54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2" name="Line 106">
                  <a:extLst>
                    <a:ext uri="{FF2B5EF4-FFF2-40B4-BE49-F238E27FC236}">
                      <a16:creationId xmlns:a16="http://schemas.microsoft.com/office/drawing/2014/main" id="{B766C799-9535-0840-AB3F-4BFE4E910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05" y="3294"/>
                  <a:ext cx="63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3" name="Text Box 107">
                  <a:extLst>
                    <a:ext uri="{FF2B5EF4-FFF2-40B4-BE49-F238E27FC236}">
                      <a16:creationId xmlns:a16="http://schemas.microsoft.com/office/drawing/2014/main" id="{E5996EE5-828B-CB4B-B472-44708EA68D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14" y="3612"/>
                  <a:ext cx="191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N</a:t>
                  </a:r>
                </a:p>
              </p:txBody>
            </p:sp>
            <p:sp>
              <p:nvSpPr>
                <p:cNvPr id="306284" name="Oval 108">
                  <a:extLst>
                    <a:ext uri="{FF2B5EF4-FFF2-40B4-BE49-F238E27FC236}">
                      <a16:creationId xmlns:a16="http://schemas.microsoft.com/office/drawing/2014/main" id="{473AB831-F4AC-0542-9EE4-420B1F6BCA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9" y="3566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06285" name="Group 109">
                <a:extLst>
                  <a:ext uri="{FF2B5EF4-FFF2-40B4-BE49-F238E27FC236}">
                    <a16:creationId xmlns:a16="http://schemas.microsoft.com/office/drawing/2014/main" id="{21E150A7-60E0-124A-9781-0FA2D51FF0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15" y="3067"/>
                <a:ext cx="1588" cy="544"/>
                <a:chOff x="748" y="3068"/>
                <a:chExt cx="1588" cy="544"/>
              </a:xfrm>
            </p:grpSpPr>
            <p:sp>
              <p:nvSpPr>
                <p:cNvPr id="306286" name="Line 110">
                  <a:extLst>
                    <a:ext uri="{FF2B5EF4-FFF2-40B4-BE49-F238E27FC236}">
                      <a16:creationId xmlns:a16="http://schemas.microsoft.com/office/drawing/2014/main" id="{470037E3-239A-A146-A5D9-2A47466FF6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7" name="Line 111">
                  <a:extLst>
                    <a:ext uri="{FF2B5EF4-FFF2-40B4-BE49-F238E27FC236}">
                      <a16:creationId xmlns:a16="http://schemas.microsoft.com/office/drawing/2014/main" id="{7E142C36-519E-9F42-9B5D-0111B23B26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8" name="Line 112">
                  <a:extLst>
                    <a:ext uri="{FF2B5EF4-FFF2-40B4-BE49-F238E27FC236}">
                      <a16:creationId xmlns:a16="http://schemas.microsoft.com/office/drawing/2014/main" id="{775E03D9-0416-C547-A505-30E182AE70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9" name="Line 113">
                  <a:extLst>
                    <a:ext uri="{FF2B5EF4-FFF2-40B4-BE49-F238E27FC236}">
                      <a16:creationId xmlns:a16="http://schemas.microsoft.com/office/drawing/2014/main" id="{292DF3F8-7A1E-CC47-9C1C-F16F221B41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0" name="Oval 114">
                  <a:extLst>
                    <a:ext uri="{FF2B5EF4-FFF2-40B4-BE49-F238E27FC236}">
                      <a16:creationId xmlns:a16="http://schemas.microsoft.com/office/drawing/2014/main" id="{2055D3D6-72A4-9042-9AFE-B2103DDC80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1" name="Text Box 115">
                  <a:extLst>
                    <a:ext uri="{FF2B5EF4-FFF2-40B4-BE49-F238E27FC236}">
                      <a16:creationId xmlns:a16="http://schemas.microsoft.com/office/drawing/2014/main" id="{839444AF-2A84-3942-9DE9-1B1F5B2766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92" name="Oval 116">
                  <a:extLst>
                    <a:ext uri="{FF2B5EF4-FFF2-40B4-BE49-F238E27FC236}">
                      <a16:creationId xmlns:a16="http://schemas.microsoft.com/office/drawing/2014/main" id="{7CF95F67-21FB-4B46-9F1B-35CA13863A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3" name="Text Box 117">
                  <a:extLst>
                    <a:ext uri="{FF2B5EF4-FFF2-40B4-BE49-F238E27FC236}">
                      <a16:creationId xmlns:a16="http://schemas.microsoft.com/office/drawing/2014/main" id="{0725A533-FEEF-2641-9AAB-963081D9C4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94" name="Line 118">
                <a:extLst>
                  <a:ext uri="{FF2B5EF4-FFF2-40B4-BE49-F238E27FC236}">
                    <a16:creationId xmlns:a16="http://schemas.microsoft.com/office/drawing/2014/main" id="{8B0325DC-8875-3B4E-9E5B-A8FAA67397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5" name="Line 119">
                <a:extLst>
                  <a:ext uri="{FF2B5EF4-FFF2-40B4-BE49-F238E27FC236}">
                    <a16:creationId xmlns:a16="http://schemas.microsoft.com/office/drawing/2014/main" id="{AE14EEE0-21F1-1446-A869-4929B5856F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6" name="Line 120">
                <a:extLst>
                  <a:ext uri="{FF2B5EF4-FFF2-40B4-BE49-F238E27FC236}">
                    <a16:creationId xmlns:a16="http://schemas.microsoft.com/office/drawing/2014/main" id="{1225A671-FFA1-7640-A0B4-2F2AB818F5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6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7" name="Line 121">
                <a:extLst>
                  <a:ext uri="{FF2B5EF4-FFF2-40B4-BE49-F238E27FC236}">
                    <a16:creationId xmlns:a16="http://schemas.microsoft.com/office/drawing/2014/main" id="{12E31530-5740-DD47-B29C-847BEB421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9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8" name="Line 122">
                <a:extLst>
                  <a:ext uri="{FF2B5EF4-FFF2-40B4-BE49-F238E27FC236}">
                    <a16:creationId xmlns:a16="http://schemas.microsoft.com/office/drawing/2014/main" id="{236380B1-7864-E343-A056-E1438C5DCE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1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9" name="Oval 123">
                <a:extLst>
                  <a:ext uri="{FF2B5EF4-FFF2-40B4-BE49-F238E27FC236}">
                    <a16:creationId xmlns:a16="http://schemas.microsoft.com/office/drawing/2014/main" id="{225A0690-8545-6645-BF75-93043801D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0" name="Text Box 124">
                <a:extLst>
                  <a:ext uri="{FF2B5EF4-FFF2-40B4-BE49-F238E27FC236}">
                    <a16:creationId xmlns:a16="http://schemas.microsoft.com/office/drawing/2014/main" id="{D54A3CC5-9A23-3B4D-B3F7-089812E10A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976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301" name="Text Box 125">
                <a:extLst>
                  <a:ext uri="{FF2B5EF4-FFF2-40B4-BE49-F238E27FC236}">
                    <a16:creationId xmlns:a16="http://schemas.microsoft.com/office/drawing/2014/main" id="{557B1B0A-215C-0C4C-A748-B619DA1D86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302" name="Oval 126">
                <a:extLst>
                  <a:ext uri="{FF2B5EF4-FFF2-40B4-BE49-F238E27FC236}">
                    <a16:creationId xmlns:a16="http://schemas.microsoft.com/office/drawing/2014/main" id="{8A877F65-A395-AD4A-8475-DF726029D9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" y="329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3" name="Oval 127">
                <a:extLst>
                  <a:ext uri="{FF2B5EF4-FFF2-40B4-BE49-F238E27FC236}">
                    <a16:creationId xmlns:a16="http://schemas.microsoft.com/office/drawing/2014/main" id="{F8A39CBD-6244-0C45-9564-1DC669367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4" name="Oval 128">
                <a:extLst>
                  <a:ext uri="{FF2B5EF4-FFF2-40B4-BE49-F238E27FC236}">
                    <a16:creationId xmlns:a16="http://schemas.microsoft.com/office/drawing/2014/main" id="{8C5CF39D-C337-414A-AEE2-AA7B845C8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5" name="Oval 129">
                <a:extLst>
                  <a:ext uri="{FF2B5EF4-FFF2-40B4-BE49-F238E27FC236}">
                    <a16:creationId xmlns:a16="http://schemas.microsoft.com/office/drawing/2014/main" id="{65220DAB-CB98-D84B-83B6-D0AB1A43E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6" name="Oval 130">
                <a:extLst>
                  <a:ext uri="{FF2B5EF4-FFF2-40B4-BE49-F238E27FC236}">
                    <a16:creationId xmlns:a16="http://schemas.microsoft.com/office/drawing/2014/main" id="{29975456-F7A7-524A-89EA-6AFD13CC8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7" name="Oval 131">
                <a:extLst>
                  <a:ext uri="{FF2B5EF4-FFF2-40B4-BE49-F238E27FC236}">
                    <a16:creationId xmlns:a16="http://schemas.microsoft.com/office/drawing/2014/main" id="{CD202562-51C3-E04A-AE5B-7E044FE15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2749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8" name="Text Box 132">
                <a:extLst>
                  <a:ext uri="{FF2B5EF4-FFF2-40B4-BE49-F238E27FC236}">
                    <a16:creationId xmlns:a16="http://schemas.microsoft.com/office/drawing/2014/main" id="{47905B62-C5EB-1740-B126-103C23C2D5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0" y="284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309" name="Text Box 133">
                <a:extLst>
                  <a:ext uri="{FF2B5EF4-FFF2-40B4-BE49-F238E27FC236}">
                    <a16:creationId xmlns:a16="http://schemas.microsoft.com/office/drawing/2014/main" id="{A07F96E9-5B6A-134E-BB86-FDBA33D69B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840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310" name="Text Box 134">
                <a:extLst>
                  <a:ext uri="{FF2B5EF4-FFF2-40B4-BE49-F238E27FC236}">
                    <a16:creationId xmlns:a16="http://schemas.microsoft.com/office/drawing/2014/main" id="{5EA53276-DA79-814F-9F8A-C17009C0CE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3" y="2885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311" name="Text Box 135">
                <a:extLst>
                  <a:ext uri="{FF2B5EF4-FFF2-40B4-BE49-F238E27FC236}">
                    <a16:creationId xmlns:a16="http://schemas.microsoft.com/office/drawing/2014/main" id="{12F8AF71-9058-6748-99DC-F78DAEA0E6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6" y="27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312" name="Text Box 136">
                <a:extLst>
                  <a:ext uri="{FF2B5EF4-FFF2-40B4-BE49-F238E27FC236}">
                    <a16:creationId xmlns:a16="http://schemas.microsoft.com/office/drawing/2014/main" id="{E8E4080A-6433-7545-B896-F68C3B475B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2" y="2976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</p:grpSp>
      <p:sp>
        <p:nvSpPr>
          <p:cNvPr id="73" name="Rectangle 3">
            <a:extLst>
              <a:ext uri="{FF2B5EF4-FFF2-40B4-BE49-F238E27FC236}">
                <a16:creationId xmlns:a16="http://schemas.microsoft.com/office/drawing/2014/main" id="{326ACB28-57EE-694B-AB70-4043A3899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4332173"/>
            <a:ext cx="8928992" cy="191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Initialization procedure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New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Sends a HELLO message over each L2 channel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Adjacent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Responds with its own address, unique within the network</a:t>
            </a:r>
          </a:p>
        </p:txBody>
      </p:sp>
    </p:spTree>
    <p:extLst>
      <p:ext uri="{BB962C8B-B14F-4D97-AF65-F5344CB8AC3E}">
        <p14:creationId xmlns:p14="http://schemas.microsoft.com/office/powerpoint/2010/main" val="346575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7" name="Rectangle 3">
            <a:extLst>
              <a:ext uri="{FF2B5EF4-FFF2-40B4-BE49-F238E27FC236}">
                <a16:creationId xmlns:a16="http://schemas.microsoft.com/office/drawing/2014/main" id="{AAA64CB6-8CA0-244D-A44B-3F3A81306E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6113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2. Phase: measure the "distance"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Definition of distance needed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Usually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Where to measure?</a:t>
            </a:r>
          </a:p>
        </p:txBody>
      </p:sp>
      <p:sp>
        <p:nvSpPr>
          <p:cNvPr id="251906" name="Rectangle 2">
            <a:extLst>
              <a:ext uri="{FF2B5EF4-FFF2-40B4-BE49-F238E27FC236}">
                <a16:creationId xmlns:a16="http://schemas.microsoft.com/office/drawing/2014/main" id="{0FB75C4B-BF49-2040-9A0F-BA661C9F74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51960" name="Text Box 56">
            <a:extLst>
              <a:ext uri="{FF2B5EF4-FFF2-40B4-BE49-F238E27FC236}">
                <a16:creationId xmlns:a16="http://schemas.microsoft.com/office/drawing/2014/main" id="{9B51DD48-3EBD-7546-B6E7-EA8743E3E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868863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Uses &amp; Looks up</a:t>
            </a:r>
          </a:p>
        </p:txBody>
      </p:sp>
      <p:sp>
        <p:nvSpPr>
          <p:cNvPr id="251962" name="Text Box 58">
            <a:extLst>
              <a:ext uri="{FF2B5EF4-FFF2-40B4-BE49-F238E27FC236}">
                <a16:creationId xmlns:a16="http://schemas.microsoft.com/office/drawing/2014/main" id="{DBD4D4A1-B8FF-DD46-ABC8-2CCD4FE35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156200"/>
            <a:ext cx="1201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Data packets</a:t>
            </a:r>
          </a:p>
        </p:txBody>
      </p:sp>
      <p:sp>
        <p:nvSpPr>
          <p:cNvPr id="251963" name="Text Box 59">
            <a:extLst>
              <a:ext uri="{FF2B5EF4-FFF2-40B4-BE49-F238E27FC236}">
                <a16:creationId xmlns:a16="http://schemas.microsoft.com/office/drawing/2014/main" id="{5D2BCAC0-E71D-5442-B93A-569DA4ACC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516563"/>
            <a:ext cx="9159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Incoming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4" name="Text Box 60">
            <a:extLst>
              <a:ext uri="{FF2B5EF4-FFF2-40B4-BE49-F238E27FC236}">
                <a16:creationId xmlns:a16="http://schemas.microsoft.com/office/drawing/2014/main" id="{D072ABB5-44A1-7C49-84C4-C9AD2F59E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5588000"/>
            <a:ext cx="9001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Outgoing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5" name="Rectangle 61">
            <a:extLst>
              <a:ext uri="{FF2B5EF4-FFF2-40B4-BE49-F238E27FC236}">
                <a16:creationId xmlns:a16="http://schemas.microsoft.com/office/drawing/2014/main" id="{CA56633A-100F-8341-AA87-078926D26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388" y="3284538"/>
            <a:ext cx="4105275" cy="28797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1990" name="Group 86">
            <a:extLst>
              <a:ext uri="{FF2B5EF4-FFF2-40B4-BE49-F238E27FC236}">
                <a16:creationId xmlns:a16="http://schemas.microsoft.com/office/drawing/2014/main" id="{117FB9E1-CF28-EB47-8EBA-92C08E2F46BF}"/>
              </a:ext>
            </a:extLst>
          </p:cNvPr>
          <p:cNvGrpSpPr>
            <a:grpSpLocks/>
          </p:cNvGrpSpPr>
          <p:nvPr/>
        </p:nvGrpSpPr>
        <p:grpSpPr bwMode="auto">
          <a:xfrm>
            <a:off x="1690688" y="5588000"/>
            <a:ext cx="5256212" cy="433388"/>
            <a:chOff x="1065" y="3520"/>
            <a:chExt cx="3311" cy="273"/>
          </a:xfrm>
        </p:grpSpPr>
        <p:sp>
          <p:nvSpPr>
            <p:cNvPr id="251966" name="Line 62">
              <a:extLst>
                <a:ext uri="{FF2B5EF4-FFF2-40B4-BE49-F238E27FC236}">
                  <a16:creationId xmlns:a16="http://schemas.microsoft.com/office/drawing/2014/main" id="{E7F42BAE-F137-B54D-B66B-544B0D5DD7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520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7" name="Line 63">
              <a:extLst>
                <a:ext uri="{FF2B5EF4-FFF2-40B4-BE49-F238E27FC236}">
                  <a16:creationId xmlns:a16="http://schemas.microsoft.com/office/drawing/2014/main" id="{8DCEFCDE-EEC0-4540-969A-1C70A29588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657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8" name="Line 64">
              <a:extLst>
                <a:ext uri="{FF2B5EF4-FFF2-40B4-BE49-F238E27FC236}">
                  <a16:creationId xmlns:a16="http://schemas.microsoft.com/office/drawing/2014/main" id="{3E1A9CC5-4B94-1349-96F7-655396999E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793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1969" name="Group 65">
            <a:extLst>
              <a:ext uri="{FF2B5EF4-FFF2-40B4-BE49-F238E27FC236}">
                <a16:creationId xmlns:a16="http://schemas.microsoft.com/office/drawing/2014/main" id="{D597C52E-8D5B-FC4B-94C8-2FF60CF314B5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5588000"/>
            <a:ext cx="646112" cy="434975"/>
            <a:chOff x="3198" y="3475"/>
            <a:chExt cx="226" cy="274"/>
          </a:xfrm>
        </p:grpSpPr>
        <p:sp>
          <p:nvSpPr>
            <p:cNvPr id="251970" name="Line 66">
              <a:extLst>
                <a:ext uri="{FF2B5EF4-FFF2-40B4-BE49-F238E27FC236}">
                  <a16:creationId xmlns:a16="http://schemas.microsoft.com/office/drawing/2014/main" id="{BC009DD0-368D-1142-A039-AE756E83C7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1" name="Line 67">
              <a:extLst>
                <a:ext uri="{FF2B5EF4-FFF2-40B4-BE49-F238E27FC236}">
                  <a16:creationId xmlns:a16="http://schemas.microsoft.com/office/drawing/2014/main" id="{76267AE8-21E8-0B41-82B8-1E5884ABCA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2" name="Line 68">
              <a:extLst>
                <a:ext uri="{FF2B5EF4-FFF2-40B4-BE49-F238E27FC236}">
                  <a16:creationId xmlns:a16="http://schemas.microsoft.com/office/drawing/2014/main" id="{8085D74C-160B-1B42-9FFA-78F033AD8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612"/>
              <a:ext cx="22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3" name="Line 69">
              <a:extLst>
                <a:ext uri="{FF2B5EF4-FFF2-40B4-BE49-F238E27FC236}">
                  <a16:creationId xmlns:a16="http://schemas.microsoft.com/office/drawing/2014/main" id="{8DE8D062-FE5E-CD48-8A95-4CDDDF38A2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748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4" name="Line 70">
              <a:extLst>
                <a:ext uri="{FF2B5EF4-FFF2-40B4-BE49-F238E27FC236}">
                  <a16:creationId xmlns:a16="http://schemas.microsoft.com/office/drawing/2014/main" id="{B96D3E64-6E67-7D45-838C-A29563BA69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5" name="Line 71">
              <a:extLst>
                <a:ext uri="{FF2B5EF4-FFF2-40B4-BE49-F238E27FC236}">
                  <a16:creationId xmlns:a16="http://schemas.microsoft.com/office/drawing/2014/main" id="{50A4DD8F-5937-D14C-85EF-516D294AD2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6" name="Line 72">
              <a:extLst>
                <a:ext uri="{FF2B5EF4-FFF2-40B4-BE49-F238E27FC236}">
                  <a16:creationId xmlns:a16="http://schemas.microsoft.com/office/drawing/2014/main" id="{90754C41-A02D-E949-AA13-84EF506A5D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7" name="Line 73">
              <a:extLst>
                <a:ext uri="{FF2B5EF4-FFF2-40B4-BE49-F238E27FC236}">
                  <a16:creationId xmlns:a16="http://schemas.microsoft.com/office/drawing/2014/main" id="{8A145524-6D5A-494F-B090-F407F7662E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8" name="Line 74">
              <a:extLst>
                <a:ext uri="{FF2B5EF4-FFF2-40B4-BE49-F238E27FC236}">
                  <a16:creationId xmlns:a16="http://schemas.microsoft.com/office/drawing/2014/main" id="{37EC1EEA-9254-A647-BE2A-737C2F74D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51979" name="Rectangle 75">
            <a:extLst>
              <a:ext uri="{FF2B5EF4-FFF2-40B4-BE49-F238E27FC236}">
                <a16:creationId xmlns:a16="http://schemas.microsoft.com/office/drawing/2014/main" id="{EB004B74-A603-384B-9122-48A74C5E2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445125"/>
            <a:ext cx="1871663" cy="647700"/>
          </a:xfrm>
          <a:prstGeom prst="rect">
            <a:avLst/>
          </a:prstGeom>
          <a:solidFill>
            <a:srgbClr val="FFFFFF">
              <a:alpha val="82001"/>
            </a:srgb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Forwarding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grpSp>
        <p:nvGrpSpPr>
          <p:cNvPr id="251989" name="Group 85">
            <a:extLst>
              <a:ext uri="{FF2B5EF4-FFF2-40B4-BE49-F238E27FC236}">
                <a16:creationId xmlns:a16="http://schemas.microsoft.com/office/drawing/2014/main" id="{A905AAB5-3AC0-3045-95C0-0B47A0D8E68F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2708275"/>
            <a:ext cx="5151437" cy="2736850"/>
            <a:chOff x="1247" y="1706"/>
            <a:chExt cx="3245" cy="1724"/>
          </a:xfrm>
        </p:grpSpPr>
        <p:sp>
          <p:nvSpPr>
            <p:cNvPr id="251981" name="Line 77">
              <a:extLst>
                <a:ext uri="{FF2B5EF4-FFF2-40B4-BE49-F238E27FC236}">
                  <a16:creationId xmlns:a16="http://schemas.microsoft.com/office/drawing/2014/main" id="{4DA6FAC0-9A5D-EB4E-A047-8588DA2666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1" y="3203"/>
              <a:ext cx="453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51987" name="Group 83">
              <a:extLst>
                <a:ext uri="{FF2B5EF4-FFF2-40B4-BE49-F238E27FC236}">
                  <a16:creationId xmlns:a16="http://schemas.microsoft.com/office/drawing/2014/main" id="{3FE962E2-26A4-B74C-B0F9-0075887EE9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7" y="1706"/>
              <a:ext cx="3245" cy="1134"/>
              <a:chOff x="1247" y="1706"/>
              <a:chExt cx="3245" cy="1134"/>
            </a:xfrm>
          </p:grpSpPr>
          <p:sp>
            <p:nvSpPr>
              <p:cNvPr id="251957" name="Rectangle 53">
                <a:extLst>
                  <a:ext uri="{FF2B5EF4-FFF2-40B4-BE49-F238E27FC236}">
                    <a16:creationId xmlns:a16="http://schemas.microsoft.com/office/drawing/2014/main" id="{5D602444-E8D6-1543-83EF-5C861C150D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160"/>
                <a:ext cx="635" cy="363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Process</a:t>
                </a:r>
              </a:p>
            </p:txBody>
          </p:sp>
          <p:sp>
            <p:nvSpPr>
              <p:cNvPr id="251958" name="Text Box 54">
                <a:extLst>
                  <a:ext uri="{FF2B5EF4-FFF2-40B4-BE49-F238E27FC236}">
                    <a16:creationId xmlns:a16="http://schemas.microsoft.com/office/drawing/2014/main" id="{1F4FE97F-AF35-F84E-B32F-22D283B6A7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5" y="1706"/>
                <a:ext cx="1567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Topology, link utilization, etc.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information</a:t>
                </a:r>
              </a:p>
            </p:txBody>
          </p:sp>
          <p:sp>
            <p:nvSpPr>
              <p:cNvPr id="251959" name="Text Box 55">
                <a:extLst>
                  <a:ext uri="{FF2B5EF4-FFF2-40B4-BE49-F238E27FC236}">
                    <a16:creationId xmlns:a16="http://schemas.microsoft.com/office/drawing/2014/main" id="{10575C58-1FF3-6E4F-A036-46C18A60C1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4" y="2613"/>
                <a:ext cx="8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Fills &amp; Updates</a:t>
                </a:r>
              </a:p>
            </p:txBody>
          </p:sp>
          <p:sp>
            <p:nvSpPr>
              <p:cNvPr id="251980" name="Line 76">
                <a:extLst>
                  <a:ext uri="{FF2B5EF4-FFF2-40B4-BE49-F238E27FC236}">
                    <a16:creationId xmlns:a16="http://schemas.microsoft.com/office/drawing/2014/main" id="{7290BA32-8573-1B43-94E8-09AA3761E5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6" y="2523"/>
                <a:ext cx="40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2" name="Line 78">
                <a:extLst>
                  <a:ext uri="{FF2B5EF4-FFF2-40B4-BE49-F238E27FC236}">
                    <a16:creationId xmlns:a16="http://schemas.microsoft.com/office/drawing/2014/main" id="{CCE2CAB3-70FC-B54D-867B-DD911E4EF5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1842"/>
                <a:ext cx="1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3" name="Line 79">
                <a:extLst>
                  <a:ext uri="{FF2B5EF4-FFF2-40B4-BE49-F238E27FC236}">
                    <a16:creationId xmlns:a16="http://schemas.microsoft.com/office/drawing/2014/main" id="{BCB835BC-EDCA-EB49-8E70-50790246E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90" y="1842"/>
                <a:ext cx="0" cy="31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988" name="Group 84">
              <a:extLst>
                <a:ext uri="{FF2B5EF4-FFF2-40B4-BE49-F238E27FC236}">
                  <a16:creationId xmlns:a16="http://schemas.microsoft.com/office/drawing/2014/main" id="{5F736F4A-3632-C045-B24D-C633601C75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4" y="2205"/>
              <a:ext cx="1222" cy="1178"/>
              <a:chOff x="2834" y="2205"/>
              <a:chExt cx="1222" cy="1178"/>
            </a:xfrm>
          </p:grpSpPr>
          <p:grpSp>
            <p:nvGrpSpPr>
              <p:cNvPr id="251943" name="Group 39">
                <a:extLst>
                  <a:ext uri="{FF2B5EF4-FFF2-40B4-BE49-F238E27FC236}">
                    <a16:creationId xmlns:a16="http://schemas.microsoft.com/office/drawing/2014/main" id="{35375124-E9F4-994D-9508-7F87D68083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34" y="2205"/>
                <a:ext cx="726" cy="1178"/>
                <a:chOff x="657" y="1979"/>
                <a:chExt cx="726" cy="1178"/>
              </a:xfrm>
            </p:grpSpPr>
            <p:sp>
              <p:nvSpPr>
                <p:cNvPr id="251944" name="Rectangle 40">
                  <a:extLst>
                    <a:ext uri="{FF2B5EF4-FFF2-40B4-BE49-F238E27FC236}">
                      <a16:creationId xmlns:a16="http://schemas.microsoft.com/office/drawing/2014/main" id="{89AA327B-333C-5240-BE3B-C8D331BD4B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1979"/>
                  <a:ext cx="409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desti-</a:t>
                  </a:r>
                </a:p>
                <a:p>
                  <a:r>
                    <a:rPr lang="en-US" altLang="nb-NO" sz="1400"/>
                    <a:t>nation</a:t>
                  </a:r>
                </a:p>
              </p:txBody>
            </p:sp>
            <p:sp>
              <p:nvSpPr>
                <p:cNvPr id="251945" name="Rectangle 41">
                  <a:extLst>
                    <a:ext uri="{FF2B5EF4-FFF2-40B4-BE49-F238E27FC236}">
                      <a16:creationId xmlns:a16="http://schemas.microsoft.com/office/drawing/2014/main" id="{355CF37C-F595-764C-BDAD-5861983824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1979"/>
                  <a:ext cx="317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link</a:t>
                  </a:r>
                </a:p>
              </p:txBody>
            </p:sp>
            <p:sp>
              <p:nvSpPr>
                <p:cNvPr id="251946" name="Rectangle 42">
                  <a:extLst>
                    <a:ext uri="{FF2B5EF4-FFF2-40B4-BE49-F238E27FC236}">
                      <a16:creationId xmlns:a16="http://schemas.microsoft.com/office/drawing/2014/main" id="{ADC9A77A-3C94-4E4C-83F3-8B57D403B7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251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A</a:t>
                  </a:r>
                </a:p>
              </p:txBody>
            </p:sp>
            <p:sp>
              <p:nvSpPr>
                <p:cNvPr id="251947" name="Rectangle 43">
                  <a:extLst>
                    <a:ext uri="{FF2B5EF4-FFF2-40B4-BE49-F238E27FC236}">
                      <a16:creationId xmlns:a16="http://schemas.microsoft.com/office/drawing/2014/main" id="{89E1A95D-6759-3B42-87EC-AD7716317E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251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0</a:t>
                  </a:r>
                </a:p>
              </p:txBody>
            </p:sp>
            <p:sp>
              <p:nvSpPr>
                <p:cNvPr id="251948" name="Rectangle 44">
                  <a:extLst>
                    <a:ext uri="{FF2B5EF4-FFF2-40B4-BE49-F238E27FC236}">
                      <a16:creationId xmlns:a16="http://schemas.microsoft.com/office/drawing/2014/main" id="{D0826435-7F49-8941-B292-DB2D04EA06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432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B</a:t>
                  </a:r>
                </a:p>
              </p:txBody>
            </p:sp>
            <p:sp>
              <p:nvSpPr>
                <p:cNvPr id="251949" name="Rectangle 45">
                  <a:extLst>
                    <a:ext uri="{FF2B5EF4-FFF2-40B4-BE49-F238E27FC236}">
                      <a16:creationId xmlns:a16="http://schemas.microsoft.com/office/drawing/2014/main" id="{DE22924D-70C3-F349-B09C-6D5A4EFA55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432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3</a:t>
                  </a:r>
                </a:p>
              </p:txBody>
            </p:sp>
            <p:sp>
              <p:nvSpPr>
                <p:cNvPr id="251950" name="Rectangle 46">
                  <a:extLst>
                    <a:ext uri="{FF2B5EF4-FFF2-40B4-BE49-F238E27FC236}">
                      <a16:creationId xmlns:a16="http://schemas.microsoft.com/office/drawing/2014/main" id="{779F7969-C376-2F46-B9B9-2D9B91745E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614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C</a:t>
                  </a:r>
                </a:p>
              </p:txBody>
            </p:sp>
            <p:sp>
              <p:nvSpPr>
                <p:cNvPr id="251951" name="Rectangle 47">
                  <a:extLst>
                    <a:ext uri="{FF2B5EF4-FFF2-40B4-BE49-F238E27FC236}">
                      <a16:creationId xmlns:a16="http://schemas.microsoft.com/office/drawing/2014/main" id="{BAB2FDE1-5441-6B49-8D1E-1544DD18A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614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1</a:t>
                  </a:r>
                </a:p>
              </p:txBody>
            </p:sp>
            <p:sp>
              <p:nvSpPr>
                <p:cNvPr id="251952" name="Rectangle 48">
                  <a:extLst>
                    <a:ext uri="{FF2B5EF4-FFF2-40B4-BE49-F238E27FC236}">
                      <a16:creationId xmlns:a16="http://schemas.microsoft.com/office/drawing/2014/main" id="{FA4B3298-0ACC-964F-B5D9-61FA250BAF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795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</a:t>
                  </a:r>
                </a:p>
              </p:txBody>
            </p:sp>
            <p:sp>
              <p:nvSpPr>
                <p:cNvPr id="251953" name="Rectangle 49">
                  <a:extLst>
                    <a:ext uri="{FF2B5EF4-FFF2-40B4-BE49-F238E27FC236}">
                      <a16:creationId xmlns:a16="http://schemas.microsoft.com/office/drawing/2014/main" id="{C7C9E221-0169-9A4E-B6C8-88FCD3F1FF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795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4</a:t>
                  </a:r>
                </a:p>
              </p:txBody>
            </p:sp>
            <p:sp>
              <p:nvSpPr>
                <p:cNvPr id="251954" name="Rectangle 50">
                  <a:extLst>
                    <a:ext uri="{FF2B5EF4-FFF2-40B4-BE49-F238E27FC236}">
                      <a16:creationId xmlns:a16="http://schemas.microsoft.com/office/drawing/2014/main" id="{7CDBA4CF-DC7F-0C47-BC64-F28BA7FDEB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976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5" name="Rectangle 51">
                  <a:extLst>
                    <a:ext uri="{FF2B5EF4-FFF2-40B4-BE49-F238E27FC236}">
                      <a16:creationId xmlns:a16="http://schemas.microsoft.com/office/drawing/2014/main" id="{FA891F7B-E5BA-3549-A55E-C307DEAADA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976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6" name="Line 52">
                  <a:extLst>
                    <a:ext uri="{FF2B5EF4-FFF2-40B4-BE49-F238E27FC236}">
                      <a16:creationId xmlns:a16="http://schemas.microsoft.com/office/drawing/2014/main" id="{E5E58D50-F33F-2247-B804-A9367F9F84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57" y="2251"/>
                  <a:ext cx="7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51984" name="Text Box 80">
                <a:extLst>
                  <a:ext uri="{FF2B5EF4-FFF2-40B4-BE49-F238E27FC236}">
                    <a16:creationId xmlns:a16="http://schemas.microsoft.com/office/drawing/2014/main" id="{D1C03E95-6B0F-E447-A1B5-6C7FDEA052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0" y="2432"/>
                <a:ext cx="496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table</a:t>
                </a:r>
              </a:p>
            </p:txBody>
          </p:sp>
        </p:grpSp>
      </p:grpSp>
      <p:sp>
        <p:nvSpPr>
          <p:cNvPr id="251985" name="Text Box 81">
            <a:extLst>
              <a:ext uri="{FF2B5EF4-FFF2-40B4-BE49-F238E27FC236}">
                <a16:creationId xmlns:a16="http://schemas.microsoft.com/office/drawing/2014/main" id="{13B2069D-62A8-6341-A655-16A5CC9BC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3284538"/>
            <a:ext cx="855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Router</a:t>
            </a:r>
          </a:p>
        </p:txBody>
      </p:sp>
      <p:grpSp>
        <p:nvGrpSpPr>
          <p:cNvPr id="251995" name="Group 91">
            <a:extLst>
              <a:ext uri="{FF2B5EF4-FFF2-40B4-BE49-F238E27FC236}">
                <a16:creationId xmlns:a16="http://schemas.microsoft.com/office/drawing/2014/main" id="{621A69CB-414C-944D-8AA3-6FC0FC0C8EF2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5589588"/>
            <a:ext cx="5256213" cy="433387"/>
            <a:chOff x="1973" y="1298"/>
            <a:chExt cx="3311" cy="273"/>
          </a:xfrm>
        </p:grpSpPr>
        <p:sp>
          <p:nvSpPr>
            <p:cNvPr id="251992" name="Line 88">
              <a:extLst>
                <a:ext uri="{FF2B5EF4-FFF2-40B4-BE49-F238E27FC236}">
                  <a16:creationId xmlns:a16="http://schemas.microsoft.com/office/drawing/2014/main" id="{F37E63B1-C896-7E4A-827A-4E3C2C602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298"/>
              <a:ext cx="33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3" name="Line 89">
              <a:extLst>
                <a:ext uri="{FF2B5EF4-FFF2-40B4-BE49-F238E27FC236}">
                  <a16:creationId xmlns:a16="http://schemas.microsoft.com/office/drawing/2014/main" id="{E3730C86-CA4D-5D4B-A966-530E24F85E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435"/>
              <a:ext cx="3311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4" name="Line 90">
              <a:extLst>
                <a:ext uri="{FF2B5EF4-FFF2-40B4-BE49-F238E27FC236}">
                  <a16:creationId xmlns:a16="http://schemas.microsoft.com/office/drawing/2014/main" id="{DD1AF7B2-C4AB-ED4D-8FA9-7AEDCAD873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571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2022" name="Group 118">
            <a:extLst>
              <a:ext uri="{FF2B5EF4-FFF2-40B4-BE49-F238E27FC236}">
                <a16:creationId xmlns:a16="http://schemas.microsoft.com/office/drawing/2014/main" id="{5DBBBC93-6B17-1141-BF2C-8183F30225E5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5516563"/>
            <a:ext cx="936625" cy="576262"/>
            <a:chOff x="3424" y="3475"/>
            <a:chExt cx="590" cy="363"/>
          </a:xfrm>
        </p:grpSpPr>
        <p:sp>
          <p:nvSpPr>
            <p:cNvPr id="251998" name="Rectangle 94">
              <a:extLst>
                <a:ext uri="{FF2B5EF4-FFF2-40B4-BE49-F238E27FC236}">
                  <a16:creationId xmlns:a16="http://schemas.microsoft.com/office/drawing/2014/main" id="{E25F0A37-B8DE-DC4B-9CB3-C231AD76D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612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99" name="Rectangle 95">
              <a:extLst>
                <a:ext uri="{FF2B5EF4-FFF2-40B4-BE49-F238E27FC236}">
                  <a16:creationId xmlns:a16="http://schemas.microsoft.com/office/drawing/2014/main" id="{190E9E39-7B61-1248-869D-B701F1B7A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1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0" name="Rectangle 96">
              <a:extLst>
                <a:ext uri="{FF2B5EF4-FFF2-40B4-BE49-F238E27FC236}">
                  <a16:creationId xmlns:a16="http://schemas.microsoft.com/office/drawing/2014/main" id="{090C5884-C965-1146-A591-181FC3F54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1" name="Rectangle 97">
              <a:extLst>
                <a:ext uri="{FF2B5EF4-FFF2-40B4-BE49-F238E27FC236}">
                  <a16:creationId xmlns:a16="http://schemas.microsoft.com/office/drawing/2014/main" id="{A936B4EE-9011-D746-A3DA-B0A63D611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2" name="Rectangle 98">
              <a:extLst>
                <a:ext uri="{FF2B5EF4-FFF2-40B4-BE49-F238E27FC236}">
                  <a16:creationId xmlns:a16="http://schemas.microsoft.com/office/drawing/2014/main" id="{0A932BBF-0930-D442-8FE4-5A5CBF21A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7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3" name="Rectangle 99">
              <a:extLst>
                <a:ext uri="{FF2B5EF4-FFF2-40B4-BE49-F238E27FC236}">
                  <a16:creationId xmlns:a16="http://schemas.microsoft.com/office/drawing/2014/main" id="{16CC4C6B-59AD-5A45-A0B0-955B39A0D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4" name="Rectangle 100">
              <a:extLst>
                <a:ext uri="{FF2B5EF4-FFF2-40B4-BE49-F238E27FC236}">
                  <a16:creationId xmlns:a16="http://schemas.microsoft.com/office/drawing/2014/main" id="{33BC8D36-DC67-CC47-A791-6238C9BB4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8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5" name="Rectangle 101">
              <a:extLst>
                <a:ext uri="{FF2B5EF4-FFF2-40B4-BE49-F238E27FC236}">
                  <a16:creationId xmlns:a16="http://schemas.microsoft.com/office/drawing/2014/main" id="{07D1E36C-9904-7F49-AC20-E39149D27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6" name="Rectangle 102">
              <a:extLst>
                <a:ext uri="{FF2B5EF4-FFF2-40B4-BE49-F238E27FC236}">
                  <a16:creationId xmlns:a16="http://schemas.microsoft.com/office/drawing/2014/main" id="{BCB29AD3-23B6-0242-95F6-035AE5A4F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7" name="Rectangle 103">
              <a:extLst>
                <a:ext uri="{FF2B5EF4-FFF2-40B4-BE49-F238E27FC236}">
                  <a16:creationId xmlns:a16="http://schemas.microsoft.com/office/drawing/2014/main" id="{FF76A0B3-78AA-EE48-80DE-9F71B2DE9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8" name="Rectangle 104">
              <a:extLst>
                <a:ext uri="{FF2B5EF4-FFF2-40B4-BE49-F238E27FC236}">
                  <a16:creationId xmlns:a16="http://schemas.microsoft.com/office/drawing/2014/main" id="{8E8CF2B5-3E28-D24E-8503-45530CE1F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9" name="Rectangle 105">
              <a:extLst>
                <a:ext uri="{FF2B5EF4-FFF2-40B4-BE49-F238E27FC236}">
                  <a16:creationId xmlns:a16="http://schemas.microsoft.com/office/drawing/2014/main" id="{2885A9C2-D14E-4B40-A801-17D7111DE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0" name="Rectangle 106">
              <a:extLst>
                <a:ext uri="{FF2B5EF4-FFF2-40B4-BE49-F238E27FC236}">
                  <a16:creationId xmlns:a16="http://schemas.microsoft.com/office/drawing/2014/main" id="{982E4A6F-3D1E-9347-B4D8-7A5731E2A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9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1" name="Rectangle 107">
              <a:extLst>
                <a:ext uri="{FF2B5EF4-FFF2-40B4-BE49-F238E27FC236}">
                  <a16:creationId xmlns:a16="http://schemas.microsoft.com/office/drawing/2014/main" id="{E0785429-1C29-1140-9270-3F4FE5495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2" name="Rectangle 108">
              <a:extLst>
                <a:ext uri="{FF2B5EF4-FFF2-40B4-BE49-F238E27FC236}">
                  <a16:creationId xmlns:a16="http://schemas.microsoft.com/office/drawing/2014/main" id="{C8670179-E1D0-6545-8640-03F356A20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3" name="Rectangle 109">
              <a:extLst>
                <a:ext uri="{FF2B5EF4-FFF2-40B4-BE49-F238E27FC236}">
                  <a16:creationId xmlns:a16="http://schemas.microsoft.com/office/drawing/2014/main" id="{8D47A6B1-5FA1-134B-B62E-E8B204FD0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4" name="Rectangle 110">
              <a:extLst>
                <a:ext uri="{FF2B5EF4-FFF2-40B4-BE49-F238E27FC236}">
                  <a16:creationId xmlns:a16="http://schemas.microsoft.com/office/drawing/2014/main" id="{300C3B7E-2165-8945-9A50-E38AD0775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5" name="Rectangle 111">
              <a:extLst>
                <a:ext uri="{FF2B5EF4-FFF2-40B4-BE49-F238E27FC236}">
                  <a16:creationId xmlns:a16="http://schemas.microsoft.com/office/drawing/2014/main" id="{BC602545-1772-3140-A37D-61B550294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6" name="Rectangle 112">
              <a:extLst>
                <a:ext uri="{FF2B5EF4-FFF2-40B4-BE49-F238E27FC236}">
                  <a16:creationId xmlns:a16="http://schemas.microsoft.com/office/drawing/2014/main" id="{7067280E-BB2C-724A-B03E-17A0DE0FA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7" name="Rectangle 113">
              <a:extLst>
                <a:ext uri="{FF2B5EF4-FFF2-40B4-BE49-F238E27FC236}">
                  <a16:creationId xmlns:a16="http://schemas.microsoft.com/office/drawing/2014/main" id="{EF3F4F04-0A62-E84A-935B-C20BA170C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7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8" name="Rectangle 114">
              <a:extLst>
                <a:ext uri="{FF2B5EF4-FFF2-40B4-BE49-F238E27FC236}">
                  <a16:creationId xmlns:a16="http://schemas.microsoft.com/office/drawing/2014/main" id="{1DD60704-613D-E54A-BA10-73925D486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9" name="Rectangle 115">
              <a:extLst>
                <a:ext uri="{FF2B5EF4-FFF2-40B4-BE49-F238E27FC236}">
                  <a16:creationId xmlns:a16="http://schemas.microsoft.com/office/drawing/2014/main" id="{65F0BC74-35CE-844A-B808-149EB7BE2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0" name="Rectangle 116">
              <a:extLst>
                <a:ext uri="{FF2B5EF4-FFF2-40B4-BE49-F238E27FC236}">
                  <a16:creationId xmlns:a16="http://schemas.microsoft.com/office/drawing/2014/main" id="{BDC30075-9A69-7748-8F1F-1CDD2B232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1" name="Rectangle 117">
              <a:extLst>
                <a:ext uri="{FF2B5EF4-FFF2-40B4-BE49-F238E27FC236}">
                  <a16:creationId xmlns:a16="http://schemas.microsoft.com/office/drawing/2014/main" id="{FAF2DD46-98C0-5F42-A732-21155D431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2026" name="Group 122">
            <a:extLst>
              <a:ext uri="{FF2B5EF4-FFF2-40B4-BE49-F238E27FC236}">
                <a16:creationId xmlns:a16="http://schemas.microsoft.com/office/drawing/2014/main" id="{A03C6939-7409-E84A-87D1-7ABB0152ECC3}"/>
              </a:ext>
            </a:extLst>
          </p:cNvPr>
          <p:cNvGrpSpPr>
            <a:grpSpLocks/>
          </p:cNvGrpSpPr>
          <p:nvPr/>
        </p:nvGrpSpPr>
        <p:grpSpPr bwMode="auto">
          <a:xfrm>
            <a:off x="7019925" y="5445125"/>
            <a:ext cx="1295400" cy="287338"/>
            <a:chOff x="4241" y="3113"/>
            <a:chExt cx="816" cy="181"/>
          </a:xfrm>
        </p:grpSpPr>
        <p:sp>
          <p:nvSpPr>
            <p:cNvPr id="252025" name="Line 121">
              <a:extLst>
                <a:ext uri="{FF2B5EF4-FFF2-40B4-BE49-F238E27FC236}">
                  <a16:creationId xmlns:a16="http://schemas.microsoft.com/office/drawing/2014/main" id="{38E49BED-2DA9-8644-89D3-E5262A16A3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4" name="Rectangle 120">
              <a:extLst>
                <a:ext uri="{FF2B5EF4-FFF2-40B4-BE49-F238E27FC236}">
                  <a16:creationId xmlns:a16="http://schemas.microsoft.com/office/drawing/2014/main" id="{71F5A900-4C38-0044-AC0B-052575C9F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HELLO</a:t>
              </a:r>
            </a:p>
          </p:txBody>
        </p:sp>
      </p:grpSp>
      <p:grpSp>
        <p:nvGrpSpPr>
          <p:cNvPr id="252027" name="Group 123">
            <a:extLst>
              <a:ext uri="{FF2B5EF4-FFF2-40B4-BE49-F238E27FC236}">
                <a16:creationId xmlns:a16="http://schemas.microsoft.com/office/drawing/2014/main" id="{89E97FB5-DDCC-A947-A3BA-DB7C666B4E84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5445125"/>
            <a:ext cx="1295400" cy="287338"/>
            <a:chOff x="4241" y="3113"/>
            <a:chExt cx="816" cy="181"/>
          </a:xfrm>
        </p:grpSpPr>
        <p:sp>
          <p:nvSpPr>
            <p:cNvPr id="252028" name="Line 124">
              <a:extLst>
                <a:ext uri="{FF2B5EF4-FFF2-40B4-BE49-F238E27FC236}">
                  <a16:creationId xmlns:a16="http://schemas.microsoft.com/office/drawing/2014/main" id="{28550EB7-3285-C44E-BC38-6F6FF9DB11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9" name="Rectangle 125">
              <a:extLst>
                <a:ext uri="{FF2B5EF4-FFF2-40B4-BE49-F238E27FC236}">
                  <a16:creationId xmlns:a16="http://schemas.microsoft.com/office/drawing/2014/main" id="{F7A78181-F707-F544-9B64-7B9F5519D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ECHO</a:t>
              </a:r>
            </a:p>
          </p:txBody>
        </p:sp>
      </p:grpSp>
      <p:sp>
        <p:nvSpPr>
          <p:cNvPr id="252030" name="Text Box 126">
            <a:extLst>
              <a:ext uri="{FF2B5EF4-FFF2-40B4-BE49-F238E27FC236}">
                <a16:creationId xmlns:a16="http://schemas.microsoft.com/office/drawing/2014/main" id="{07EFDAE7-D7A4-C94E-BC06-799E1A930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5229225"/>
            <a:ext cx="773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Queues</a:t>
            </a:r>
          </a:p>
        </p:txBody>
      </p:sp>
      <p:sp>
        <p:nvSpPr>
          <p:cNvPr id="252031" name="Line 127">
            <a:extLst>
              <a:ext uri="{FF2B5EF4-FFF2-40B4-BE49-F238E27FC236}">
                <a16:creationId xmlns:a16="http://schemas.microsoft.com/office/drawing/2014/main" id="{DEE06757-E1CC-7141-BDA1-EF86069ABA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72225" y="4076700"/>
            <a:ext cx="1152525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2" name="Line 128">
            <a:extLst>
              <a:ext uri="{FF2B5EF4-FFF2-40B4-BE49-F238E27FC236}">
                <a16:creationId xmlns:a16="http://schemas.microsoft.com/office/drawing/2014/main" id="{23393B8F-2221-DD4C-B1C7-803295646C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5600" y="4076700"/>
            <a:ext cx="2089150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3" name="Text Box 129">
            <a:extLst>
              <a:ext uri="{FF2B5EF4-FFF2-40B4-BE49-F238E27FC236}">
                <a16:creationId xmlns:a16="http://schemas.microsoft.com/office/drawing/2014/main" id="{8E2001D6-C8AD-A34E-8414-BC4F8E144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3789363"/>
            <a:ext cx="1801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When to start timer?</a:t>
            </a:r>
          </a:p>
        </p:txBody>
      </p:sp>
    </p:spTree>
    <p:extLst>
      <p:ext uri="{BB962C8B-B14F-4D97-AF65-F5344CB8AC3E}">
        <p14:creationId xmlns:p14="http://schemas.microsoft.com/office/powerpoint/2010/main" val="311162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60" grpId="0"/>
      <p:bldP spid="251962" grpId="0"/>
      <p:bldP spid="251963" grpId="0"/>
      <p:bldP spid="251964" grpId="0"/>
      <p:bldP spid="252030" grpId="0"/>
      <p:bldP spid="2520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622CD-E9DD-9D41-B2E9-BBD5B5D24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142985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2. Phase: measure the "distance“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Queuing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without does not take load into account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with does </a:t>
            </a:r>
            <a:r>
              <a:rPr lang="en-US" altLang="nb-NO" sz="2000" dirty="0">
                <a:sym typeface="Symbol" pitchFamily="2" charset="2"/>
              </a:rPr>
              <a:t> usually better</a:t>
            </a:r>
          </a:p>
          <a:p>
            <a:endParaRPr lang="en-US" sz="3200" dirty="0"/>
          </a:p>
        </p:txBody>
      </p:sp>
      <p:sp>
        <p:nvSpPr>
          <p:cNvPr id="307202" name="Rectangle 2">
            <a:extLst>
              <a:ext uri="{FF2B5EF4-FFF2-40B4-BE49-F238E27FC236}">
                <a16:creationId xmlns:a16="http://schemas.microsoft.com/office/drawing/2014/main" id="{00EFE6EB-D3B3-7E49-8B90-8DC5288BF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307204" name="Picture 4">
            <a:extLst>
              <a:ext uri="{FF2B5EF4-FFF2-40B4-BE49-F238E27FC236}">
                <a16:creationId xmlns:a16="http://schemas.microsoft.com/office/drawing/2014/main" id="{B7759ABF-478E-B840-898C-CC0AE00D5B3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75" y="2474433"/>
            <a:ext cx="3048000" cy="2019300"/>
          </a:xfrm>
          <a:noFill/>
          <a:ln/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7FF602C-53B2-7541-A2C6-D51BA4FEBEF5}"/>
              </a:ext>
            </a:extLst>
          </p:cNvPr>
          <p:cNvSpPr txBox="1">
            <a:spLocks/>
          </p:cNvSpPr>
          <p:nvPr/>
        </p:nvSpPr>
        <p:spPr bwMode="auto">
          <a:xfrm>
            <a:off x="107504" y="4834638"/>
            <a:ext cx="8928992" cy="134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But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Possibility for oscillations (route flapping)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Once per routing table update</a:t>
            </a:r>
            <a:endParaRPr lang="en-US" altLang="nb-NO" sz="2000" dirty="0">
              <a:sym typeface="Symbol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00548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>
            <a:extLst>
              <a:ext uri="{FF2B5EF4-FFF2-40B4-BE49-F238E27FC236}">
                <a16:creationId xmlns:a16="http://schemas.microsoft.com/office/drawing/2014/main" id="{980EF9CD-8989-CD44-A136-C21FD1F0D3F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4"/>
            <a:ext cx="8637588" cy="1954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000" dirty="0"/>
              <a:t>3. Phase: organizing the information as link state packet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Including own address, sequence number, age, "distance"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Timing problems: validity and time of sending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Periodically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In case of major changes</a:t>
            </a:r>
          </a:p>
        </p:txBody>
      </p:sp>
      <p:pic>
        <p:nvPicPr>
          <p:cNvPr id="247815" name="Picture 7">
            <a:extLst>
              <a:ext uri="{FF2B5EF4-FFF2-40B4-BE49-F238E27FC236}">
                <a16:creationId xmlns:a16="http://schemas.microsoft.com/office/drawing/2014/main" id="{552C48C7-BDB2-0240-B1E5-1EDB5D3DD2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8" y="3243265"/>
            <a:ext cx="2324757" cy="1814015"/>
          </a:xfrm>
          <a:noFill/>
          <a:ln/>
        </p:spPr>
      </p:pic>
      <p:sp>
        <p:nvSpPr>
          <p:cNvPr id="247810" name="Rectangle 2">
            <a:extLst>
              <a:ext uri="{FF2B5EF4-FFF2-40B4-BE49-F238E27FC236}">
                <a16:creationId xmlns:a16="http://schemas.microsoft.com/office/drawing/2014/main" id="{24E30F71-1D94-C547-B3D6-D8AB55549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247816" name="Picture 8">
            <a:extLst>
              <a:ext uri="{FF2B5EF4-FFF2-40B4-BE49-F238E27FC236}">
                <a16:creationId xmlns:a16="http://schemas.microsoft.com/office/drawing/2014/main" id="{D6CBEA64-C5EC-BC4F-9474-CEF0600FA03F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1002" y="3173166"/>
            <a:ext cx="4019550" cy="1954212"/>
          </a:xfrm>
          <a:ln/>
        </p:spPr>
      </p:pic>
    </p:spTree>
    <p:extLst>
      <p:ext uri="{BB962C8B-B14F-4D97-AF65-F5344CB8AC3E}">
        <p14:creationId xmlns:p14="http://schemas.microsoft.com/office/powerpoint/2010/main" val="1989541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3" name="Rectangle 3">
            <a:extLst>
              <a:ext uri="{FF2B5EF4-FFF2-40B4-BE49-F238E27FC236}">
                <a16:creationId xmlns:a16="http://schemas.microsoft.com/office/drawing/2014/main" id="{91B14E58-03B5-0140-B846-A51B8C12A1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4. </a:t>
            </a:r>
            <a:r>
              <a:rPr lang="en-US" altLang="nb-NO" sz="2000" dirty="0"/>
              <a:t>Distributing the local information to all IS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By applying the flooding procedure (very robust)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Therefore sequence number in packets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Problem: inconsistency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Varying states simultaneously available in the network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Indicate and limit the age of packet,</a:t>
            </a:r>
            <a:br>
              <a:rPr lang="en-US" altLang="nb-NO" sz="1800" dirty="0"/>
            </a:br>
            <a:r>
              <a:rPr lang="en-US" altLang="nb-NO" sz="1800" dirty="0" err="1"/>
              <a:t>i</a:t>
            </a:r>
            <a:r>
              <a:rPr lang="en-US" altLang="nb-NO" sz="1800" dirty="0"/>
              <a:t>. e. IS removes packets that are too old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5. Computing new routes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Each IS for itself 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Possibly larger amount of data available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B2EC9052-4A8B-F648-A30C-3A4364FC9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</p:spTree>
    <p:extLst>
      <p:ext uri="{BB962C8B-B14F-4D97-AF65-F5344CB8AC3E}">
        <p14:creationId xmlns:p14="http://schemas.microsoft.com/office/powerpoint/2010/main" val="1524028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Distributed Routing: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Distance Vector Routing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117487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3872AC8A-8450-4340-B023-E8157F2A74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B77829EC-3C84-BD44-8D7A-CC13940DE3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nb-NO" sz="2400" dirty="0"/>
              <a:t>Principle</a:t>
            </a:r>
          </a:p>
          <a:p>
            <a:r>
              <a:rPr lang="en-US" altLang="nb-NO" sz="2400" dirty="0"/>
              <a:t>every IS maintains a table (i.e., vector) stating</a:t>
            </a:r>
          </a:p>
          <a:p>
            <a:pPr lvl="1"/>
            <a:r>
              <a:rPr lang="en-US" altLang="nb-NO" sz="2200" dirty="0"/>
              <a:t>best known distance to destinations</a:t>
            </a:r>
          </a:p>
          <a:p>
            <a:pPr lvl="1"/>
            <a:r>
              <a:rPr lang="en-US" altLang="nb-NO" sz="2200" dirty="0"/>
              <a:t>and line to be used</a:t>
            </a:r>
          </a:p>
          <a:p>
            <a:r>
              <a:rPr lang="en-US" altLang="nb-NO" sz="2400" dirty="0" err="1"/>
              <a:t>ISes</a:t>
            </a:r>
            <a:r>
              <a:rPr lang="en-US" altLang="nb-NO" sz="2400" dirty="0"/>
              <a:t> update tables </a:t>
            </a:r>
          </a:p>
          <a:p>
            <a:pPr lvl="1"/>
            <a:r>
              <a:rPr lang="en-US" altLang="nb-NO" sz="2200" dirty="0"/>
              <a:t>by exchanging routing information with their neighbors</a:t>
            </a:r>
          </a:p>
          <a:p>
            <a:pPr marL="0" indent="0">
              <a:buNone/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3626519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F46B62F9-072F-0040-8730-32B947EA5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D5B70203-F73E-8241-99B3-A0D4256D4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sz="2000" dirty="0"/>
              <a:t>Each IS</a:t>
            </a:r>
          </a:p>
          <a:p>
            <a:pPr lvl="1"/>
            <a:r>
              <a:rPr lang="en-US" altLang="nb-NO" sz="1800" dirty="0"/>
              <a:t>maintains routing table with one entry per router in the subnet</a:t>
            </a:r>
          </a:p>
          <a:p>
            <a:pPr lvl="1"/>
            <a:r>
              <a:rPr lang="en-US" altLang="nb-NO" sz="1800" dirty="0"/>
              <a:t>is assumed to know the distances to each neighbor</a:t>
            </a:r>
          </a:p>
          <a:p>
            <a:pPr lvl="1"/>
            <a:r>
              <a:rPr lang="en-US" altLang="nb-NO" sz="2000" dirty="0"/>
              <a:t>sends list with estimated distances to each destination </a:t>
            </a:r>
            <a:r>
              <a:rPr lang="en-US" altLang="nb-NO" sz="2000" i="1" dirty="0"/>
              <a:t>periodically</a:t>
            </a:r>
            <a:r>
              <a:rPr lang="en-US" altLang="nb-NO" sz="2000" dirty="0"/>
              <a:t>  to its neighbors</a:t>
            </a:r>
          </a:p>
          <a:p>
            <a:endParaRPr lang="en-US" altLang="nb-NO" sz="2000" dirty="0"/>
          </a:p>
          <a:p>
            <a:r>
              <a:rPr lang="en-US" altLang="nb-NO" sz="2000" dirty="0"/>
              <a:t>X receives list E(Z) from neighbor Y</a:t>
            </a:r>
          </a:p>
          <a:p>
            <a:pPr lvl="1"/>
            <a:r>
              <a:rPr lang="en-US" altLang="nb-NO" sz="1800" dirty="0"/>
              <a:t>Distance X to Y:	e</a:t>
            </a:r>
          </a:p>
          <a:p>
            <a:pPr lvl="1"/>
            <a:r>
              <a:rPr lang="en-US" altLang="nb-NO" sz="1800" dirty="0"/>
              <a:t>Distance Y to Z:	E(Z)</a:t>
            </a:r>
          </a:p>
          <a:p>
            <a:pPr lvl="1"/>
            <a:r>
              <a:rPr lang="en-US" altLang="nb-NO" sz="1800" dirty="0"/>
              <a:t>Distance X to Z via Y: E(Z)+e</a:t>
            </a:r>
          </a:p>
          <a:p>
            <a:pPr lvl="1"/>
            <a:endParaRPr lang="en-US" altLang="nb-NO" sz="1800" dirty="0"/>
          </a:p>
          <a:p>
            <a:r>
              <a:rPr lang="en-US" altLang="nb-NO" sz="2000" dirty="0"/>
              <a:t>IS computes new routing table from the received lists</a:t>
            </a:r>
            <a:br>
              <a:rPr lang="en-US" altLang="nb-NO" sz="2000" dirty="0"/>
            </a:br>
            <a:r>
              <a:rPr lang="en-US" altLang="nb-NO" sz="2000" dirty="0"/>
              <a:t>containing</a:t>
            </a:r>
          </a:p>
          <a:p>
            <a:pPr lvl="1"/>
            <a:r>
              <a:rPr lang="en-US" altLang="nb-NO" sz="1800" dirty="0"/>
              <a:t>Destination IS</a:t>
            </a:r>
          </a:p>
          <a:p>
            <a:pPr lvl="1"/>
            <a:r>
              <a:rPr lang="en-US" altLang="nb-NO" sz="1800" dirty="0"/>
              <a:t>Preferred outgoing path</a:t>
            </a:r>
          </a:p>
          <a:p>
            <a:pPr lvl="1"/>
            <a:r>
              <a:rPr lang="en-US" altLang="nb-NO" sz="1800" dirty="0"/>
              <a:t>Distance</a:t>
            </a:r>
          </a:p>
        </p:txBody>
      </p:sp>
    </p:spTree>
    <p:extLst>
      <p:ext uri="{BB962C8B-B14F-4D97-AF65-F5344CB8AC3E}">
        <p14:creationId xmlns:p14="http://schemas.microsoft.com/office/powerpoint/2010/main" val="104741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005" name="Group 413">
            <a:extLst>
              <a:ext uri="{FF2B5EF4-FFF2-40B4-BE49-F238E27FC236}">
                <a16:creationId xmlns:a16="http://schemas.microsoft.com/office/drawing/2014/main" id="{BDAC53F7-8C5B-0E41-9B38-E260C698352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431800" cy="2592388"/>
            <a:chOff x="4195" y="1162"/>
            <a:chExt cx="272" cy="1633"/>
          </a:xfrm>
        </p:grpSpPr>
        <p:sp>
          <p:nvSpPr>
            <p:cNvPr id="238993" name="Rectangle 401">
              <a:extLst>
                <a:ext uri="{FF2B5EF4-FFF2-40B4-BE49-F238E27FC236}">
                  <a16:creationId xmlns:a16="http://schemas.microsoft.com/office/drawing/2014/main" id="{1A153F6C-2214-9946-9F5A-1BA79E4D9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4" name="Rectangle 402">
              <a:extLst>
                <a:ext uri="{FF2B5EF4-FFF2-40B4-BE49-F238E27FC236}">
                  <a16:creationId xmlns:a16="http://schemas.microsoft.com/office/drawing/2014/main" id="{00C8AE7A-EAD7-1F44-9C77-F57003BA5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5" name="Rectangle 403">
              <a:extLst>
                <a:ext uri="{FF2B5EF4-FFF2-40B4-BE49-F238E27FC236}">
                  <a16:creationId xmlns:a16="http://schemas.microsoft.com/office/drawing/2014/main" id="{A68CC30F-5CBA-7C4A-9721-D0625B80C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6" name="Rectangle 404">
              <a:extLst>
                <a:ext uri="{FF2B5EF4-FFF2-40B4-BE49-F238E27FC236}">
                  <a16:creationId xmlns:a16="http://schemas.microsoft.com/office/drawing/2014/main" id="{1410A1B3-ACE7-2645-8BEF-1D6236DB4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7" name="Rectangle 405">
              <a:extLst>
                <a:ext uri="{FF2B5EF4-FFF2-40B4-BE49-F238E27FC236}">
                  <a16:creationId xmlns:a16="http://schemas.microsoft.com/office/drawing/2014/main" id="{5E6DA740-99D2-A14F-9003-1883EBCB8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8" name="Rectangle 406">
              <a:extLst>
                <a:ext uri="{FF2B5EF4-FFF2-40B4-BE49-F238E27FC236}">
                  <a16:creationId xmlns:a16="http://schemas.microsoft.com/office/drawing/2014/main" id="{BCE0D355-4F2E-5C44-B8D5-E9644B239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9" name="Rectangle 407">
              <a:extLst>
                <a:ext uri="{FF2B5EF4-FFF2-40B4-BE49-F238E27FC236}">
                  <a16:creationId xmlns:a16="http://schemas.microsoft.com/office/drawing/2014/main" id="{92C5CFF1-76A2-FE42-8EDC-8CDEB6668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0" name="Rectangle 408">
              <a:extLst>
                <a:ext uri="{FF2B5EF4-FFF2-40B4-BE49-F238E27FC236}">
                  <a16:creationId xmlns:a16="http://schemas.microsoft.com/office/drawing/2014/main" id="{CB908834-13BC-8C46-B624-80893DB57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1" name="Rectangle 409">
              <a:extLst>
                <a:ext uri="{FF2B5EF4-FFF2-40B4-BE49-F238E27FC236}">
                  <a16:creationId xmlns:a16="http://schemas.microsoft.com/office/drawing/2014/main" id="{4B34AE32-A9B8-B742-BB55-0DF133B10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2" name="Rectangle 410">
              <a:extLst>
                <a:ext uri="{FF2B5EF4-FFF2-40B4-BE49-F238E27FC236}">
                  <a16:creationId xmlns:a16="http://schemas.microsoft.com/office/drawing/2014/main" id="{EDB5AA2C-DC8C-D449-ACD0-FDD33BC63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3" name="Rectangle 411">
              <a:extLst>
                <a:ext uri="{FF2B5EF4-FFF2-40B4-BE49-F238E27FC236}">
                  <a16:creationId xmlns:a16="http://schemas.microsoft.com/office/drawing/2014/main" id="{978AA6A3-A1A9-A647-B43C-890AE6C30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4" name="Rectangle 412">
              <a:extLst>
                <a:ext uri="{FF2B5EF4-FFF2-40B4-BE49-F238E27FC236}">
                  <a16:creationId xmlns:a16="http://schemas.microsoft.com/office/drawing/2014/main" id="{D977F0FE-AE7A-4F4B-A099-411CA0BEA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9006" name="Group 414">
            <a:extLst>
              <a:ext uri="{FF2B5EF4-FFF2-40B4-BE49-F238E27FC236}">
                <a16:creationId xmlns:a16="http://schemas.microsoft.com/office/drawing/2014/main" id="{4E9EEC01-3683-7B44-ABD6-B6D1BCA218E1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1844675"/>
            <a:ext cx="431800" cy="2592388"/>
            <a:chOff x="4195" y="1162"/>
            <a:chExt cx="272" cy="1633"/>
          </a:xfrm>
        </p:grpSpPr>
        <p:sp>
          <p:nvSpPr>
            <p:cNvPr id="239007" name="Rectangle 415">
              <a:extLst>
                <a:ext uri="{FF2B5EF4-FFF2-40B4-BE49-F238E27FC236}">
                  <a16:creationId xmlns:a16="http://schemas.microsoft.com/office/drawing/2014/main" id="{5C544804-A1C6-1B43-A222-C20E1D7D4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8" name="Rectangle 416">
              <a:extLst>
                <a:ext uri="{FF2B5EF4-FFF2-40B4-BE49-F238E27FC236}">
                  <a16:creationId xmlns:a16="http://schemas.microsoft.com/office/drawing/2014/main" id="{23984A91-0AA1-A241-ADFD-643C1479D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9" name="Rectangle 417">
              <a:extLst>
                <a:ext uri="{FF2B5EF4-FFF2-40B4-BE49-F238E27FC236}">
                  <a16:creationId xmlns:a16="http://schemas.microsoft.com/office/drawing/2014/main" id="{C19913C0-7131-A84C-A8E7-20A9744FF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0" name="Rectangle 418">
              <a:extLst>
                <a:ext uri="{FF2B5EF4-FFF2-40B4-BE49-F238E27FC236}">
                  <a16:creationId xmlns:a16="http://schemas.microsoft.com/office/drawing/2014/main" id="{898B7387-23D2-AA4A-8602-1B82E1BA5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1" name="Rectangle 419">
              <a:extLst>
                <a:ext uri="{FF2B5EF4-FFF2-40B4-BE49-F238E27FC236}">
                  <a16:creationId xmlns:a16="http://schemas.microsoft.com/office/drawing/2014/main" id="{C83C55C7-3993-F44F-9993-7DCA7ADEF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2" name="Rectangle 420">
              <a:extLst>
                <a:ext uri="{FF2B5EF4-FFF2-40B4-BE49-F238E27FC236}">
                  <a16:creationId xmlns:a16="http://schemas.microsoft.com/office/drawing/2014/main" id="{6AF1A190-FEF8-EF43-8D32-6B88A06CA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3" name="Rectangle 421">
              <a:extLst>
                <a:ext uri="{FF2B5EF4-FFF2-40B4-BE49-F238E27FC236}">
                  <a16:creationId xmlns:a16="http://schemas.microsoft.com/office/drawing/2014/main" id="{8811020A-8A97-FE43-AB10-A8AF9CA89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4" name="Rectangle 422">
              <a:extLst>
                <a:ext uri="{FF2B5EF4-FFF2-40B4-BE49-F238E27FC236}">
                  <a16:creationId xmlns:a16="http://schemas.microsoft.com/office/drawing/2014/main" id="{238AA995-9971-6D48-B47A-86978A080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5" name="Rectangle 423">
              <a:extLst>
                <a:ext uri="{FF2B5EF4-FFF2-40B4-BE49-F238E27FC236}">
                  <a16:creationId xmlns:a16="http://schemas.microsoft.com/office/drawing/2014/main" id="{F64D61EF-F21B-9946-ADA7-63EC28042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6" name="Rectangle 424">
              <a:extLst>
                <a:ext uri="{FF2B5EF4-FFF2-40B4-BE49-F238E27FC236}">
                  <a16:creationId xmlns:a16="http://schemas.microsoft.com/office/drawing/2014/main" id="{D758556A-DB9F-F64A-9D3D-6DCA4582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7" name="Rectangle 425">
              <a:extLst>
                <a:ext uri="{FF2B5EF4-FFF2-40B4-BE49-F238E27FC236}">
                  <a16:creationId xmlns:a16="http://schemas.microsoft.com/office/drawing/2014/main" id="{CB1B6C46-5449-4243-BC88-22B979282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8" name="Rectangle 426">
              <a:extLst>
                <a:ext uri="{FF2B5EF4-FFF2-40B4-BE49-F238E27FC236}">
                  <a16:creationId xmlns:a16="http://schemas.microsoft.com/office/drawing/2014/main" id="{A47995F0-864D-4A48-A233-7C3B6BC91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8825" name="Group 233">
            <a:extLst>
              <a:ext uri="{FF2B5EF4-FFF2-40B4-BE49-F238E27FC236}">
                <a16:creationId xmlns:a16="http://schemas.microsoft.com/office/drawing/2014/main" id="{E1068063-7B8D-5B40-BAED-8C382028AA27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1916113"/>
            <a:ext cx="1512887" cy="1152525"/>
            <a:chOff x="3016" y="1162"/>
            <a:chExt cx="953" cy="726"/>
          </a:xfrm>
        </p:grpSpPr>
        <p:sp>
          <p:nvSpPr>
            <p:cNvPr id="238816" name="Line 224">
              <a:extLst>
                <a:ext uri="{FF2B5EF4-FFF2-40B4-BE49-F238E27FC236}">
                  <a16:creationId xmlns:a16="http://schemas.microsoft.com/office/drawing/2014/main" id="{C2B044A1-14EA-D343-A39B-E06460C4D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7" name="Line 225">
              <a:extLst>
                <a:ext uri="{FF2B5EF4-FFF2-40B4-BE49-F238E27FC236}">
                  <a16:creationId xmlns:a16="http://schemas.microsoft.com/office/drawing/2014/main" id="{E5EDE7A0-5365-1D45-A544-1D7D48C109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8" name="Line 226">
              <a:extLst>
                <a:ext uri="{FF2B5EF4-FFF2-40B4-BE49-F238E27FC236}">
                  <a16:creationId xmlns:a16="http://schemas.microsoft.com/office/drawing/2014/main" id="{096E017B-48FD-C443-A9F0-805C6B132D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525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9" name="Line 227">
              <a:extLst>
                <a:ext uri="{FF2B5EF4-FFF2-40B4-BE49-F238E27FC236}">
                  <a16:creationId xmlns:a16="http://schemas.microsoft.com/office/drawing/2014/main" id="{07C214BF-536F-9049-9C25-C1EDCD2371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888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0" name="Line 228">
              <a:extLst>
                <a:ext uri="{FF2B5EF4-FFF2-40B4-BE49-F238E27FC236}">
                  <a16:creationId xmlns:a16="http://schemas.microsoft.com/office/drawing/2014/main" id="{17563C51-2E5E-F546-935F-E0D785E006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1" name="Line 229">
              <a:extLst>
                <a:ext uri="{FF2B5EF4-FFF2-40B4-BE49-F238E27FC236}">
                  <a16:creationId xmlns:a16="http://schemas.microsoft.com/office/drawing/2014/main" id="{2D8F5821-4AED-0140-A888-04EAF2D031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1162"/>
              <a:ext cx="317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2" name="Line 230">
              <a:extLst>
                <a:ext uri="{FF2B5EF4-FFF2-40B4-BE49-F238E27FC236}">
                  <a16:creationId xmlns:a16="http://schemas.microsoft.com/office/drawing/2014/main" id="{A15FE0B1-5344-774D-B43F-D32F642527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6" y="1162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3" name="Line 231">
              <a:extLst>
                <a:ext uri="{FF2B5EF4-FFF2-40B4-BE49-F238E27FC236}">
                  <a16:creationId xmlns:a16="http://schemas.microsoft.com/office/drawing/2014/main" id="{EC25BAEB-6398-4340-87CA-336F4E9EEA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318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4" name="Line 232">
              <a:extLst>
                <a:ext uri="{FF2B5EF4-FFF2-40B4-BE49-F238E27FC236}">
                  <a16:creationId xmlns:a16="http://schemas.microsoft.com/office/drawing/2014/main" id="{1CB0CEE1-4477-F34F-874B-BA5F8CF0B8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34" y="1525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111CC710-71F6-394D-A81F-6DAB2B17E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38598" name="Rectangle 6">
            <a:extLst>
              <a:ext uri="{FF2B5EF4-FFF2-40B4-BE49-F238E27FC236}">
                <a16:creationId xmlns:a16="http://schemas.microsoft.com/office/drawing/2014/main" id="{E5C7896A-604E-434F-87BF-684808B434C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5300663"/>
            <a:ext cx="8199437" cy="1008062"/>
          </a:xfrm>
        </p:spPr>
        <p:txBody>
          <a:bodyPr/>
          <a:lstStyle/>
          <a:p>
            <a:r>
              <a:rPr lang="en-US" altLang="nb-NO" sz="2400" dirty="0"/>
              <a:t>Previous routing table will not be taken into account</a:t>
            </a:r>
          </a:p>
          <a:p>
            <a:pPr lvl="1"/>
            <a:r>
              <a:rPr lang="en-US" altLang="nb-NO" sz="2000" dirty="0"/>
              <a:t>Reaction to deteriorations</a:t>
            </a:r>
          </a:p>
        </p:txBody>
      </p:sp>
      <p:sp>
        <p:nvSpPr>
          <p:cNvPr id="238803" name="Oval 211">
            <a:extLst>
              <a:ext uri="{FF2B5EF4-FFF2-40B4-BE49-F238E27FC236}">
                <a16:creationId xmlns:a16="http://schemas.microsoft.com/office/drawing/2014/main" id="{92F0BC1C-C188-504F-A1FD-C8A3005C7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5" name="Oval 213">
            <a:extLst>
              <a:ext uri="{FF2B5EF4-FFF2-40B4-BE49-F238E27FC236}">
                <a16:creationId xmlns:a16="http://schemas.microsoft.com/office/drawing/2014/main" id="{30288BBF-7C5E-024F-A821-8751A0E52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6" name="Oval 214">
            <a:extLst>
              <a:ext uri="{FF2B5EF4-FFF2-40B4-BE49-F238E27FC236}">
                <a16:creationId xmlns:a16="http://schemas.microsoft.com/office/drawing/2014/main" id="{C7941889-E2AF-6E45-A762-D2772C7BE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7" name="Oval 215">
            <a:extLst>
              <a:ext uri="{FF2B5EF4-FFF2-40B4-BE49-F238E27FC236}">
                <a16:creationId xmlns:a16="http://schemas.microsoft.com/office/drawing/2014/main" id="{E38C49A2-9B95-2A42-ADAC-1BB770658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8" name="Oval 216">
            <a:extLst>
              <a:ext uri="{FF2B5EF4-FFF2-40B4-BE49-F238E27FC236}">
                <a16:creationId xmlns:a16="http://schemas.microsoft.com/office/drawing/2014/main" id="{8B79725D-AD70-354E-91A9-3078447F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9" name="Oval 217">
            <a:extLst>
              <a:ext uri="{FF2B5EF4-FFF2-40B4-BE49-F238E27FC236}">
                <a16:creationId xmlns:a16="http://schemas.microsoft.com/office/drawing/2014/main" id="{8127DF01-DFC5-ED4C-83D8-EAEFD663A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0" name="Oval 218">
            <a:extLst>
              <a:ext uri="{FF2B5EF4-FFF2-40B4-BE49-F238E27FC236}">
                <a16:creationId xmlns:a16="http://schemas.microsoft.com/office/drawing/2014/main" id="{6ED3BA0D-6A7C-D34E-9E33-E31B15683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1" name="Oval 219">
            <a:extLst>
              <a:ext uri="{FF2B5EF4-FFF2-40B4-BE49-F238E27FC236}">
                <a16:creationId xmlns:a16="http://schemas.microsoft.com/office/drawing/2014/main" id="{509EA7FD-77B7-E748-B2AF-112F4C177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2" name="Oval 220">
            <a:extLst>
              <a:ext uri="{FF2B5EF4-FFF2-40B4-BE49-F238E27FC236}">
                <a16:creationId xmlns:a16="http://schemas.microsoft.com/office/drawing/2014/main" id="{E895B53F-4903-5744-BDBF-7195642D0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3" name="Oval 221">
            <a:extLst>
              <a:ext uri="{FF2B5EF4-FFF2-40B4-BE49-F238E27FC236}">
                <a16:creationId xmlns:a16="http://schemas.microsoft.com/office/drawing/2014/main" id="{9BB04BE3-6A15-2049-9265-1D337ADB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4" name="Oval 222">
            <a:extLst>
              <a:ext uri="{FF2B5EF4-FFF2-40B4-BE49-F238E27FC236}">
                <a16:creationId xmlns:a16="http://schemas.microsoft.com/office/drawing/2014/main" id="{189AC667-21CC-5F44-B99D-35894955A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5" name="Oval 223">
            <a:extLst>
              <a:ext uri="{FF2B5EF4-FFF2-40B4-BE49-F238E27FC236}">
                <a16:creationId xmlns:a16="http://schemas.microsoft.com/office/drawing/2014/main" id="{E3D15B17-C495-064F-A206-0D0AC52D0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26" name="Text Box 234">
            <a:extLst>
              <a:ext uri="{FF2B5EF4-FFF2-40B4-BE49-F238E27FC236}">
                <a16:creationId xmlns:a16="http://schemas.microsoft.com/office/drawing/2014/main" id="{A97BA9C4-EFB9-7349-8D35-202C8387E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628775"/>
            <a:ext cx="290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38827" name="Text Box 235">
            <a:extLst>
              <a:ext uri="{FF2B5EF4-FFF2-40B4-BE49-F238E27FC236}">
                <a16:creationId xmlns:a16="http://schemas.microsoft.com/office/drawing/2014/main" id="{4B1932AA-0B4B-3849-B98A-343179629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628775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238828" name="Text Box 236">
            <a:extLst>
              <a:ext uri="{FF2B5EF4-FFF2-40B4-BE49-F238E27FC236}">
                <a16:creationId xmlns:a16="http://schemas.microsoft.com/office/drawing/2014/main" id="{B7D7C98B-B004-AC4D-82F7-4AD0C66F7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16287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238829" name="Text Box 237">
            <a:extLst>
              <a:ext uri="{FF2B5EF4-FFF2-40B4-BE49-F238E27FC236}">
                <a16:creationId xmlns:a16="http://schemas.microsoft.com/office/drawing/2014/main" id="{8EFDF19B-B005-4746-95FB-62DC43F40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1628775"/>
            <a:ext cx="298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238830" name="Text Box 238">
            <a:extLst>
              <a:ext uri="{FF2B5EF4-FFF2-40B4-BE49-F238E27FC236}">
                <a16:creationId xmlns:a16="http://schemas.microsoft.com/office/drawing/2014/main" id="{903ECB8A-0936-FC45-BE78-757FAAF78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2347913"/>
            <a:ext cx="284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238831" name="Text Box 239">
            <a:extLst>
              <a:ext uri="{FF2B5EF4-FFF2-40B4-BE49-F238E27FC236}">
                <a16:creationId xmlns:a16="http://schemas.microsoft.com/office/drawing/2014/main" id="{92D8EE26-0120-414B-BEF6-A142D83B3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2492375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F</a:t>
            </a:r>
          </a:p>
        </p:txBody>
      </p:sp>
      <p:sp>
        <p:nvSpPr>
          <p:cNvPr id="238832" name="Text Box 240">
            <a:extLst>
              <a:ext uri="{FF2B5EF4-FFF2-40B4-BE49-F238E27FC236}">
                <a16:creationId xmlns:a16="http://schemas.microsoft.com/office/drawing/2014/main" id="{92B88BB5-2A48-0346-8AFB-EF4453154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205038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238833" name="Text Box 241">
            <a:extLst>
              <a:ext uri="{FF2B5EF4-FFF2-40B4-BE49-F238E27FC236}">
                <a16:creationId xmlns:a16="http://schemas.microsoft.com/office/drawing/2014/main" id="{7B6E1AEE-CEFC-C84E-8798-CCD5E2BB9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2347913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H</a:t>
            </a:r>
          </a:p>
        </p:txBody>
      </p:sp>
      <p:sp>
        <p:nvSpPr>
          <p:cNvPr id="238834" name="Text Box 242">
            <a:extLst>
              <a:ext uri="{FF2B5EF4-FFF2-40B4-BE49-F238E27FC236}">
                <a16:creationId xmlns:a16="http://schemas.microsoft.com/office/drawing/2014/main" id="{A5380E69-F5BA-8842-BCA9-B8882954D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3068638"/>
            <a:ext cx="2508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I</a:t>
            </a:r>
          </a:p>
        </p:txBody>
      </p:sp>
      <p:sp>
        <p:nvSpPr>
          <p:cNvPr id="238835" name="Text Box 243">
            <a:extLst>
              <a:ext uri="{FF2B5EF4-FFF2-40B4-BE49-F238E27FC236}">
                <a16:creationId xmlns:a16="http://schemas.microsoft.com/office/drawing/2014/main" id="{D166608D-3C8E-BA41-A3F8-A5800EDB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3068638"/>
            <a:ext cx="2587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J</a:t>
            </a:r>
          </a:p>
        </p:txBody>
      </p:sp>
      <p:sp>
        <p:nvSpPr>
          <p:cNvPr id="238836" name="Text Box 244">
            <a:extLst>
              <a:ext uri="{FF2B5EF4-FFF2-40B4-BE49-F238E27FC236}">
                <a16:creationId xmlns:a16="http://schemas.microsoft.com/office/drawing/2014/main" id="{EA508394-94F4-494E-8797-4C4DED0B7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3068638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K</a:t>
            </a:r>
          </a:p>
        </p:txBody>
      </p:sp>
      <p:sp>
        <p:nvSpPr>
          <p:cNvPr id="238837" name="Text Box 245">
            <a:extLst>
              <a:ext uri="{FF2B5EF4-FFF2-40B4-BE49-F238E27FC236}">
                <a16:creationId xmlns:a16="http://schemas.microsoft.com/office/drawing/2014/main" id="{7357C379-9FCF-AF46-9256-4A8C79614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068638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L</a:t>
            </a:r>
          </a:p>
        </p:txBody>
      </p:sp>
      <p:sp>
        <p:nvSpPr>
          <p:cNvPr id="238839" name="Line 247">
            <a:extLst>
              <a:ext uri="{FF2B5EF4-FFF2-40B4-BE49-F238E27FC236}">
                <a16:creationId xmlns:a16="http://schemas.microsoft.com/office/drawing/2014/main" id="{9F42A7B8-4E44-7042-8659-240F299D80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3068638"/>
            <a:ext cx="50323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0" name="Line 248">
            <a:extLst>
              <a:ext uri="{FF2B5EF4-FFF2-40B4-BE49-F238E27FC236}">
                <a16:creationId xmlns:a16="http://schemas.microsoft.com/office/drawing/2014/main" id="{CEA37ECB-5CFE-1E44-BED5-CCEF4D1290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1916113"/>
            <a:ext cx="503237" cy="1152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1" name="Line 249">
            <a:extLst>
              <a:ext uri="{FF2B5EF4-FFF2-40B4-BE49-F238E27FC236}">
                <a16:creationId xmlns:a16="http://schemas.microsoft.com/office/drawing/2014/main" id="{2351B80D-EA8B-CE49-87AF-86853AEB35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50" y="2492375"/>
            <a:ext cx="1008063" cy="5762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2" name="Line 250">
            <a:extLst>
              <a:ext uri="{FF2B5EF4-FFF2-40B4-BE49-F238E27FC236}">
                <a16:creationId xmlns:a16="http://schemas.microsoft.com/office/drawing/2014/main" id="{9B6312EF-D428-C847-A613-6C94D95254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48" y="3067050"/>
            <a:ext cx="503236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8870" name="Group 278">
            <a:extLst>
              <a:ext uri="{FF2B5EF4-FFF2-40B4-BE49-F238E27FC236}">
                <a16:creationId xmlns:a16="http://schemas.microsoft.com/office/drawing/2014/main" id="{7B6C54DD-A257-FC4B-A4F7-5AC0542E49E8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1557338"/>
            <a:ext cx="647700" cy="2879725"/>
            <a:chOff x="2608" y="890"/>
            <a:chExt cx="408" cy="1814"/>
          </a:xfrm>
        </p:grpSpPr>
        <p:sp>
          <p:nvSpPr>
            <p:cNvPr id="238845" name="Rectangle 253">
              <a:extLst>
                <a:ext uri="{FF2B5EF4-FFF2-40B4-BE49-F238E27FC236}">
                  <a16:creationId xmlns:a16="http://schemas.microsoft.com/office/drawing/2014/main" id="{57864687-35F3-7C45-8713-206114FD5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  <p:sp>
          <p:nvSpPr>
            <p:cNvPr id="238846" name="Rectangle 254">
              <a:extLst>
                <a:ext uri="{FF2B5EF4-FFF2-40B4-BE49-F238E27FC236}">
                  <a16:creationId xmlns:a16="http://schemas.microsoft.com/office/drawing/2014/main" id="{E7B949C6-7DD9-F643-8909-5A9922B4D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0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47" name="Rectangle 255">
              <a:extLst>
                <a:ext uri="{FF2B5EF4-FFF2-40B4-BE49-F238E27FC236}">
                  <a16:creationId xmlns:a16="http://schemas.microsoft.com/office/drawing/2014/main" id="{95A5EF68-7F7D-F04B-9583-04A82AE0E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207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B</a:t>
              </a:r>
            </a:p>
          </p:txBody>
        </p:sp>
        <p:sp>
          <p:nvSpPr>
            <p:cNvPr id="238848" name="Rectangle 256">
              <a:extLst>
                <a:ext uri="{FF2B5EF4-FFF2-40B4-BE49-F238E27FC236}">
                  <a16:creationId xmlns:a16="http://schemas.microsoft.com/office/drawing/2014/main" id="{12CE6625-8D2E-C94D-8726-D59F5A2F6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2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849" name="Rectangle 257">
              <a:extLst>
                <a:ext uri="{FF2B5EF4-FFF2-40B4-BE49-F238E27FC236}">
                  <a16:creationId xmlns:a16="http://schemas.microsoft.com/office/drawing/2014/main" id="{1944CBCA-D380-5B46-8AA2-2B10B0AD9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34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C</a:t>
              </a:r>
            </a:p>
          </p:txBody>
        </p:sp>
        <p:sp>
          <p:nvSpPr>
            <p:cNvPr id="238850" name="Rectangle 258">
              <a:extLst>
                <a:ext uri="{FF2B5EF4-FFF2-40B4-BE49-F238E27FC236}">
                  <a16:creationId xmlns:a16="http://schemas.microsoft.com/office/drawing/2014/main" id="{69AFC120-77A2-D34F-8563-76CAC2C1B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34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25</a:t>
              </a:r>
            </a:p>
          </p:txBody>
        </p:sp>
        <p:sp>
          <p:nvSpPr>
            <p:cNvPr id="238851" name="Rectangle 259">
              <a:extLst>
                <a:ext uri="{FF2B5EF4-FFF2-40B4-BE49-F238E27FC236}">
                  <a16:creationId xmlns:a16="http://schemas.microsoft.com/office/drawing/2014/main" id="{C914DB7D-7C18-3F43-B735-44CD97CEB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480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D</a:t>
              </a:r>
            </a:p>
          </p:txBody>
        </p:sp>
        <p:sp>
          <p:nvSpPr>
            <p:cNvPr id="238852" name="Rectangle 260">
              <a:extLst>
                <a:ext uri="{FF2B5EF4-FFF2-40B4-BE49-F238E27FC236}">
                  <a16:creationId xmlns:a16="http://schemas.microsoft.com/office/drawing/2014/main" id="{42F8A26D-8C65-AF49-8ECD-42DE82521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48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853" name="Rectangle 261">
              <a:extLst>
                <a:ext uri="{FF2B5EF4-FFF2-40B4-BE49-F238E27FC236}">
                  <a16:creationId xmlns:a16="http://schemas.microsoft.com/office/drawing/2014/main" id="{E8B39BD8-3469-5A46-90AE-008A087BF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61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E</a:t>
              </a:r>
            </a:p>
          </p:txBody>
        </p:sp>
        <p:sp>
          <p:nvSpPr>
            <p:cNvPr id="238854" name="Rectangle 262">
              <a:extLst>
                <a:ext uri="{FF2B5EF4-FFF2-40B4-BE49-F238E27FC236}">
                  <a16:creationId xmlns:a16="http://schemas.microsoft.com/office/drawing/2014/main" id="{BE012085-5AB1-F54F-A32B-887D9E3EB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6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855" name="Rectangle 263">
              <a:extLst>
                <a:ext uri="{FF2B5EF4-FFF2-40B4-BE49-F238E27FC236}">
                  <a16:creationId xmlns:a16="http://schemas.microsoft.com/office/drawing/2014/main" id="{3499E4CC-82CD-3B4C-B8F0-F7B51E4FB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75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F</a:t>
              </a:r>
            </a:p>
          </p:txBody>
        </p:sp>
        <p:sp>
          <p:nvSpPr>
            <p:cNvPr id="238856" name="Rectangle 264">
              <a:extLst>
                <a:ext uri="{FF2B5EF4-FFF2-40B4-BE49-F238E27FC236}">
                  <a16:creationId xmlns:a16="http://schemas.microsoft.com/office/drawing/2014/main" id="{6A40EE60-7767-DB4E-B73A-BBC924279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23</a:t>
              </a:r>
            </a:p>
          </p:txBody>
        </p:sp>
        <p:sp>
          <p:nvSpPr>
            <p:cNvPr id="238857" name="Rectangle 265">
              <a:extLst>
                <a:ext uri="{FF2B5EF4-FFF2-40B4-BE49-F238E27FC236}">
                  <a16:creationId xmlns:a16="http://schemas.microsoft.com/office/drawing/2014/main" id="{777BBC70-E6C8-D640-81F4-BA3585463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88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G</a:t>
              </a:r>
            </a:p>
          </p:txBody>
        </p:sp>
        <p:sp>
          <p:nvSpPr>
            <p:cNvPr id="238858" name="Rectangle 266">
              <a:extLst>
                <a:ext uri="{FF2B5EF4-FFF2-40B4-BE49-F238E27FC236}">
                  <a16:creationId xmlns:a16="http://schemas.microsoft.com/office/drawing/2014/main" id="{CDC6BB9A-2CDA-A341-9E4A-208823512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59" name="Rectangle 267">
              <a:extLst>
                <a:ext uri="{FF2B5EF4-FFF2-40B4-BE49-F238E27FC236}">
                  <a16:creationId xmlns:a16="http://schemas.microsoft.com/office/drawing/2014/main" id="{C1CB92E8-4557-CB45-9549-AA8A6E369E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02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  <p:sp>
          <p:nvSpPr>
            <p:cNvPr id="238860" name="Rectangle 268">
              <a:extLst>
                <a:ext uri="{FF2B5EF4-FFF2-40B4-BE49-F238E27FC236}">
                  <a16:creationId xmlns:a16="http://schemas.microsoft.com/office/drawing/2014/main" id="{2A54C281-1DE6-FA4F-A040-E6E599EDF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02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17</a:t>
              </a:r>
            </a:p>
          </p:txBody>
        </p:sp>
        <p:sp>
          <p:nvSpPr>
            <p:cNvPr id="238861" name="Rectangle 269">
              <a:extLst>
                <a:ext uri="{FF2B5EF4-FFF2-40B4-BE49-F238E27FC236}">
                  <a16:creationId xmlns:a16="http://schemas.microsoft.com/office/drawing/2014/main" id="{72C61AC7-C597-6E4F-A1D8-192F5A644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159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  <p:sp>
          <p:nvSpPr>
            <p:cNvPr id="238862" name="Rectangle 270">
              <a:extLst>
                <a:ext uri="{FF2B5EF4-FFF2-40B4-BE49-F238E27FC236}">
                  <a16:creationId xmlns:a16="http://schemas.microsoft.com/office/drawing/2014/main" id="{DDB7BAF0-5926-BA4C-8E0C-B64689717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1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863" name="Rectangle 271">
              <a:extLst>
                <a:ext uri="{FF2B5EF4-FFF2-40B4-BE49-F238E27FC236}">
                  <a16:creationId xmlns:a16="http://schemas.microsoft.com/office/drawing/2014/main" id="{F3BB4EFC-8E67-E04E-A78A-414EC9131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29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J</a:t>
              </a:r>
            </a:p>
          </p:txBody>
        </p:sp>
        <p:sp>
          <p:nvSpPr>
            <p:cNvPr id="238864" name="Rectangle 272">
              <a:extLst>
                <a:ext uri="{FF2B5EF4-FFF2-40B4-BE49-F238E27FC236}">
                  <a16:creationId xmlns:a16="http://schemas.microsoft.com/office/drawing/2014/main" id="{9DACB145-8470-4D4E-8B83-46FA0600E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29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865" name="Rectangle 273">
              <a:extLst>
                <a:ext uri="{FF2B5EF4-FFF2-40B4-BE49-F238E27FC236}">
                  <a16:creationId xmlns:a16="http://schemas.microsoft.com/office/drawing/2014/main" id="{412BF06C-C545-F24B-8780-D1FC7A16E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432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  <p:sp>
          <p:nvSpPr>
            <p:cNvPr id="238866" name="Rectangle 274">
              <a:extLst>
                <a:ext uri="{FF2B5EF4-FFF2-40B4-BE49-F238E27FC236}">
                  <a16:creationId xmlns:a16="http://schemas.microsoft.com/office/drawing/2014/main" id="{954B001B-778E-DD47-B379-971F4718F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43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67" name="Rectangle 275">
              <a:extLst>
                <a:ext uri="{FF2B5EF4-FFF2-40B4-BE49-F238E27FC236}">
                  <a16:creationId xmlns:a16="http://schemas.microsoft.com/office/drawing/2014/main" id="{ABFF82D8-964D-6B4D-B870-D69C17C8D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56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L</a:t>
              </a:r>
            </a:p>
          </p:txBody>
        </p:sp>
        <p:sp>
          <p:nvSpPr>
            <p:cNvPr id="238868" name="Rectangle 276">
              <a:extLst>
                <a:ext uri="{FF2B5EF4-FFF2-40B4-BE49-F238E27FC236}">
                  <a16:creationId xmlns:a16="http://schemas.microsoft.com/office/drawing/2014/main" id="{18BD906A-F2DE-2148-B75F-4CB1C303F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56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29</a:t>
              </a:r>
            </a:p>
          </p:txBody>
        </p:sp>
        <p:sp>
          <p:nvSpPr>
            <p:cNvPr id="238869" name="Rectangle 277">
              <a:extLst>
                <a:ext uri="{FF2B5EF4-FFF2-40B4-BE49-F238E27FC236}">
                  <a16:creationId xmlns:a16="http://schemas.microsoft.com/office/drawing/2014/main" id="{2C620018-A849-364B-B4B5-845CE691D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890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8951" name="Group 359">
            <a:extLst>
              <a:ext uri="{FF2B5EF4-FFF2-40B4-BE49-F238E27FC236}">
                <a16:creationId xmlns:a16="http://schemas.microsoft.com/office/drawing/2014/main" id="{AC8FC150-F881-C141-A262-236447638D6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557338"/>
            <a:ext cx="431800" cy="2879725"/>
            <a:chOff x="3061" y="981"/>
            <a:chExt cx="272" cy="1814"/>
          </a:xfrm>
        </p:grpSpPr>
        <p:sp>
          <p:nvSpPr>
            <p:cNvPr id="238873" name="Rectangle 281">
              <a:extLst>
                <a:ext uri="{FF2B5EF4-FFF2-40B4-BE49-F238E27FC236}">
                  <a16:creationId xmlns:a16="http://schemas.microsoft.com/office/drawing/2014/main" id="{7D6E3BD6-311B-2040-8D45-722F609F0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75" name="Rectangle 283">
              <a:extLst>
                <a:ext uri="{FF2B5EF4-FFF2-40B4-BE49-F238E27FC236}">
                  <a16:creationId xmlns:a16="http://schemas.microsoft.com/office/drawing/2014/main" id="{35CD3408-0960-7143-AC29-19F17EE31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877" name="Rectangle 285">
              <a:extLst>
                <a:ext uri="{FF2B5EF4-FFF2-40B4-BE49-F238E27FC236}">
                  <a16:creationId xmlns:a16="http://schemas.microsoft.com/office/drawing/2014/main" id="{F1350A67-A22F-C749-86FA-9433EBFAC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79" name="Rectangle 287">
              <a:extLst>
                <a:ext uri="{FF2B5EF4-FFF2-40B4-BE49-F238E27FC236}">
                  <a16:creationId xmlns:a16="http://schemas.microsoft.com/office/drawing/2014/main" id="{9143F437-6296-8044-B063-7F5323694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27</a:t>
              </a:r>
            </a:p>
          </p:txBody>
        </p:sp>
        <p:sp>
          <p:nvSpPr>
            <p:cNvPr id="238881" name="Rectangle 289">
              <a:extLst>
                <a:ext uri="{FF2B5EF4-FFF2-40B4-BE49-F238E27FC236}">
                  <a16:creationId xmlns:a16="http://schemas.microsoft.com/office/drawing/2014/main" id="{B0AD7747-A564-DC4F-9FCB-B3504F8FB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883" name="Rectangle 291">
              <a:extLst>
                <a:ext uri="{FF2B5EF4-FFF2-40B4-BE49-F238E27FC236}">
                  <a16:creationId xmlns:a16="http://schemas.microsoft.com/office/drawing/2014/main" id="{A10423CC-2C96-F74A-A55E-B8AACBC23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5" name="Rectangle 293">
              <a:extLst>
                <a:ext uri="{FF2B5EF4-FFF2-40B4-BE49-F238E27FC236}">
                  <a16:creationId xmlns:a16="http://schemas.microsoft.com/office/drawing/2014/main" id="{FEFA7245-CBC3-EB43-8A1B-E5D7937D7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887" name="Rectangle 295">
              <a:extLst>
                <a:ext uri="{FF2B5EF4-FFF2-40B4-BE49-F238E27FC236}">
                  <a16:creationId xmlns:a16="http://schemas.microsoft.com/office/drawing/2014/main" id="{FBB0EAE8-C3F6-BE48-930A-87626B216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9" name="Rectangle 297">
              <a:extLst>
                <a:ext uri="{FF2B5EF4-FFF2-40B4-BE49-F238E27FC236}">
                  <a16:creationId xmlns:a16="http://schemas.microsoft.com/office/drawing/2014/main" id="{99BE5A56-DBF2-0040-A90B-A963AA964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91" name="Rectangle 299">
              <a:extLst>
                <a:ext uri="{FF2B5EF4-FFF2-40B4-BE49-F238E27FC236}">
                  <a16:creationId xmlns:a16="http://schemas.microsoft.com/office/drawing/2014/main" id="{88112B04-A7C7-5B4C-81A1-063F82DA4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11</a:t>
              </a:r>
            </a:p>
          </p:txBody>
        </p:sp>
        <p:sp>
          <p:nvSpPr>
            <p:cNvPr id="238893" name="Rectangle 301">
              <a:extLst>
                <a:ext uri="{FF2B5EF4-FFF2-40B4-BE49-F238E27FC236}">
                  <a16:creationId xmlns:a16="http://schemas.microsoft.com/office/drawing/2014/main" id="{DD6D4C5A-7BA1-EE4B-B3E3-0FF793394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895" name="Rectangle 303">
              <a:extLst>
                <a:ext uri="{FF2B5EF4-FFF2-40B4-BE49-F238E27FC236}">
                  <a16:creationId xmlns:a16="http://schemas.microsoft.com/office/drawing/2014/main" id="{C675D618-0105-1A42-95D2-65D094580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33</a:t>
              </a:r>
            </a:p>
          </p:txBody>
        </p:sp>
        <p:sp>
          <p:nvSpPr>
            <p:cNvPr id="238896" name="Rectangle 304">
              <a:extLst>
                <a:ext uri="{FF2B5EF4-FFF2-40B4-BE49-F238E27FC236}">
                  <a16:creationId xmlns:a16="http://schemas.microsoft.com/office/drawing/2014/main" id="{B7819EE5-A7A8-934B-939A-DC12F34F8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grpSp>
        <p:nvGrpSpPr>
          <p:cNvPr id="238950" name="Group 358">
            <a:extLst>
              <a:ext uri="{FF2B5EF4-FFF2-40B4-BE49-F238E27FC236}">
                <a16:creationId xmlns:a16="http://schemas.microsoft.com/office/drawing/2014/main" id="{633C4B3C-D012-E549-8351-67696A621355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1557338"/>
            <a:ext cx="431800" cy="2879725"/>
            <a:chOff x="3606" y="981"/>
            <a:chExt cx="272" cy="1814"/>
          </a:xfrm>
        </p:grpSpPr>
        <p:sp>
          <p:nvSpPr>
            <p:cNvPr id="238899" name="Rectangle 307">
              <a:extLst>
                <a:ext uri="{FF2B5EF4-FFF2-40B4-BE49-F238E27FC236}">
                  <a16:creationId xmlns:a16="http://schemas.microsoft.com/office/drawing/2014/main" id="{1681CA26-95CE-7946-B338-4196641C5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01" name="Rectangle 309">
              <a:extLst>
                <a:ext uri="{FF2B5EF4-FFF2-40B4-BE49-F238E27FC236}">
                  <a16:creationId xmlns:a16="http://schemas.microsoft.com/office/drawing/2014/main" id="{E0878CB6-9305-7B4E-ADDE-5105DAF9C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03" name="Rectangle 311">
              <a:extLst>
                <a:ext uri="{FF2B5EF4-FFF2-40B4-BE49-F238E27FC236}">
                  <a16:creationId xmlns:a16="http://schemas.microsoft.com/office/drawing/2014/main" id="{143FA0F9-4A6C-DC4E-97DF-8D5A04E55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05" name="Rectangle 313">
              <a:extLst>
                <a:ext uri="{FF2B5EF4-FFF2-40B4-BE49-F238E27FC236}">
                  <a16:creationId xmlns:a16="http://schemas.microsoft.com/office/drawing/2014/main" id="{77787010-9A5D-F54A-AD4D-915267C45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07" name="Rectangle 315">
              <a:extLst>
                <a:ext uri="{FF2B5EF4-FFF2-40B4-BE49-F238E27FC236}">
                  <a16:creationId xmlns:a16="http://schemas.microsoft.com/office/drawing/2014/main" id="{9F4D6694-02AA-BC42-AA65-67323E7F3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30</a:t>
              </a:r>
            </a:p>
          </p:txBody>
        </p:sp>
        <p:sp>
          <p:nvSpPr>
            <p:cNvPr id="238909" name="Rectangle 317">
              <a:extLst>
                <a:ext uri="{FF2B5EF4-FFF2-40B4-BE49-F238E27FC236}">
                  <a16:creationId xmlns:a16="http://schemas.microsoft.com/office/drawing/2014/main" id="{5E37BA7D-2EE2-1F46-BDE4-8F8E38164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11" name="Rectangle 319">
              <a:extLst>
                <a:ext uri="{FF2B5EF4-FFF2-40B4-BE49-F238E27FC236}">
                  <a16:creationId xmlns:a16="http://schemas.microsoft.com/office/drawing/2014/main" id="{192321C9-87DC-9C41-A453-B6E3D6B01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13" name="Rectangle 321">
              <a:extLst>
                <a:ext uri="{FF2B5EF4-FFF2-40B4-BE49-F238E27FC236}">
                  <a16:creationId xmlns:a16="http://schemas.microsoft.com/office/drawing/2014/main" id="{5D70F526-3FB8-7947-9773-36217AEF2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15" name="Rectangle 323">
              <a:extLst>
                <a:ext uri="{FF2B5EF4-FFF2-40B4-BE49-F238E27FC236}">
                  <a16:creationId xmlns:a16="http://schemas.microsoft.com/office/drawing/2014/main" id="{7531921B-E785-4B47-9DDD-CB560E47E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917" name="Rectangle 325">
              <a:extLst>
                <a:ext uri="{FF2B5EF4-FFF2-40B4-BE49-F238E27FC236}">
                  <a16:creationId xmlns:a16="http://schemas.microsoft.com/office/drawing/2014/main" id="{B3947EE9-EFA0-8F47-915E-1984BF015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919" name="Rectangle 327">
              <a:extLst>
                <a:ext uri="{FF2B5EF4-FFF2-40B4-BE49-F238E27FC236}">
                  <a16:creationId xmlns:a16="http://schemas.microsoft.com/office/drawing/2014/main" id="{45C4EA5B-29FB-7940-AF40-49E37577F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21" name="Rectangle 329">
              <a:extLst>
                <a:ext uri="{FF2B5EF4-FFF2-40B4-BE49-F238E27FC236}">
                  <a16:creationId xmlns:a16="http://schemas.microsoft.com/office/drawing/2014/main" id="{126868A9-94B9-8046-8537-F3139C058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22" name="Rectangle 330">
              <a:extLst>
                <a:ext uri="{FF2B5EF4-FFF2-40B4-BE49-F238E27FC236}">
                  <a16:creationId xmlns:a16="http://schemas.microsoft.com/office/drawing/2014/main" id="{57A3B4E4-4377-9840-B6A0-0B6D946CD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8949" name="Group 357">
            <a:extLst>
              <a:ext uri="{FF2B5EF4-FFF2-40B4-BE49-F238E27FC236}">
                <a16:creationId xmlns:a16="http://schemas.microsoft.com/office/drawing/2014/main" id="{3B473817-94AF-1C4D-82AE-052F5A153097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1557338"/>
            <a:ext cx="431800" cy="2879725"/>
            <a:chOff x="4150" y="981"/>
            <a:chExt cx="272" cy="1814"/>
          </a:xfrm>
        </p:grpSpPr>
        <p:sp>
          <p:nvSpPr>
            <p:cNvPr id="238925" name="Rectangle 333">
              <a:extLst>
                <a:ext uri="{FF2B5EF4-FFF2-40B4-BE49-F238E27FC236}">
                  <a16:creationId xmlns:a16="http://schemas.microsoft.com/office/drawing/2014/main" id="{80613954-D2C0-A14B-9F9E-A4A7E964A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927" name="Rectangle 335">
              <a:extLst>
                <a:ext uri="{FF2B5EF4-FFF2-40B4-BE49-F238E27FC236}">
                  <a16:creationId xmlns:a16="http://schemas.microsoft.com/office/drawing/2014/main" id="{DD4CF0C2-FA4B-CC4C-9A7E-38D73A7EC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28</a:t>
              </a:r>
            </a:p>
          </p:txBody>
        </p:sp>
        <p:sp>
          <p:nvSpPr>
            <p:cNvPr id="238929" name="Rectangle 337">
              <a:extLst>
                <a:ext uri="{FF2B5EF4-FFF2-40B4-BE49-F238E27FC236}">
                  <a16:creationId xmlns:a16="http://schemas.microsoft.com/office/drawing/2014/main" id="{77084DB7-484C-644C-AC12-EE83D7736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931" name="Rectangle 339">
              <a:extLst>
                <a:ext uri="{FF2B5EF4-FFF2-40B4-BE49-F238E27FC236}">
                  <a16:creationId xmlns:a16="http://schemas.microsoft.com/office/drawing/2014/main" id="{D43F6A56-BBEE-4746-A049-EE1CA40F1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933" name="Rectangle 341">
              <a:extLst>
                <a:ext uri="{FF2B5EF4-FFF2-40B4-BE49-F238E27FC236}">
                  <a16:creationId xmlns:a16="http://schemas.microsoft.com/office/drawing/2014/main" id="{DFA6DA81-F64A-9D4C-B96E-FB4AB4C4A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35" name="Rectangle 343">
              <a:extLst>
                <a:ext uri="{FF2B5EF4-FFF2-40B4-BE49-F238E27FC236}">
                  <a16:creationId xmlns:a16="http://schemas.microsoft.com/office/drawing/2014/main" id="{3A5C6518-F94A-A149-ACBC-0149C3918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937" name="Rectangle 345">
              <a:extLst>
                <a:ext uri="{FF2B5EF4-FFF2-40B4-BE49-F238E27FC236}">
                  <a16:creationId xmlns:a16="http://schemas.microsoft.com/office/drawing/2014/main" id="{25BED103-0C56-CD4E-A612-C5D17CB84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39" name="Rectangle 347">
              <a:extLst>
                <a:ext uri="{FF2B5EF4-FFF2-40B4-BE49-F238E27FC236}">
                  <a16:creationId xmlns:a16="http://schemas.microsoft.com/office/drawing/2014/main" id="{B6E3EC72-786B-6C4B-B9C2-895FA57BB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41" name="Rectangle 349">
              <a:extLst>
                <a:ext uri="{FF2B5EF4-FFF2-40B4-BE49-F238E27FC236}">
                  <a16:creationId xmlns:a16="http://schemas.microsoft.com/office/drawing/2014/main" id="{5E2D844D-D908-1A47-A846-8E6460B74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43" name="Rectangle 351">
              <a:extLst>
                <a:ext uri="{FF2B5EF4-FFF2-40B4-BE49-F238E27FC236}">
                  <a16:creationId xmlns:a16="http://schemas.microsoft.com/office/drawing/2014/main" id="{828D47E5-FAA8-FE42-9D06-29EAE5A49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45" name="Rectangle 353">
              <a:extLst>
                <a:ext uri="{FF2B5EF4-FFF2-40B4-BE49-F238E27FC236}">
                  <a16:creationId xmlns:a16="http://schemas.microsoft.com/office/drawing/2014/main" id="{17F873B0-9BCA-F74F-A7FE-7ABD72134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47" name="Rectangle 355">
              <a:extLst>
                <a:ext uri="{FF2B5EF4-FFF2-40B4-BE49-F238E27FC236}">
                  <a16:creationId xmlns:a16="http://schemas.microsoft.com/office/drawing/2014/main" id="{EA8EF8CE-AE0F-B44E-8CC6-04C1453C1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48" name="Rectangle 356">
              <a:extLst>
                <a:ext uri="{FF2B5EF4-FFF2-40B4-BE49-F238E27FC236}">
                  <a16:creationId xmlns:a16="http://schemas.microsoft.com/office/drawing/2014/main" id="{6A67947F-EE1C-524C-A556-C9BEE1DDF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55" name="Rectangle 363">
            <a:extLst>
              <a:ext uri="{FF2B5EF4-FFF2-40B4-BE49-F238E27FC236}">
                <a16:creationId xmlns:a16="http://schemas.microsoft.com/office/drawing/2014/main" id="{2E78A691-F09D-F847-A65D-3077692D7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28</a:t>
            </a:r>
          </a:p>
        </p:txBody>
      </p:sp>
      <p:sp>
        <p:nvSpPr>
          <p:cNvPr id="238956" name="Rectangle 364">
            <a:extLst>
              <a:ext uri="{FF2B5EF4-FFF2-40B4-BE49-F238E27FC236}">
                <a16:creationId xmlns:a16="http://schemas.microsoft.com/office/drawing/2014/main" id="{D007DFF5-DB65-4145-A602-48E28B2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20</a:t>
            </a:r>
          </a:p>
        </p:txBody>
      </p:sp>
      <p:sp>
        <p:nvSpPr>
          <p:cNvPr id="238957" name="Rectangle 365">
            <a:extLst>
              <a:ext uri="{FF2B5EF4-FFF2-40B4-BE49-F238E27FC236}">
                <a16:creationId xmlns:a16="http://schemas.microsoft.com/office/drawing/2014/main" id="{7A37CD2A-E9CB-4542-8B69-076274372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17</a:t>
            </a:r>
          </a:p>
        </p:txBody>
      </p:sp>
      <p:sp>
        <p:nvSpPr>
          <p:cNvPr id="238958" name="Rectangle 366">
            <a:extLst>
              <a:ext uri="{FF2B5EF4-FFF2-40B4-BE49-F238E27FC236}">
                <a16:creationId xmlns:a16="http://schemas.microsoft.com/office/drawing/2014/main" id="{AB60BAF2-E1CA-5841-B977-DB4AE3540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30</a:t>
            </a:r>
          </a:p>
        </p:txBody>
      </p:sp>
      <p:sp>
        <p:nvSpPr>
          <p:cNvPr id="238959" name="Rectangle 367">
            <a:extLst>
              <a:ext uri="{FF2B5EF4-FFF2-40B4-BE49-F238E27FC236}">
                <a16:creationId xmlns:a16="http://schemas.microsoft.com/office/drawing/2014/main" id="{89085E7C-FC12-BB4B-928A-BFF21D1CE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18</a:t>
            </a:r>
          </a:p>
        </p:txBody>
      </p:sp>
      <p:sp>
        <p:nvSpPr>
          <p:cNvPr id="238962" name="Rectangle 370">
            <a:extLst>
              <a:ext uri="{FF2B5EF4-FFF2-40B4-BE49-F238E27FC236}">
                <a16:creationId xmlns:a16="http://schemas.microsoft.com/office/drawing/2014/main" id="{AF85530A-5CE5-9948-83A4-74023F3BF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0</a:t>
            </a:r>
          </a:p>
        </p:txBody>
      </p:sp>
      <p:sp>
        <p:nvSpPr>
          <p:cNvPr id="238964" name="Rectangle 372">
            <a:extLst>
              <a:ext uri="{FF2B5EF4-FFF2-40B4-BE49-F238E27FC236}">
                <a16:creationId xmlns:a16="http://schemas.microsoft.com/office/drawing/2014/main" id="{D3B0E901-AB9D-0E4E-B69E-CD3BB086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15</a:t>
            </a:r>
          </a:p>
        </p:txBody>
      </p:sp>
      <p:grpSp>
        <p:nvGrpSpPr>
          <p:cNvPr id="239040" name="Group 448">
            <a:extLst>
              <a:ext uri="{FF2B5EF4-FFF2-40B4-BE49-F238E27FC236}">
                <a16:creationId xmlns:a16="http://schemas.microsoft.com/office/drawing/2014/main" id="{E3BD78C8-B562-8946-83F9-13402B09B43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936625" cy="215900"/>
            <a:chOff x="4195" y="1162"/>
            <a:chExt cx="590" cy="136"/>
          </a:xfrm>
        </p:grpSpPr>
        <p:sp>
          <p:nvSpPr>
            <p:cNvPr id="238953" name="Rectangle 361">
              <a:extLst>
                <a:ext uri="{FF2B5EF4-FFF2-40B4-BE49-F238E27FC236}">
                  <a16:creationId xmlns:a16="http://schemas.microsoft.com/office/drawing/2014/main" id="{BCC916A3-1614-4B44-A685-0185C3D58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67" name="Rectangle 375">
              <a:extLst>
                <a:ext uri="{FF2B5EF4-FFF2-40B4-BE49-F238E27FC236}">
                  <a16:creationId xmlns:a16="http://schemas.microsoft.com/office/drawing/2014/main" id="{87961128-BA9E-064C-8B11-185F2B22A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9049" name="Group 457">
            <a:extLst>
              <a:ext uri="{FF2B5EF4-FFF2-40B4-BE49-F238E27FC236}">
                <a16:creationId xmlns:a16="http://schemas.microsoft.com/office/drawing/2014/main" id="{D9A751B4-53BD-5A4C-B071-10AB84CCC607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2060575"/>
            <a:ext cx="936625" cy="215900"/>
            <a:chOff x="4195" y="1298"/>
            <a:chExt cx="590" cy="136"/>
          </a:xfrm>
        </p:grpSpPr>
        <p:sp>
          <p:nvSpPr>
            <p:cNvPr id="238954" name="Rectangle 362">
              <a:extLst>
                <a:ext uri="{FF2B5EF4-FFF2-40B4-BE49-F238E27FC236}">
                  <a16:creationId xmlns:a16="http://schemas.microsoft.com/office/drawing/2014/main" id="{107FD514-620B-7C48-988A-C91EF9C1D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68" name="Rectangle 376">
              <a:extLst>
                <a:ext uri="{FF2B5EF4-FFF2-40B4-BE49-F238E27FC236}">
                  <a16:creationId xmlns:a16="http://schemas.microsoft.com/office/drawing/2014/main" id="{D53D25C5-981D-564C-BD20-0D9256246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sp>
        <p:nvSpPr>
          <p:cNvPr id="238969" name="Rectangle 377">
            <a:extLst>
              <a:ext uri="{FF2B5EF4-FFF2-40B4-BE49-F238E27FC236}">
                <a16:creationId xmlns:a16="http://schemas.microsoft.com/office/drawing/2014/main" id="{16D29AD1-3A14-4546-8BCF-20144745A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0" name="Rectangle 378">
            <a:extLst>
              <a:ext uri="{FF2B5EF4-FFF2-40B4-BE49-F238E27FC236}">
                <a16:creationId xmlns:a16="http://schemas.microsoft.com/office/drawing/2014/main" id="{D3874F0F-68C5-4A4D-BC73-456A163C3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sp>
        <p:nvSpPr>
          <p:cNvPr id="238971" name="Rectangle 379">
            <a:extLst>
              <a:ext uri="{FF2B5EF4-FFF2-40B4-BE49-F238E27FC236}">
                <a16:creationId xmlns:a16="http://schemas.microsoft.com/office/drawing/2014/main" id="{BE22D270-D369-F94C-A6FD-F08B93037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2" name="Rectangle 380">
            <a:extLst>
              <a:ext uri="{FF2B5EF4-FFF2-40B4-BE49-F238E27FC236}">
                <a16:creationId xmlns:a16="http://schemas.microsoft.com/office/drawing/2014/main" id="{711D7A8D-7AC7-2749-B2C4-3EC8B8BDD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3" name="Rectangle 381">
            <a:extLst>
              <a:ext uri="{FF2B5EF4-FFF2-40B4-BE49-F238E27FC236}">
                <a16:creationId xmlns:a16="http://schemas.microsoft.com/office/drawing/2014/main" id="{E1A6C2D7-2F0A-1941-B02F-1F1F75FE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grpSp>
        <p:nvGrpSpPr>
          <p:cNvPr id="239043" name="Group 451">
            <a:extLst>
              <a:ext uri="{FF2B5EF4-FFF2-40B4-BE49-F238E27FC236}">
                <a16:creationId xmlns:a16="http://schemas.microsoft.com/office/drawing/2014/main" id="{820EDC3E-DF90-A547-927C-A777E18E5EE6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357563"/>
            <a:ext cx="936625" cy="215900"/>
            <a:chOff x="4195" y="2115"/>
            <a:chExt cx="590" cy="136"/>
          </a:xfrm>
        </p:grpSpPr>
        <p:sp>
          <p:nvSpPr>
            <p:cNvPr id="238960" name="Rectangle 368">
              <a:extLst>
                <a:ext uri="{FF2B5EF4-FFF2-40B4-BE49-F238E27FC236}">
                  <a16:creationId xmlns:a16="http://schemas.microsoft.com/office/drawing/2014/main" id="{0B12B3B6-20D2-7342-9031-CD1983ECA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974" name="Rectangle 382">
              <a:extLst>
                <a:ext uri="{FF2B5EF4-FFF2-40B4-BE49-F238E27FC236}">
                  <a16:creationId xmlns:a16="http://schemas.microsoft.com/office/drawing/2014/main" id="{9FA1482F-270D-DC4D-9361-4B122C501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9041" name="Group 449">
            <a:extLst>
              <a:ext uri="{FF2B5EF4-FFF2-40B4-BE49-F238E27FC236}">
                <a16:creationId xmlns:a16="http://schemas.microsoft.com/office/drawing/2014/main" id="{9746CCC1-BC3C-1044-9579-B330D7F2F1DE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573463"/>
            <a:ext cx="936625" cy="215900"/>
            <a:chOff x="4195" y="2251"/>
            <a:chExt cx="590" cy="136"/>
          </a:xfrm>
        </p:grpSpPr>
        <p:sp>
          <p:nvSpPr>
            <p:cNvPr id="238961" name="Rectangle 369">
              <a:extLst>
                <a:ext uri="{FF2B5EF4-FFF2-40B4-BE49-F238E27FC236}">
                  <a16:creationId xmlns:a16="http://schemas.microsoft.com/office/drawing/2014/main" id="{F5EDB4A9-561B-574C-AF11-DF1565AC9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75" name="Rectangle 383">
              <a:extLst>
                <a:ext uri="{FF2B5EF4-FFF2-40B4-BE49-F238E27FC236}">
                  <a16:creationId xmlns:a16="http://schemas.microsoft.com/office/drawing/2014/main" id="{D58050B7-6C41-8646-932C-C85DD88BC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sp>
        <p:nvSpPr>
          <p:cNvPr id="238976" name="Rectangle 384">
            <a:extLst>
              <a:ext uri="{FF2B5EF4-FFF2-40B4-BE49-F238E27FC236}">
                <a16:creationId xmlns:a16="http://schemas.microsoft.com/office/drawing/2014/main" id="{A720D490-B613-5A4F-B37E-34133BA35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-</a:t>
            </a:r>
          </a:p>
        </p:txBody>
      </p:sp>
      <p:grpSp>
        <p:nvGrpSpPr>
          <p:cNvPr id="239042" name="Group 450">
            <a:extLst>
              <a:ext uri="{FF2B5EF4-FFF2-40B4-BE49-F238E27FC236}">
                <a16:creationId xmlns:a16="http://schemas.microsoft.com/office/drawing/2014/main" id="{A654ACC1-C980-C841-A22C-A5956A19E17B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4005263"/>
            <a:ext cx="936625" cy="215900"/>
            <a:chOff x="4195" y="2523"/>
            <a:chExt cx="590" cy="136"/>
          </a:xfrm>
        </p:grpSpPr>
        <p:sp>
          <p:nvSpPr>
            <p:cNvPr id="238963" name="Rectangle 371">
              <a:extLst>
                <a:ext uri="{FF2B5EF4-FFF2-40B4-BE49-F238E27FC236}">
                  <a16:creationId xmlns:a16="http://schemas.microsoft.com/office/drawing/2014/main" id="{49F1FE68-3B88-F847-AA88-26478D6D2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77" name="Rectangle 385">
              <a:extLst>
                <a:ext uri="{FF2B5EF4-FFF2-40B4-BE49-F238E27FC236}">
                  <a16:creationId xmlns:a16="http://schemas.microsoft.com/office/drawing/2014/main" id="{673ACEA4-FAF3-1045-AAA2-DE399E1F7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78" name="Rectangle 386">
            <a:extLst>
              <a:ext uri="{FF2B5EF4-FFF2-40B4-BE49-F238E27FC236}">
                <a16:creationId xmlns:a16="http://schemas.microsoft.com/office/drawing/2014/main" id="{C70BD8A3-819D-784D-9270-26BA44F9F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K</a:t>
            </a:r>
          </a:p>
        </p:txBody>
      </p:sp>
      <p:sp>
        <p:nvSpPr>
          <p:cNvPr id="239020" name="Rectangle 428">
            <a:extLst>
              <a:ext uri="{FF2B5EF4-FFF2-40B4-BE49-F238E27FC236}">
                <a16:creationId xmlns:a16="http://schemas.microsoft.com/office/drawing/2014/main" id="{C0F56BF7-5301-BE42-8CC1-837CAAC46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1557338"/>
            <a:ext cx="4318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line</a:t>
            </a:r>
          </a:p>
        </p:txBody>
      </p:sp>
      <p:sp>
        <p:nvSpPr>
          <p:cNvPr id="239034" name="Rectangle 442">
            <a:extLst>
              <a:ext uri="{FF2B5EF4-FFF2-40B4-BE49-F238E27FC236}">
                <a16:creationId xmlns:a16="http://schemas.microsoft.com/office/drawing/2014/main" id="{329DB9FA-34C0-9848-98C8-4D3176C2B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JA</a:t>
            </a:r>
          </a:p>
          <a:p>
            <a:r>
              <a:rPr lang="en-US" altLang="nb-NO">
                <a:latin typeface="Eurostile" panose="020B0504020202050204" pitchFamily="34" charset="77"/>
              </a:rPr>
              <a:t>8</a:t>
            </a:r>
          </a:p>
        </p:txBody>
      </p:sp>
      <p:sp>
        <p:nvSpPr>
          <p:cNvPr id="239035" name="Rectangle 443">
            <a:extLst>
              <a:ext uri="{FF2B5EF4-FFF2-40B4-BE49-F238E27FC236}">
                <a16:creationId xmlns:a16="http://schemas.microsoft.com/office/drawing/2014/main" id="{8F0B193C-E2FF-964A-8E73-639A60FF3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652963"/>
            <a:ext cx="6477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delay</a:t>
            </a:r>
          </a:p>
        </p:txBody>
      </p:sp>
      <p:sp>
        <p:nvSpPr>
          <p:cNvPr id="239037" name="Rectangle 445">
            <a:extLst>
              <a:ext uri="{FF2B5EF4-FFF2-40B4-BE49-F238E27FC236}">
                <a16:creationId xmlns:a16="http://schemas.microsoft.com/office/drawing/2014/main" id="{E2B93B8D-F6B5-4A40-B8B5-56288B1BB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JI</a:t>
            </a:r>
          </a:p>
          <a:p>
            <a:r>
              <a:rPr lang="en-US" altLang="nb-NO">
                <a:latin typeface="Eurostile" panose="020B0504020202050204" pitchFamily="34" charset="77"/>
              </a:rPr>
              <a:t>10</a:t>
            </a:r>
          </a:p>
        </p:txBody>
      </p:sp>
      <p:sp>
        <p:nvSpPr>
          <p:cNvPr id="239038" name="Rectangle 446">
            <a:extLst>
              <a:ext uri="{FF2B5EF4-FFF2-40B4-BE49-F238E27FC236}">
                <a16:creationId xmlns:a16="http://schemas.microsoft.com/office/drawing/2014/main" id="{858FC2BB-6E60-9649-8496-9F5C47360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JH</a:t>
            </a:r>
          </a:p>
          <a:p>
            <a:r>
              <a:rPr lang="en-US" altLang="nb-NO">
                <a:latin typeface="Eurostile" panose="020B0504020202050204" pitchFamily="34" charset="77"/>
              </a:rPr>
              <a:t>12</a:t>
            </a:r>
          </a:p>
        </p:txBody>
      </p:sp>
      <p:sp>
        <p:nvSpPr>
          <p:cNvPr id="239039" name="Rectangle 447">
            <a:extLst>
              <a:ext uri="{FF2B5EF4-FFF2-40B4-BE49-F238E27FC236}">
                <a16:creationId xmlns:a16="http://schemas.microsoft.com/office/drawing/2014/main" id="{5B263CF5-C18F-AD40-B88E-9D228F701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>
                <a:latin typeface="Eurostile" panose="020B0504020202050204" pitchFamily="34" charset="77"/>
              </a:rPr>
              <a:t>JK</a:t>
            </a:r>
          </a:p>
          <a:p>
            <a:r>
              <a:rPr lang="en-US" altLang="nb-NO" dirty="0">
                <a:latin typeface="Eurostile" panose="020B0504020202050204" pitchFamily="34" charset="77"/>
              </a:rPr>
              <a:t>6</a:t>
            </a:r>
          </a:p>
        </p:txBody>
      </p:sp>
      <p:grpSp>
        <p:nvGrpSpPr>
          <p:cNvPr id="239048" name="Group 456">
            <a:extLst>
              <a:ext uri="{FF2B5EF4-FFF2-40B4-BE49-F238E27FC236}">
                <a16:creationId xmlns:a16="http://schemas.microsoft.com/office/drawing/2014/main" id="{6B1C71D2-7330-EE4D-BAFE-F4F9CBE9571A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2205038"/>
            <a:ext cx="2374900" cy="2663825"/>
            <a:chOff x="2699" y="1389"/>
            <a:chExt cx="1496" cy="1678"/>
          </a:xfrm>
        </p:grpSpPr>
        <p:sp>
          <p:nvSpPr>
            <p:cNvPr id="239046" name="Line 454">
              <a:extLst>
                <a:ext uri="{FF2B5EF4-FFF2-40B4-BE49-F238E27FC236}">
                  <a16:creationId xmlns:a16="http://schemas.microsoft.com/office/drawing/2014/main" id="{3937D1FA-5DC1-BA46-BBAD-99A58D0C0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389"/>
              <a:ext cx="1496" cy="16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47" name="Line 455">
              <a:extLst>
                <a:ext uri="{FF2B5EF4-FFF2-40B4-BE49-F238E27FC236}">
                  <a16:creationId xmlns:a16="http://schemas.microsoft.com/office/drawing/2014/main" id="{B2E71F39-9FBA-3E42-BEA5-FFFC68D42B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9" y="1389"/>
              <a:ext cx="14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9055" name="Group 463">
            <a:extLst>
              <a:ext uri="{FF2B5EF4-FFF2-40B4-BE49-F238E27FC236}">
                <a16:creationId xmlns:a16="http://schemas.microsoft.com/office/drawing/2014/main" id="{57622C3C-CE78-9546-AE76-4EBA8B193333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1989138"/>
            <a:ext cx="2374900" cy="2952750"/>
            <a:chOff x="2699" y="1253"/>
            <a:chExt cx="1496" cy="1860"/>
          </a:xfrm>
        </p:grpSpPr>
        <p:sp>
          <p:nvSpPr>
            <p:cNvPr id="239051" name="Line 459">
              <a:extLst>
                <a:ext uri="{FF2B5EF4-FFF2-40B4-BE49-F238E27FC236}">
                  <a16:creationId xmlns:a16="http://schemas.microsoft.com/office/drawing/2014/main" id="{7F7164D9-68D9-B14C-B704-F4CCDF96B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7" y="2341"/>
              <a:ext cx="1088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2" name="Line 460">
              <a:extLst>
                <a:ext uri="{FF2B5EF4-FFF2-40B4-BE49-F238E27FC236}">
                  <a16:creationId xmlns:a16="http://schemas.microsoft.com/office/drawing/2014/main" id="{DF06CE3D-6773-6B41-9C87-EF774DED3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253"/>
              <a:ext cx="1496" cy="18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3" name="Line 461">
              <a:extLst>
                <a:ext uri="{FF2B5EF4-FFF2-40B4-BE49-F238E27FC236}">
                  <a16:creationId xmlns:a16="http://schemas.microsoft.com/office/drawing/2014/main" id="{7C61F837-C55C-874D-A6B9-60CB285887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2205"/>
              <a:ext cx="725" cy="9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4" name="Line 462">
              <a:extLst>
                <a:ext uri="{FF2B5EF4-FFF2-40B4-BE49-F238E27FC236}">
                  <a16:creationId xmlns:a16="http://schemas.microsoft.com/office/drawing/2014/main" id="{221DC071-EC25-7C4B-80FA-25935A5841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2568"/>
              <a:ext cx="362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8975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8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8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3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955" grpId="0" animBg="1"/>
      <p:bldP spid="238956" grpId="0" animBg="1"/>
      <p:bldP spid="238957" grpId="0" animBg="1"/>
      <p:bldP spid="238958" grpId="0" animBg="1"/>
      <p:bldP spid="238959" grpId="0" animBg="1"/>
      <p:bldP spid="238962" grpId="0" animBg="1"/>
      <p:bldP spid="238964" grpId="0" animBg="1"/>
      <p:bldP spid="238969" grpId="0" animBg="1"/>
      <p:bldP spid="238970" grpId="0" animBg="1"/>
      <p:bldP spid="238971" grpId="0" animBg="1"/>
      <p:bldP spid="238972" grpId="0" animBg="1"/>
      <p:bldP spid="238973" grpId="0" animBg="1"/>
      <p:bldP spid="238976" grpId="0" animBg="1"/>
      <p:bldP spid="238978" grpId="0" animBg="1"/>
      <p:bldP spid="239034" grpId="0" animBg="1"/>
      <p:bldP spid="239035" grpId="0" animBg="1"/>
      <p:bldP spid="239037" grpId="0" animBg="1"/>
      <p:bldP spid="239038" grpId="0" animBg="1"/>
      <p:bldP spid="23903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>
            <a:extLst>
              <a:ext uri="{FF2B5EF4-FFF2-40B4-BE49-F238E27FC236}">
                <a16:creationId xmlns:a16="http://schemas.microsoft.com/office/drawing/2014/main" id="{2688C110-7192-B746-BFA9-5208669D20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55099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Fast route improvement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Fast distribution of information about new short paths (with few hops)</a:t>
            </a:r>
          </a:p>
        </p:txBody>
      </p:sp>
      <p:sp>
        <p:nvSpPr>
          <p:cNvPr id="242690" name="Rectangle 2">
            <a:extLst>
              <a:ext uri="{FF2B5EF4-FFF2-40B4-BE49-F238E27FC236}">
                <a16:creationId xmlns:a16="http://schemas.microsoft.com/office/drawing/2014/main" id="{8742A804-D926-B048-9BF9-E07494F88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grpSp>
        <p:nvGrpSpPr>
          <p:cNvPr id="242795" name="Group 107">
            <a:extLst>
              <a:ext uri="{FF2B5EF4-FFF2-40B4-BE49-F238E27FC236}">
                <a16:creationId xmlns:a16="http://schemas.microsoft.com/office/drawing/2014/main" id="{7D708ECB-33F3-0A4D-A3B0-68D1964ED33B}"/>
              </a:ext>
            </a:extLst>
          </p:cNvPr>
          <p:cNvGrpSpPr>
            <a:grpSpLocks/>
          </p:cNvGrpSpPr>
          <p:nvPr/>
        </p:nvGrpSpPr>
        <p:grpSpPr bwMode="auto">
          <a:xfrm>
            <a:off x="5704405" y="2997200"/>
            <a:ext cx="2371725" cy="431800"/>
            <a:chOff x="3379" y="2159"/>
            <a:chExt cx="1494" cy="272"/>
          </a:xfrm>
        </p:grpSpPr>
        <p:grpSp>
          <p:nvGrpSpPr>
            <p:cNvPr id="242747" name="Group 59">
              <a:extLst>
                <a:ext uri="{FF2B5EF4-FFF2-40B4-BE49-F238E27FC236}">
                  <a16:creationId xmlns:a16="http://schemas.microsoft.com/office/drawing/2014/main" id="{54CD75C5-F20C-7645-8B99-805D4987E7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2746" name="Line 58">
                <a:extLst>
                  <a:ext uri="{FF2B5EF4-FFF2-40B4-BE49-F238E27FC236}">
                    <a16:creationId xmlns:a16="http://schemas.microsoft.com/office/drawing/2014/main" id="{BBADC309-4729-924E-B6FC-6ECD180C2B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1" name="Oval 53">
                <a:extLst>
                  <a:ext uri="{FF2B5EF4-FFF2-40B4-BE49-F238E27FC236}">
                    <a16:creationId xmlns:a16="http://schemas.microsoft.com/office/drawing/2014/main" id="{AD06F73C-EBF5-314A-83E9-244E1C56F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2" name="Oval 54">
                <a:extLst>
                  <a:ext uri="{FF2B5EF4-FFF2-40B4-BE49-F238E27FC236}">
                    <a16:creationId xmlns:a16="http://schemas.microsoft.com/office/drawing/2014/main" id="{97F8FF44-04DF-C146-A31A-D4453C6C0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3" name="Oval 55">
                <a:extLst>
                  <a:ext uri="{FF2B5EF4-FFF2-40B4-BE49-F238E27FC236}">
                    <a16:creationId xmlns:a16="http://schemas.microsoft.com/office/drawing/2014/main" id="{2888BC4A-89AD-B24F-8710-2AB7EA9E1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4" name="Oval 56">
                <a:extLst>
                  <a:ext uri="{FF2B5EF4-FFF2-40B4-BE49-F238E27FC236}">
                    <a16:creationId xmlns:a16="http://schemas.microsoft.com/office/drawing/2014/main" id="{837493F6-105C-1042-A11E-670F0C9D1C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5" name="Oval 57">
                <a:extLst>
                  <a:ext uri="{FF2B5EF4-FFF2-40B4-BE49-F238E27FC236}">
                    <a16:creationId xmlns:a16="http://schemas.microsoft.com/office/drawing/2014/main" id="{3B6EBD48-47B9-6540-87A1-724A99F3BF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2748" name="Text Box 60">
              <a:extLst>
                <a:ext uri="{FF2B5EF4-FFF2-40B4-BE49-F238E27FC236}">
                  <a16:creationId xmlns:a16="http://schemas.microsoft.com/office/drawing/2014/main" id="{F75B8677-56B0-884C-BF8D-D1A9845AF8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2749" name="Text Box 61">
              <a:extLst>
                <a:ext uri="{FF2B5EF4-FFF2-40B4-BE49-F238E27FC236}">
                  <a16:creationId xmlns:a16="http://schemas.microsoft.com/office/drawing/2014/main" id="{6F56AF02-6C94-8443-BC21-1B45F9774A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2750" name="Text Box 62">
              <a:extLst>
                <a:ext uri="{FF2B5EF4-FFF2-40B4-BE49-F238E27FC236}">
                  <a16:creationId xmlns:a16="http://schemas.microsoft.com/office/drawing/2014/main" id="{56256118-77B2-134D-AF8B-2B1BBFB15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2751" name="Text Box 63">
              <a:extLst>
                <a:ext uri="{FF2B5EF4-FFF2-40B4-BE49-F238E27FC236}">
                  <a16:creationId xmlns:a16="http://schemas.microsoft.com/office/drawing/2014/main" id="{2BEF6111-4D08-D143-B9E7-6E90A8B64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2752" name="Text Box 64">
              <a:extLst>
                <a:ext uri="{FF2B5EF4-FFF2-40B4-BE49-F238E27FC236}">
                  <a16:creationId xmlns:a16="http://schemas.microsoft.com/office/drawing/2014/main" id="{AB32D5B7-ED4B-4B49-90CD-62806E935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grpSp>
        <p:nvGrpSpPr>
          <p:cNvPr id="242759" name="Group 71">
            <a:extLst>
              <a:ext uri="{FF2B5EF4-FFF2-40B4-BE49-F238E27FC236}">
                <a16:creationId xmlns:a16="http://schemas.microsoft.com/office/drawing/2014/main" id="{065B7438-3714-3C48-8F49-5FD1E7053C0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3935412"/>
            <a:ext cx="1944688" cy="0"/>
            <a:chOff x="3515" y="2523"/>
            <a:chExt cx="1225" cy="0"/>
          </a:xfrm>
        </p:grpSpPr>
        <p:sp>
          <p:nvSpPr>
            <p:cNvPr id="242753" name="Line 65">
              <a:extLst>
                <a:ext uri="{FF2B5EF4-FFF2-40B4-BE49-F238E27FC236}">
                  <a16:creationId xmlns:a16="http://schemas.microsoft.com/office/drawing/2014/main" id="{3CF00A4E-7961-8741-AA4C-7B3CE7219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5" name="Line 67">
              <a:extLst>
                <a:ext uri="{FF2B5EF4-FFF2-40B4-BE49-F238E27FC236}">
                  <a16:creationId xmlns:a16="http://schemas.microsoft.com/office/drawing/2014/main" id="{99232B64-67B0-9F45-A1AE-78E5EACEDE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6" name="Line 68">
              <a:extLst>
                <a:ext uri="{FF2B5EF4-FFF2-40B4-BE49-F238E27FC236}">
                  <a16:creationId xmlns:a16="http://schemas.microsoft.com/office/drawing/2014/main" id="{94D50D14-9E00-4A43-B7E4-5FD1E5BE3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7" name="Line 69">
              <a:extLst>
                <a:ext uri="{FF2B5EF4-FFF2-40B4-BE49-F238E27FC236}">
                  <a16:creationId xmlns:a16="http://schemas.microsoft.com/office/drawing/2014/main" id="{03A76AF5-61E2-1640-83A4-80A6F4086D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4" name="Group 106">
            <a:extLst>
              <a:ext uri="{FF2B5EF4-FFF2-40B4-BE49-F238E27FC236}">
                <a16:creationId xmlns:a16="http://schemas.microsoft.com/office/drawing/2014/main" id="{C4285C65-3848-8B43-9988-3DE960CED3F6}"/>
              </a:ext>
            </a:extLst>
          </p:cNvPr>
          <p:cNvGrpSpPr>
            <a:grpSpLocks/>
          </p:cNvGrpSpPr>
          <p:nvPr/>
        </p:nvGrpSpPr>
        <p:grpSpPr bwMode="auto">
          <a:xfrm>
            <a:off x="6207642" y="3575050"/>
            <a:ext cx="1930400" cy="304800"/>
            <a:chOff x="3696" y="2523"/>
            <a:chExt cx="1216" cy="192"/>
          </a:xfrm>
        </p:grpSpPr>
        <p:sp>
          <p:nvSpPr>
            <p:cNvPr id="242758" name="Text Box 70">
              <a:extLst>
                <a:ext uri="{FF2B5EF4-FFF2-40B4-BE49-F238E27FC236}">
                  <a16:creationId xmlns:a16="http://schemas.microsoft.com/office/drawing/2014/main" id="{9FC19238-7DE3-F449-B83E-CADC10A90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0" name="Text Box 72">
              <a:extLst>
                <a:ext uri="{FF2B5EF4-FFF2-40B4-BE49-F238E27FC236}">
                  <a16:creationId xmlns:a16="http://schemas.microsoft.com/office/drawing/2014/main" id="{5F7F08FA-6C64-0142-A808-DADC5DE985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1" name="Text Box 73">
              <a:extLst>
                <a:ext uri="{FF2B5EF4-FFF2-40B4-BE49-F238E27FC236}">
                  <a16:creationId xmlns:a16="http://schemas.microsoft.com/office/drawing/2014/main" id="{2DDC575C-B8D5-4342-8B85-129271AA73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2" name="Text Box 74">
              <a:extLst>
                <a:ext uri="{FF2B5EF4-FFF2-40B4-BE49-F238E27FC236}">
                  <a16:creationId xmlns:a16="http://schemas.microsoft.com/office/drawing/2014/main" id="{38DFF889-7220-094C-A6E0-9236CBAAF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96" name="Group 108">
            <a:extLst>
              <a:ext uri="{FF2B5EF4-FFF2-40B4-BE49-F238E27FC236}">
                <a16:creationId xmlns:a16="http://schemas.microsoft.com/office/drawing/2014/main" id="{18EE144E-C0F9-0F4A-9673-A0AF9326E7A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006850"/>
            <a:ext cx="1898650" cy="304800"/>
            <a:chOff x="3716" y="2795"/>
            <a:chExt cx="1196" cy="192"/>
          </a:xfrm>
        </p:grpSpPr>
        <p:sp>
          <p:nvSpPr>
            <p:cNvPr id="242763" name="Text Box 75">
              <a:extLst>
                <a:ext uri="{FF2B5EF4-FFF2-40B4-BE49-F238E27FC236}">
                  <a16:creationId xmlns:a16="http://schemas.microsoft.com/office/drawing/2014/main" id="{712D8800-E874-A643-9B94-873809F7F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2795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64" name="Text Box 76">
              <a:extLst>
                <a:ext uri="{FF2B5EF4-FFF2-40B4-BE49-F238E27FC236}">
                  <a16:creationId xmlns:a16="http://schemas.microsoft.com/office/drawing/2014/main" id="{E7A8F0A1-5020-9C4B-B27C-8E48AE7A8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5" name="Text Box 77">
              <a:extLst>
                <a:ext uri="{FF2B5EF4-FFF2-40B4-BE49-F238E27FC236}">
                  <a16:creationId xmlns:a16="http://schemas.microsoft.com/office/drawing/2014/main" id="{376E1AEA-FFDB-B341-9219-D7DB1F178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6" name="Text Box 78">
              <a:extLst>
                <a:ext uri="{FF2B5EF4-FFF2-40B4-BE49-F238E27FC236}">
                  <a16:creationId xmlns:a16="http://schemas.microsoft.com/office/drawing/2014/main" id="{108F6D23-0457-1246-B7FB-48C587061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67" name="Group 79">
            <a:extLst>
              <a:ext uri="{FF2B5EF4-FFF2-40B4-BE49-F238E27FC236}">
                <a16:creationId xmlns:a16="http://schemas.microsoft.com/office/drawing/2014/main" id="{2F88B7CB-E948-BA48-B6DB-9545747F354D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367212"/>
            <a:ext cx="1944688" cy="0"/>
            <a:chOff x="3515" y="2523"/>
            <a:chExt cx="1225" cy="0"/>
          </a:xfrm>
        </p:grpSpPr>
        <p:sp>
          <p:nvSpPr>
            <p:cNvPr id="242768" name="Line 80">
              <a:extLst>
                <a:ext uri="{FF2B5EF4-FFF2-40B4-BE49-F238E27FC236}">
                  <a16:creationId xmlns:a16="http://schemas.microsoft.com/office/drawing/2014/main" id="{966A1978-9011-7B40-B1EA-448CC5EFDE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69" name="Line 81">
              <a:extLst>
                <a:ext uri="{FF2B5EF4-FFF2-40B4-BE49-F238E27FC236}">
                  <a16:creationId xmlns:a16="http://schemas.microsoft.com/office/drawing/2014/main" id="{5D4CF379-5506-0A42-A2FF-00D4834073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0" name="Line 82">
              <a:extLst>
                <a:ext uri="{FF2B5EF4-FFF2-40B4-BE49-F238E27FC236}">
                  <a16:creationId xmlns:a16="http://schemas.microsoft.com/office/drawing/2014/main" id="{CE6921BA-F58A-0441-951B-63C4A0D90E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1" name="Line 83">
              <a:extLst>
                <a:ext uri="{FF2B5EF4-FFF2-40B4-BE49-F238E27FC236}">
                  <a16:creationId xmlns:a16="http://schemas.microsoft.com/office/drawing/2014/main" id="{ECA2E3CC-AF23-3F40-AF9E-E7F1BC72C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7" name="Group 109">
            <a:extLst>
              <a:ext uri="{FF2B5EF4-FFF2-40B4-BE49-F238E27FC236}">
                <a16:creationId xmlns:a16="http://schemas.microsoft.com/office/drawing/2014/main" id="{54B7CAA4-65F1-3744-98E1-8928DF31F61A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438650"/>
            <a:ext cx="1898650" cy="304800"/>
            <a:chOff x="3716" y="3067"/>
            <a:chExt cx="1196" cy="192"/>
          </a:xfrm>
        </p:grpSpPr>
        <p:sp>
          <p:nvSpPr>
            <p:cNvPr id="242772" name="Text Box 84">
              <a:extLst>
                <a:ext uri="{FF2B5EF4-FFF2-40B4-BE49-F238E27FC236}">
                  <a16:creationId xmlns:a16="http://schemas.microsoft.com/office/drawing/2014/main" id="{8587495E-EF3E-0C46-A1DD-625D64A6C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73" name="Text Box 85">
              <a:extLst>
                <a:ext uri="{FF2B5EF4-FFF2-40B4-BE49-F238E27FC236}">
                  <a16:creationId xmlns:a16="http://schemas.microsoft.com/office/drawing/2014/main" id="{DE4CBF2F-E175-2A49-852F-2FBC25132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74" name="Text Box 86">
              <a:extLst>
                <a:ext uri="{FF2B5EF4-FFF2-40B4-BE49-F238E27FC236}">
                  <a16:creationId xmlns:a16="http://schemas.microsoft.com/office/drawing/2014/main" id="{1444FE23-5A48-D54A-93C6-7B2079986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75" name="Text Box 87">
              <a:extLst>
                <a:ext uri="{FF2B5EF4-FFF2-40B4-BE49-F238E27FC236}">
                  <a16:creationId xmlns:a16="http://schemas.microsoft.com/office/drawing/2014/main" id="{F1B729E9-8B86-5440-9698-84CC6FD7B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76" name="Group 88">
            <a:extLst>
              <a:ext uri="{FF2B5EF4-FFF2-40B4-BE49-F238E27FC236}">
                <a16:creationId xmlns:a16="http://schemas.microsoft.com/office/drawing/2014/main" id="{C850DE16-8DD1-D14D-A1CA-9B101B01765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799012"/>
            <a:ext cx="1944688" cy="0"/>
            <a:chOff x="3515" y="2523"/>
            <a:chExt cx="1225" cy="0"/>
          </a:xfrm>
        </p:grpSpPr>
        <p:sp>
          <p:nvSpPr>
            <p:cNvPr id="242777" name="Line 89">
              <a:extLst>
                <a:ext uri="{FF2B5EF4-FFF2-40B4-BE49-F238E27FC236}">
                  <a16:creationId xmlns:a16="http://schemas.microsoft.com/office/drawing/2014/main" id="{0A1301EB-3823-D24F-879F-E7B68541E2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8" name="Line 90">
              <a:extLst>
                <a:ext uri="{FF2B5EF4-FFF2-40B4-BE49-F238E27FC236}">
                  <a16:creationId xmlns:a16="http://schemas.microsoft.com/office/drawing/2014/main" id="{E37D2856-2929-A14B-83BE-F1712FF467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9" name="Line 91">
              <a:extLst>
                <a:ext uri="{FF2B5EF4-FFF2-40B4-BE49-F238E27FC236}">
                  <a16:creationId xmlns:a16="http://schemas.microsoft.com/office/drawing/2014/main" id="{B797331F-5176-424F-BE66-F17FE14D6C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0" name="Line 92">
              <a:extLst>
                <a:ext uri="{FF2B5EF4-FFF2-40B4-BE49-F238E27FC236}">
                  <a16:creationId xmlns:a16="http://schemas.microsoft.com/office/drawing/2014/main" id="{6B5CDD0C-7004-1145-866D-A99084FC8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8" name="Group 110">
            <a:extLst>
              <a:ext uri="{FF2B5EF4-FFF2-40B4-BE49-F238E27FC236}">
                <a16:creationId xmlns:a16="http://schemas.microsoft.com/office/drawing/2014/main" id="{E9907A92-71F6-2D47-9D26-79BB8C9D4530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870450"/>
            <a:ext cx="1898650" cy="304800"/>
            <a:chOff x="3716" y="3339"/>
            <a:chExt cx="1196" cy="192"/>
          </a:xfrm>
        </p:grpSpPr>
        <p:sp>
          <p:nvSpPr>
            <p:cNvPr id="242781" name="Text Box 93">
              <a:extLst>
                <a:ext uri="{FF2B5EF4-FFF2-40B4-BE49-F238E27FC236}">
                  <a16:creationId xmlns:a16="http://schemas.microsoft.com/office/drawing/2014/main" id="{2FAB33B8-F454-4F47-B188-C339C9A09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82" name="Text Box 94">
              <a:extLst>
                <a:ext uri="{FF2B5EF4-FFF2-40B4-BE49-F238E27FC236}">
                  <a16:creationId xmlns:a16="http://schemas.microsoft.com/office/drawing/2014/main" id="{E1D6B32A-7F68-E64C-8415-5A41B29B0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83" name="Text Box 95">
              <a:extLst>
                <a:ext uri="{FF2B5EF4-FFF2-40B4-BE49-F238E27FC236}">
                  <a16:creationId xmlns:a16="http://schemas.microsoft.com/office/drawing/2014/main" id="{0B2DA299-8EE9-324B-BC5A-1DDE7A7000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84" name="Text Box 96">
              <a:extLst>
                <a:ext uri="{FF2B5EF4-FFF2-40B4-BE49-F238E27FC236}">
                  <a16:creationId xmlns:a16="http://schemas.microsoft.com/office/drawing/2014/main" id="{562CA40C-AD6A-594B-90A3-028379B9A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339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85" name="Group 97">
            <a:extLst>
              <a:ext uri="{FF2B5EF4-FFF2-40B4-BE49-F238E27FC236}">
                <a16:creationId xmlns:a16="http://schemas.microsoft.com/office/drawing/2014/main" id="{E9316D22-6157-7543-93C0-CB2B8B5C257B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5232400"/>
            <a:ext cx="1944688" cy="0"/>
            <a:chOff x="3515" y="2523"/>
            <a:chExt cx="1225" cy="0"/>
          </a:xfrm>
        </p:grpSpPr>
        <p:sp>
          <p:nvSpPr>
            <p:cNvPr id="242786" name="Line 98">
              <a:extLst>
                <a:ext uri="{FF2B5EF4-FFF2-40B4-BE49-F238E27FC236}">
                  <a16:creationId xmlns:a16="http://schemas.microsoft.com/office/drawing/2014/main" id="{B4AE6BEB-D1D4-0744-B751-E0907CDDAF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7" name="Line 99">
              <a:extLst>
                <a:ext uri="{FF2B5EF4-FFF2-40B4-BE49-F238E27FC236}">
                  <a16:creationId xmlns:a16="http://schemas.microsoft.com/office/drawing/2014/main" id="{2CAC5711-B16B-2245-AE84-A4C3445AB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8" name="Line 100">
              <a:extLst>
                <a:ext uri="{FF2B5EF4-FFF2-40B4-BE49-F238E27FC236}">
                  <a16:creationId xmlns:a16="http://schemas.microsoft.com/office/drawing/2014/main" id="{5E2C9AE7-1FED-F942-AA9F-69194C7F7C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9" name="Line 101">
              <a:extLst>
                <a:ext uri="{FF2B5EF4-FFF2-40B4-BE49-F238E27FC236}">
                  <a16:creationId xmlns:a16="http://schemas.microsoft.com/office/drawing/2014/main" id="{E4752F12-574E-8240-AB70-1708F19D3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9" name="Group 111">
            <a:extLst>
              <a:ext uri="{FF2B5EF4-FFF2-40B4-BE49-F238E27FC236}">
                <a16:creationId xmlns:a16="http://schemas.microsoft.com/office/drawing/2014/main" id="{F71D6B99-17FB-FA4B-A197-34EF13759A6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5303837"/>
            <a:ext cx="1865313" cy="304800"/>
            <a:chOff x="3716" y="3612"/>
            <a:chExt cx="1175" cy="192"/>
          </a:xfrm>
        </p:grpSpPr>
        <p:sp>
          <p:nvSpPr>
            <p:cNvPr id="242790" name="Text Box 102">
              <a:extLst>
                <a:ext uri="{FF2B5EF4-FFF2-40B4-BE49-F238E27FC236}">
                  <a16:creationId xmlns:a16="http://schemas.microsoft.com/office/drawing/2014/main" id="{59C67107-853C-4F46-B8B4-E469DDB967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91" name="Text Box 103">
              <a:extLst>
                <a:ext uri="{FF2B5EF4-FFF2-40B4-BE49-F238E27FC236}">
                  <a16:creationId xmlns:a16="http://schemas.microsoft.com/office/drawing/2014/main" id="{BFF6D95F-339D-694D-A56B-F8E66CDB3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92" name="Text Box 104">
              <a:extLst>
                <a:ext uri="{FF2B5EF4-FFF2-40B4-BE49-F238E27FC236}">
                  <a16:creationId xmlns:a16="http://schemas.microsoft.com/office/drawing/2014/main" id="{46BF9C81-AC9C-B249-876C-954D88F34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93" name="Text Box 105">
              <a:extLst>
                <a:ext uri="{FF2B5EF4-FFF2-40B4-BE49-F238E27FC236}">
                  <a16:creationId xmlns:a16="http://schemas.microsoft.com/office/drawing/2014/main" id="{B4FA46F0-DF4F-8A4C-8434-906AA5BC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63" name="Rectangle 3">
            <a:extLst>
              <a:ext uri="{FF2B5EF4-FFF2-40B4-BE49-F238E27FC236}">
                <a16:creationId xmlns:a16="http://schemas.microsoft.com/office/drawing/2014/main" id="{B83F8B01-D979-1F40-92D7-3DB440778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977129"/>
            <a:ext cx="5061098" cy="282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initially A unknown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later: A connected with distance 1 to B, this will be announced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Distribution proportional to topological spread</a:t>
            </a:r>
          </a:p>
          <a:p>
            <a:pPr>
              <a:lnSpc>
                <a:spcPct val="80000"/>
              </a:lnSpc>
            </a:pPr>
            <a:endParaRPr lang="en-US" altLang="nb-NO" sz="2400" dirty="0">
              <a:latin typeface="Eurostile" panose="020B0504020202050204" pitchFamily="34" charset="77"/>
            </a:endParaRP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Synchronous (stepwise) update is a simplification</a:t>
            </a:r>
          </a:p>
        </p:txBody>
      </p:sp>
    </p:spTree>
    <p:extLst>
      <p:ext uri="{BB962C8B-B14F-4D97-AF65-F5344CB8AC3E}">
        <p14:creationId xmlns:p14="http://schemas.microsoft.com/office/powerpoint/2010/main" val="254783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>
            <a:extLst>
              <a:ext uri="{FF2B5EF4-FFF2-40B4-BE49-F238E27FC236}">
                <a16:creationId xmlns:a16="http://schemas.microsoft.com/office/drawing/2014/main" id="{34D36758-07E0-6A48-80F6-8189127A6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302083" name="Rectangle 3">
            <a:extLst>
              <a:ext uri="{FF2B5EF4-FFF2-40B4-BE49-F238E27FC236}">
                <a16:creationId xmlns:a16="http://schemas.microsoft.com/office/drawing/2014/main" id="{EA6B2D39-B848-B34B-A830-6B1EBA92A2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1150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/>
              <a:t>Slow distribution of information about new long paths (with many hops)</a:t>
            </a:r>
          </a:p>
          <a:p>
            <a:pPr>
              <a:lnSpc>
                <a:spcPct val="90000"/>
              </a:lnSpc>
            </a:pPr>
            <a:r>
              <a:rPr lang="en-US" altLang="nb-NO" sz="2400"/>
              <a:t>“Count to Infinity” problem of DVR</a:t>
            </a:r>
          </a:p>
        </p:txBody>
      </p:sp>
      <p:sp>
        <p:nvSpPr>
          <p:cNvPr id="302087" name="Rectangle 7">
            <a:extLst>
              <a:ext uri="{FF2B5EF4-FFF2-40B4-BE49-F238E27FC236}">
                <a16:creationId xmlns:a16="http://schemas.microsoft.com/office/drawing/2014/main" id="{360E96E5-007B-614E-BAF9-9EF9352E3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781300"/>
            <a:ext cx="5040313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Example: deterioration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Here: connection destroyed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A was previously known, but is now detached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The values are derived from (incorrect) connections of distant IS</a:t>
            </a:r>
          </a:p>
          <a:p>
            <a:pPr lvl="1" eaLnBrk="1" hangingPunct="1">
              <a:lnSpc>
                <a:spcPct val="80000"/>
              </a:lnSpc>
            </a:pPr>
            <a:endParaRPr lang="en-US" altLang="nb-NO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Comment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Limit "infinite" to a finite value, depending on the metrics, e.g.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‘infinite’ = maximum path length+1</a:t>
            </a:r>
          </a:p>
        </p:txBody>
      </p:sp>
      <p:grpSp>
        <p:nvGrpSpPr>
          <p:cNvPr id="302088" name="Group 8">
            <a:extLst>
              <a:ext uri="{FF2B5EF4-FFF2-40B4-BE49-F238E27FC236}">
                <a16:creationId xmlns:a16="http://schemas.microsoft.com/office/drawing/2014/main" id="{130DAD1B-2816-804A-B006-840EA69D91F0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2781300"/>
            <a:ext cx="2371725" cy="431800"/>
            <a:chOff x="3379" y="2159"/>
            <a:chExt cx="1494" cy="272"/>
          </a:xfrm>
        </p:grpSpPr>
        <p:grpSp>
          <p:nvGrpSpPr>
            <p:cNvPr id="302089" name="Group 9">
              <a:extLst>
                <a:ext uri="{FF2B5EF4-FFF2-40B4-BE49-F238E27FC236}">
                  <a16:creationId xmlns:a16="http://schemas.microsoft.com/office/drawing/2014/main" id="{B0C3AED5-9F18-654B-BF0A-B44E1C839D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302090" name="Line 10">
                <a:extLst>
                  <a:ext uri="{FF2B5EF4-FFF2-40B4-BE49-F238E27FC236}">
                    <a16:creationId xmlns:a16="http://schemas.microsoft.com/office/drawing/2014/main" id="{F0D88395-D910-FF41-AE83-2B65CAD79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1" name="Oval 11">
                <a:extLst>
                  <a:ext uri="{FF2B5EF4-FFF2-40B4-BE49-F238E27FC236}">
                    <a16:creationId xmlns:a16="http://schemas.microsoft.com/office/drawing/2014/main" id="{6260D40C-7C7F-8145-AD0F-E73B639F8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2" name="Oval 12">
                <a:extLst>
                  <a:ext uri="{FF2B5EF4-FFF2-40B4-BE49-F238E27FC236}">
                    <a16:creationId xmlns:a16="http://schemas.microsoft.com/office/drawing/2014/main" id="{51871C81-B10E-0647-ACF4-06A107A88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3" name="Oval 13">
                <a:extLst>
                  <a:ext uri="{FF2B5EF4-FFF2-40B4-BE49-F238E27FC236}">
                    <a16:creationId xmlns:a16="http://schemas.microsoft.com/office/drawing/2014/main" id="{7723DE80-970F-754C-BA9B-F8EC4FBF4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4" name="Oval 14">
                <a:extLst>
                  <a:ext uri="{FF2B5EF4-FFF2-40B4-BE49-F238E27FC236}">
                    <a16:creationId xmlns:a16="http://schemas.microsoft.com/office/drawing/2014/main" id="{432951E1-EDF6-4140-B11A-3EE786C0F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5" name="Oval 15">
                <a:extLst>
                  <a:ext uri="{FF2B5EF4-FFF2-40B4-BE49-F238E27FC236}">
                    <a16:creationId xmlns:a16="http://schemas.microsoft.com/office/drawing/2014/main" id="{6C0AE82A-E7CB-9F48-BF10-FC6543A12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2096" name="Text Box 16">
              <a:extLst>
                <a:ext uri="{FF2B5EF4-FFF2-40B4-BE49-F238E27FC236}">
                  <a16:creationId xmlns:a16="http://schemas.microsoft.com/office/drawing/2014/main" id="{18BADB25-A99B-614D-95E1-7B93A15896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302097" name="Text Box 17">
              <a:extLst>
                <a:ext uri="{FF2B5EF4-FFF2-40B4-BE49-F238E27FC236}">
                  <a16:creationId xmlns:a16="http://schemas.microsoft.com/office/drawing/2014/main" id="{1FAF59F0-8F39-0540-BB15-743B30BD6B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2098" name="Text Box 18">
              <a:extLst>
                <a:ext uri="{FF2B5EF4-FFF2-40B4-BE49-F238E27FC236}">
                  <a16:creationId xmlns:a16="http://schemas.microsoft.com/office/drawing/2014/main" id="{C23CA634-BB9E-D643-BA80-51409FE510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2099" name="Text Box 19">
              <a:extLst>
                <a:ext uri="{FF2B5EF4-FFF2-40B4-BE49-F238E27FC236}">
                  <a16:creationId xmlns:a16="http://schemas.microsoft.com/office/drawing/2014/main" id="{4F521F3F-949E-D244-8B54-4813F5193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2100" name="Text Box 20">
              <a:extLst>
                <a:ext uri="{FF2B5EF4-FFF2-40B4-BE49-F238E27FC236}">
                  <a16:creationId xmlns:a16="http://schemas.microsoft.com/office/drawing/2014/main" id="{28FAC64C-D794-F741-B8F7-1CD265574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302103" name="Line 23">
            <a:extLst>
              <a:ext uri="{FF2B5EF4-FFF2-40B4-BE49-F238E27FC236}">
                <a16:creationId xmlns:a16="http://schemas.microsoft.com/office/drawing/2014/main" id="{449F955B-FE99-0E4F-82FF-E55BC5610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4" name="Line 24">
            <a:extLst>
              <a:ext uri="{FF2B5EF4-FFF2-40B4-BE49-F238E27FC236}">
                <a16:creationId xmlns:a16="http://schemas.microsoft.com/office/drawing/2014/main" id="{EF43F331-A77F-2B45-9A3D-79417EF59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5020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5" name="Line 25">
            <a:extLst>
              <a:ext uri="{FF2B5EF4-FFF2-40B4-BE49-F238E27FC236}">
                <a16:creationId xmlns:a16="http://schemas.microsoft.com/office/drawing/2014/main" id="{DDCF6340-D06A-424C-9C2D-93122903FB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06" name="Group 26">
            <a:extLst>
              <a:ext uri="{FF2B5EF4-FFF2-40B4-BE49-F238E27FC236}">
                <a16:creationId xmlns:a16="http://schemas.microsoft.com/office/drawing/2014/main" id="{6F1A4917-F6EC-104E-B77E-BDF525D39EF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878513"/>
            <a:ext cx="1930400" cy="304800"/>
            <a:chOff x="3696" y="2523"/>
            <a:chExt cx="1216" cy="192"/>
          </a:xfrm>
        </p:grpSpPr>
        <p:sp>
          <p:nvSpPr>
            <p:cNvPr id="302107" name="Text Box 27">
              <a:extLst>
                <a:ext uri="{FF2B5EF4-FFF2-40B4-BE49-F238E27FC236}">
                  <a16:creationId xmlns:a16="http://schemas.microsoft.com/office/drawing/2014/main" id="{3763FD7E-4BCB-4E4D-8044-6B17237600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8" name="Text Box 28">
              <a:extLst>
                <a:ext uri="{FF2B5EF4-FFF2-40B4-BE49-F238E27FC236}">
                  <a16:creationId xmlns:a16="http://schemas.microsoft.com/office/drawing/2014/main" id="{B95894F8-C220-494B-941C-2D06D89EED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9" name="Text Box 29">
              <a:extLst>
                <a:ext uri="{FF2B5EF4-FFF2-40B4-BE49-F238E27FC236}">
                  <a16:creationId xmlns:a16="http://schemas.microsoft.com/office/drawing/2014/main" id="{471D44B2-8C08-8F48-8B7B-EBA863F10A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10" name="Text Box 30">
              <a:extLst>
                <a:ext uri="{FF2B5EF4-FFF2-40B4-BE49-F238E27FC236}">
                  <a16:creationId xmlns:a16="http://schemas.microsoft.com/office/drawing/2014/main" id="{EF0CABD2-14F7-3045-8985-072A693986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302141" name="Group 61">
            <a:extLst>
              <a:ext uri="{FF2B5EF4-FFF2-40B4-BE49-F238E27FC236}">
                <a16:creationId xmlns:a16="http://schemas.microsoft.com/office/drawing/2014/main" id="{CFEE9660-0F05-AE4E-9F62-045EC30B40E2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214688"/>
            <a:ext cx="1865313" cy="304800"/>
            <a:chOff x="3716" y="3612"/>
            <a:chExt cx="1175" cy="192"/>
          </a:xfrm>
        </p:grpSpPr>
        <p:sp>
          <p:nvSpPr>
            <p:cNvPr id="302142" name="Text Box 62">
              <a:extLst>
                <a:ext uri="{FF2B5EF4-FFF2-40B4-BE49-F238E27FC236}">
                  <a16:creationId xmlns:a16="http://schemas.microsoft.com/office/drawing/2014/main" id="{4F0254AA-5898-2C47-BABF-00E6C452D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302143" name="Text Box 63">
              <a:extLst>
                <a:ext uri="{FF2B5EF4-FFF2-40B4-BE49-F238E27FC236}">
                  <a16:creationId xmlns:a16="http://schemas.microsoft.com/office/drawing/2014/main" id="{C5417DB7-E35B-F943-81A5-3928E41CA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44" name="Text Box 64">
              <a:extLst>
                <a:ext uri="{FF2B5EF4-FFF2-40B4-BE49-F238E27FC236}">
                  <a16:creationId xmlns:a16="http://schemas.microsoft.com/office/drawing/2014/main" id="{E860AD0D-37E1-C941-B201-693CD878A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45" name="Text Box 65">
              <a:extLst>
                <a:ext uri="{FF2B5EF4-FFF2-40B4-BE49-F238E27FC236}">
                  <a16:creationId xmlns:a16="http://schemas.microsoft.com/office/drawing/2014/main" id="{40B92970-36CA-8A4D-987E-3B33FFFF6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302148" name="Group 68">
            <a:extLst>
              <a:ext uri="{FF2B5EF4-FFF2-40B4-BE49-F238E27FC236}">
                <a16:creationId xmlns:a16="http://schemas.microsoft.com/office/drawing/2014/main" id="{619F8DAD-F2AB-8448-8A7F-2306A8C54469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2925763"/>
            <a:ext cx="215900" cy="433387"/>
            <a:chOff x="3923" y="1978"/>
            <a:chExt cx="136" cy="227"/>
          </a:xfrm>
        </p:grpSpPr>
        <p:sp>
          <p:nvSpPr>
            <p:cNvPr id="302146" name="Line 66">
              <a:extLst>
                <a:ext uri="{FF2B5EF4-FFF2-40B4-BE49-F238E27FC236}">
                  <a16:creationId xmlns:a16="http://schemas.microsoft.com/office/drawing/2014/main" id="{498C8DAE-F70C-0741-BF64-8A8096EE3F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147" name="Line 67">
              <a:extLst>
                <a:ext uri="{FF2B5EF4-FFF2-40B4-BE49-F238E27FC236}">
                  <a16:creationId xmlns:a16="http://schemas.microsoft.com/office/drawing/2014/main" id="{57EE4DF6-DDBE-264C-8C25-9941494B30D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2149" name="Group 69">
            <a:extLst>
              <a:ext uri="{FF2B5EF4-FFF2-40B4-BE49-F238E27FC236}">
                <a16:creationId xmlns:a16="http://schemas.microsoft.com/office/drawing/2014/main" id="{6AD1CDA0-7BCC-2D42-BD04-DB9DA5C863A8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573463"/>
            <a:ext cx="1865313" cy="304800"/>
            <a:chOff x="3716" y="3612"/>
            <a:chExt cx="1175" cy="192"/>
          </a:xfrm>
        </p:grpSpPr>
        <p:sp>
          <p:nvSpPr>
            <p:cNvPr id="302150" name="Text Box 70">
              <a:extLst>
                <a:ext uri="{FF2B5EF4-FFF2-40B4-BE49-F238E27FC236}">
                  <a16:creationId xmlns:a16="http://schemas.microsoft.com/office/drawing/2014/main" id="{D2337184-CE95-0F40-A90B-E4910465A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1" name="Text Box 71">
              <a:extLst>
                <a:ext uri="{FF2B5EF4-FFF2-40B4-BE49-F238E27FC236}">
                  <a16:creationId xmlns:a16="http://schemas.microsoft.com/office/drawing/2014/main" id="{03A0FE99-DFAF-5245-B037-FC98D2A575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52" name="Text Box 72">
              <a:extLst>
                <a:ext uri="{FF2B5EF4-FFF2-40B4-BE49-F238E27FC236}">
                  <a16:creationId xmlns:a16="http://schemas.microsoft.com/office/drawing/2014/main" id="{16B38580-C7E2-424F-9488-08008A495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3" name="Text Box 73">
              <a:extLst>
                <a:ext uri="{FF2B5EF4-FFF2-40B4-BE49-F238E27FC236}">
                  <a16:creationId xmlns:a16="http://schemas.microsoft.com/office/drawing/2014/main" id="{EB7D4C33-2CD7-3445-BF18-8A4994F8F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54" name="Line 74">
            <a:extLst>
              <a:ext uri="{FF2B5EF4-FFF2-40B4-BE49-F238E27FC236}">
                <a16:creationId xmlns:a16="http://schemas.microsoft.com/office/drawing/2014/main" id="{C78BD027-BC6E-4747-97AD-5DDC6E2E5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5" name="Line 75">
            <a:extLst>
              <a:ext uri="{FF2B5EF4-FFF2-40B4-BE49-F238E27FC236}">
                <a16:creationId xmlns:a16="http://schemas.microsoft.com/office/drawing/2014/main" id="{4EAD2365-E733-6F49-9B8C-7970AD96620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8623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6" name="Line 76">
            <a:extLst>
              <a:ext uri="{FF2B5EF4-FFF2-40B4-BE49-F238E27FC236}">
                <a16:creationId xmlns:a16="http://schemas.microsoft.com/office/drawing/2014/main" id="{93FBA6B9-FA12-B34E-98A7-F56D06DC88F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57" name="Group 77">
            <a:extLst>
              <a:ext uri="{FF2B5EF4-FFF2-40B4-BE49-F238E27FC236}">
                <a16:creationId xmlns:a16="http://schemas.microsoft.com/office/drawing/2014/main" id="{8DC63406-90ED-764D-A679-AB5DC4AA269E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933825"/>
            <a:ext cx="1865313" cy="304800"/>
            <a:chOff x="3716" y="3612"/>
            <a:chExt cx="1175" cy="192"/>
          </a:xfrm>
        </p:grpSpPr>
        <p:sp>
          <p:nvSpPr>
            <p:cNvPr id="302158" name="Text Box 78">
              <a:extLst>
                <a:ext uri="{FF2B5EF4-FFF2-40B4-BE49-F238E27FC236}">
                  <a16:creationId xmlns:a16="http://schemas.microsoft.com/office/drawing/2014/main" id="{B0B05418-0205-7C49-BA3B-B72A999B5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9" name="Text Box 79">
              <a:extLst>
                <a:ext uri="{FF2B5EF4-FFF2-40B4-BE49-F238E27FC236}">
                  <a16:creationId xmlns:a16="http://schemas.microsoft.com/office/drawing/2014/main" id="{808A8B19-DBF0-BA42-B8EF-B422272C22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0" name="Text Box 80">
              <a:extLst>
                <a:ext uri="{FF2B5EF4-FFF2-40B4-BE49-F238E27FC236}">
                  <a16:creationId xmlns:a16="http://schemas.microsoft.com/office/drawing/2014/main" id="{D341E35F-71D6-4F4B-88D2-211E6C764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61" name="Text Box 81">
              <a:extLst>
                <a:ext uri="{FF2B5EF4-FFF2-40B4-BE49-F238E27FC236}">
                  <a16:creationId xmlns:a16="http://schemas.microsoft.com/office/drawing/2014/main" id="{066EBF0F-745E-B344-A650-4FD80AECB1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62" name="Line 82">
            <a:extLst>
              <a:ext uri="{FF2B5EF4-FFF2-40B4-BE49-F238E27FC236}">
                <a16:creationId xmlns:a16="http://schemas.microsoft.com/office/drawing/2014/main" id="{F871F7D1-1868-AF4E-A378-9056268DB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3" name="Line 83">
            <a:extLst>
              <a:ext uri="{FF2B5EF4-FFF2-40B4-BE49-F238E27FC236}">
                <a16:creationId xmlns:a16="http://schemas.microsoft.com/office/drawing/2014/main" id="{C22D5EDC-3940-5048-BEAA-F99EBDD285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2227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4" name="Line 84">
            <a:extLst>
              <a:ext uri="{FF2B5EF4-FFF2-40B4-BE49-F238E27FC236}">
                <a16:creationId xmlns:a16="http://schemas.microsoft.com/office/drawing/2014/main" id="{0E62C5A0-6DD5-F946-A4BA-6ABDE9F75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65" name="Group 85">
            <a:extLst>
              <a:ext uri="{FF2B5EF4-FFF2-40B4-BE49-F238E27FC236}">
                <a16:creationId xmlns:a16="http://schemas.microsoft.com/office/drawing/2014/main" id="{0BBD27DF-470D-194A-9540-94116721D69F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294188"/>
            <a:ext cx="1865313" cy="304800"/>
            <a:chOff x="3716" y="3612"/>
            <a:chExt cx="1175" cy="192"/>
          </a:xfrm>
        </p:grpSpPr>
        <p:sp>
          <p:nvSpPr>
            <p:cNvPr id="302166" name="Text Box 86">
              <a:extLst>
                <a:ext uri="{FF2B5EF4-FFF2-40B4-BE49-F238E27FC236}">
                  <a16:creationId xmlns:a16="http://schemas.microsoft.com/office/drawing/2014/main" id="{EBD074C9-3093-6845-B637-5910E869A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7" name="Text Box 87">
              <a:extLst>
                <a:ext uri="{FF2B5EF4-FFF2-40B4-BE49-F238E27FC236}">
                  <a16:creationId xmlns:a16="http://schemas.microsoft.com/office/drawing/2014/main" id="{9A8F1725-F5C4-CC45-AB0D-DA58D16CC0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8" name="Text Box 88">
              <a:extLst>
                <a:ext uri="{FF2B5EF4-FFF2-40B4-BE49-F238E27FC236}">
                  <a16:creationId xmlns:a16="http://schemas.microsoft.com/office/drawing/2014/main" id="{C10C938C-4D93-AA48-8AA1-E6C9E674D5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9" name="Text Box 89">
              <a:extLst>
                <a:ext uri="{FF2B5EF4-FFF2-40B4-BE49-F238E27FC236}">
                  <a16:creationId xmlns:a16="http://schemas.microsoft.com/office/drawing/2014/main" id="{95131E8A-EBF5-F140-9047-9B8BAF3F5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0" name="Line 90">
            <a:extLst>
              <a:ext uri="{FF2B5EF4-FFF2-40B4-BE49-F238E27FC236}">
                <a16:creationId xmlns:a16="http://schemas.microsoft.com/office/drawing/2014/main" id="{39610852-3B85-7F43-BD70-0DE273C137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1" name="Line 91">
            <a:extLst>
              <a:ext uri="{FF2B5EF4-FFF2-40B4-BE49-F238E27FC236}">
                <a16:creationId xmlns:a16="http://schemas.microsoft.com/office/drawing/2014/main" id="{FC04EAE0-F122-4343-A8E7-D5508FA42D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5815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2" name="Line 92">
            <a:extLst>
              <a:ext uri="{FF2B5EF4-FFF2-40B4-BE49-F238E27FC236}">
                <a16:creationId xmlns:a16="http://schemas.microsoft.com/office/drawing/2014/main" id="{AC9843B0-58E4-C140-AA59-3F4CE4D46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73" name="Group 93">
            <a:extLst>
              <a:ext uri="{FF2B5EF4-FFF2-40B4-BE49-F238E27FC236}">
                <a16:creationId xmlns:a16="http://schemas.microsoft.com/office/drawing/2014/main" id="{9785D42F-E1DC-4D41-9C94-2953120927E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652963"/>
            <a:ext cx="1865313" cy="304800"/>
            <a:chOff x="3716" y="3612"/>
            <a:chExt cx="1175" cy="192"/>
          </a:xfrm>
        </p:grpSpPr>
        <p:sp>
          <p:nvSpPr>
            <p:cNvPr id="302174" name="Text Box 94">
              <a:extLst>
                <a:ext uri="{FF2B5EF4-FFF2-40B4-BE49-F238E27FC236}">
                  <a16:creationId xmlns:a16="http://schemas.microsoft.com/office/drawing/2014/main" id="{3B55BE25-E6A3-B94A-A2F5-A22E82C0A3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5" name="Text Box 95">
              <a:extLst>
                <a:ext uri="{FF2B5EF4-FFF2-40B4-BE49-F238E27FC236}">
                  <a16:creationId xmlns:a16="http://schemas.microsoft.com/office/drawing/2014/main" id="{9E1260FB-624D-374A-A570-ACC07F991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76" name="Text Box 96">
              <a:extLst>
                <a:ext uri="{FF2B5EF4-FFF2-40B4-BE49-F238E27FC236}">
                  <a16:creationId xmlns:a16="http://schemas.microsoft.com/office/drawing/2014/main" id="{13CAD571-02F6-104A-904A-82AB71395C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7" name="Text Box 97">
              <a:extLst>
                <a:ext uri="{FF2B5EF4-FFF2-40B4-BE49-F238E27FC236}">
                  <a16:creationId xmlns:a16="http://schemas.microsoft.com/office/drawing/2014/main" id="{560E3F2E-EF64-474B-970D-0FD37A17B1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8" name="Line 98">
            <a:extLst>
              <a:ext uri="{FF2B5EF4-FFF2-40B4-BE49-F238E27FC236}">
                <a16:creationId xmlns:a16="http://schemas.microsoft.com/office/drawing/2014/main" id="{BA5D1BAA-7AB7-BE4F-A0A3-4679EAA5DD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9" name="Line 99">
            <a:extLst>
              <a:ext uri="{FF2B5EF4-FFF2-40B4-BE49-F238E27FC236}">
                <a16:creationId xmlns:a16="http://schemas.microsoft.com/office/drawing/2014/main" id="{EA03CA99-B1AA-0646-BB9F-4C7FBF560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9418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0" name="Line 100">
            <a:extLst>
              <a:ext uri="{FF2B5EF4-FFF2-40B4-BE49-F238E27FC236}">
                <a16:creationId xmlns:a16="http://schemas.microsoft.com/office/drawing/2014/main" id="{E1B62E1F-A941-3048-BA4D-5F704BFE7C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1" name="Group 101">
            <a:extLst>
              <a:ext uri="{FF2B5EF4-FFF2-40B4-BE49-F238E27FC236}">
                <a16:creationId xmlns:a16="http://schemas.microsoft.com/office/drawing/2014/main" id="{069E5695-8F08-974D-87BD-580EFA4B3887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013325"/>
            <a:ext cx="1865313" cy="304800"/>
            <a:chOff x="3716" y="3612"/>
            <a:chExt cx="1175" cy="192"/>
          </a:xfrm>
        </p:grpSpPr>
        <p:sp>
          <p:nvSpPr>
            <p:cNvPr id="302182" name="Text Box 102">
              <a:extLst>
                <a:ext uri="{FF2B5EF4-FFF2-40B4-BE49-F238E27FC236}">
                  <a16:creationId xmlns:a16="http://schemas.microsoft.com/office/drawing/2014/main" id="{8A12CCFE-A117-E04A-A3FF-1489284B35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3" name="Text Box 103">
              <a:extLst>
                <a:ext uri="{FF2B5EF4-FFF2-40B4-BE49-F238E27FC236}">
                  <a16:creationId xmlns:a16="http://schemas.microsoft.com/office/drawing/2014/main" id="{7114D26B-88DF-6C45-BBBB-F76AABC990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84" name="Text Box 104">
              <a:extLst>
                <a:ext uri="{FF2B5EF4-FFF2-40B4-BE49-F238E27FC236}">
                  <a16:creationId xmlns:a16="http://schemas.microsoft.com/office/drawing/2014/main" id="{3B21788D-964F-FA40-9FE5-F36750F2E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5" name="Text Box 105">
              <a:extLst>
                <a:ext uri="{FF2B5EF4-FFF2-40B4-BE49-F238E27FC236}">
                  <a16:creationId xmlns:a16="http://schemas.microsoft.com/office/drawing/2014/main" id="{0D6860C0-D760-794F-95D4-2493B2EAE0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86" name="Line 106">
            <a:extLst>
              <a:ext uri="{FF2B5EF4-FFF2-40B4-BE49-F238E27FC236}">
                <a16:creationId xmlns:a16="http://schemas.microsoft.com/office/drawing/2014/main" id="{140C7B61-672D-6141-8CE1-20E6B373D0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7" name="Line 107">
            <a:extLst>
              <a:ext uri="{FF2B5EF4-FFF2-40B4-BE49-F238E27FC236}">
                <a16:creationId xmlns:a16="http://schemas.microsoft.com/office/drawing/2014/main" id="{1FF21886-9C78-B846-90FD-2B4B3C689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3022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8" name="Line 108">
            <a:extLst>
              <a:ext uri="{FF2B5EF4-FFF2-40B4-BE49-F238E27FC236}">
                <a16:creationId xmlns:a16="http://schemas.microsoft.com/office/drawing/2014/main" id="{AFEA003B-E646-EB4A-9A84-EBAD9BB37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9" name="Group 109">
            <a:extLst>
              <a:ext uri="{FF2B5EF4-FFF2-40B4-BE49-F238E27FC236}">
                <a16:creationId xmlns:a16="http://schemas.microsoft.com/office/drawing/2014/main" id="{A9B5E170-0478-E545-8FAE-0C51236D657C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373688"/>
            <a:ext cx="1865313" cy="304800"/>
            <a:chOff x="3716" y="3612"/>
            <a:chExt cx="1175" cy="192"/>
          </a:xfrm>
        </p:grpSpPr>
        <p:sp>
          <p:nvSpPr>
            <p:cNvPr id="302190" name="Text Box 110">
              <a:extLst>
                <a:ext uri="{FF2B5EF4-FFF2-40B4-BE49-F238E27FC236}">
                  <a16:creationId xmlns:a16="http://schemas.microsoft.com/office/drawing/2014/main" id="{701BE3E3-E54F-AF49-A5F6-7C38474A2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1" name="Text Box 111">
              <a:extLst>
                <a:ext uri="{FF2B5EF4-FFF2-40B4-BE49-F238E27FC236}">
                  <a16:creationId xmlns:a16="http://schemas.microsoft.com/office/drawing/2014/main" id="{A278D0BB-1204-2641-A8FA-EB0C4712E5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  <p:sp>
          <p:nvSpPr>
            <p:cNvPr id="302192" name="Text Box 112">
              <a:extLst>
                <a:ext uri="{FF2B5EF4-FFF2-40B4-BE49-F238E27FC236}">
                  <a16:creationId xmlns:a16="http://schemas.microsoft.com/office/drawing/2014/main" id="{FE3C130F-F88A-7F4D-98CD-A0A2820FE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3" name="Text Box 113">
              <a:extLst>
                <a:ext uri="{FF2B5EF4-FFF2-40B4-BE49-F238E27FC236}">
                  <a16:creationId xmlns:a16="http://schemas.microsoft.com/office/drawing/2014/main" id="{A57F159C-EAF4-6247-A6D8-18340F3EB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</p:grpSp>
      <p:sp>
        <p:nvSpPr>
          <p:cNvPr id="302194" name="Line 114">
            <a:extLst>
              <a:ext uri="{FF2B5EF4-FFF2-40B4-BE49-F238E27FC236}">
                <a16:creationId xmlns:a16="http://schemas.microsoft.com/office/drawing/2014/main" id="{CA11C6A3-80A6-BC4C-925C-AE10D16C25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807075"/>
            <a:ext cx="503237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3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>
            <a:extLst>
              <a:ext uri="{FF2B5EF4-FFF2-40B4-BE49-F238E27FC236}">
                <a16:creationId xmlns:a16="http://schemas.microsoft.com/office/drawing/2014/main" id="{9E753151-95DD-ED45-B00C-95BD56D39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5DB4CE9C-936C-AD4C-B55B-25B9E4D77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2016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Variant: ‘Split Horizon Algorithm’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Objective: improve the "count to infinity" problem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Principle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In general, to publicize the "distance" to each </a:t>
            </a:r>
            <a:r>
              <a:rPr lang="en-US" altLang="nb-NO" sz="1800" dirty="0" err="1"/>
              <a:t>neighbour</a:t>
            </a:r>
            <a:endParaRPr lang="en-US" altLang="nb-NO" sz="1800" dirty="0"/>
          </a:p>
          <a:p>
            <a:pPr lvl="1">
              <a:lnSpc>
                <a:spcPct val="80000"/>
              </a:lnSpc>
            </a:pPr>
            <a:r>
              <a:rPr lang="en-US" altLang="nb-NO" sz="1800"/>
              <a:t>If neighbor Y exists on the reported route,  </a:t>
            </a:r>
            <a:br>
              <a:rPr lang="en-US" altLang="nb-NO" sz="1800"/>
            </a:br>
            <a:r>
              <a:rPr lang="en-US" altLang="nb-NO" sz="1800"/>
              <a:t>X reports the response "false" to 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distance X (via Y) according to arbitrary </a:t>
            </a:r>
            <a:r>
              <a:rPr lang="en-US" altLang="nb-NO" sz="1600" dirty="0" err="1"/>
              <a:t>i</a:t>
            </a:r>
            <a:r>
              <a:rPr lang="en-US" altLang="nb-NO" sz="1600" dirty="0"/>
              <a:t>: </a:t>
            </a:r>
            <a:r>
              <a:rPr lang="en-US" altLang="nb-NO" sz="1600" dirty="0">
                <a:sym typeface="Symbol" pitchFamily="2" charset="2"/>
              </a:rPr>
              <a:t></a:t>
            </a:r>
            <a:endParaRPr lang="en-US" altLang="nb-NO" sz="1600" dirty="0"/>
          </a:p>
        </p:txBody>
      </p:sp>
      <p:sp>
        <p:nvSpPr>
          <p:cNvPr id="244744" name="Rectangle 8">
            <a:extLst>
              <a:ext uri="{FF2B5EF4-FFF2-40B4-BE49-F238E27FC236}">
                <a16:creationId xmlns:a16="http://schemas.microsoft.com/office/drawing/2014/main" id="{5D85869A-DE02-F244-A17C-AE30081C1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575050"/>
            <a:ext cx="4968875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Example: deterioration (connection destroyed)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to C: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(real),</a:t>
            </a:r>
            <a:br>
              <a:rPr lang="en-US" altLang="nb-NO" sz="1600" dirty="0">
                <a:latin typeface="Eurostile" panose="020B0504020202050204" pitchFamily="34" charset="77"/>
              </a:rPr>
            </a:br>
            <a:r>
              <a:rPr lang="en-US" altLang="nb-NO" sz="1600" dirty="0">
                <a:latin typeface="Eurostile" panose="020B0504020202050204" pitchFamily="34" charset="77"/>
              </a:rPr>
              <a:t>C to B: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(because B is on path to A), ...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But: still poor, depending on topology, example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Connection CD is removed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A receives "false information" via B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receives "false information" via A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400" dirty="0">
                <a:latin typeface="Eurostile" panose="020B0504020202050204" pitchFamily="34" charset="77"/>
              </a:rPr>
              <a:t>Slow distribution (just as before)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</p:txBody>
      </p:sp>
      <p:grpSp>
        <p:nvGrpSpPr>
          <p:cNvPr id="244745" name="Group 9">
            <a:extLst>
              <a:ext uri="{FF2B5EF4-FFF2-40B4-BE49-F238E27FC236}">
                <a16:creationId xmlns:a16="http://schemas.microsoft.com/office/drawing/2014/main" id="{F0FAC5A2-DD8B-244A-857C-59716F6458AA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2997200"/>
            <a:ext cx="2371725" cy="431800"/>
            <a:chOff x="3379" y="2159"/>
            <a:chExt cx="1494" cy="272"/>
          </a:xfrm>
        </p:grpSpPr>
        <p:grpSp>
          <p:nvGrpSpPr>
            <p:cNvPr id="244746" name="Group 10">
              <a:extLst>
                <a:ext uri="{FF2B5EF4-FFF2-40B4-BE49-F238E27FC236}">
                  <a16:creationId xmlns:a16="http://schemas.microsoft.com/office/drawing/2014/main" id="{E76F465B-F8CA-D349-82B5-950BD484D7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4747" name="Line 11">
                <a:extLst>
                  <a:ext uri="{FF2B5EF4-FFF2-40B4-BE49-F238E27FC236}">
                    <a16:creationId xmlns:a16="http://schemas.microsoft.com/office/drawing/2014/main" id="{E3673936-BB12-3C47-8943-1051071D4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8" name="Oval 12">
                <a:extLst>
                  <a:ext uri="{FF2B5EF4-FFF2-40B4-BE49-F238E27FC236}">
                    <a16:creationId xmlns:a16="http://schemas.microsoft.com/office/drawing/2014/main" id="{3C119D0F-EFCD-3346-9DFF-29A3CA775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9" name="Oval 13">
                <a:extLst>
                  <a:ext uri="{FF2B5EF4-FFF2-40B4-BE49-F238E27FC236}">
                    <a16:creationId xmlns:a16="http://schemas.microsoft.com/office/drawing/2014/main" id="{C9EA3827-8E7D-A847-BECF-76507BD67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0" name="Oval 14">
                <a:extLst>
                  <a:ext uri="{FF2B5EF4-FFF2-40B4-BE49-F238E27FC236}">
                    <a16:creationId xmlns:a16="http://schemas.microsoft.com/office/drawing/2014/main" id="{A5C54FE7-0A91-E84F-956B-6E2C5A03E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1" name="Oval 15">
                <a:extLst>
                  <a:ext uri="{FF2B5EF4-FFF2-40B4-BE49-F238E27FC236}">
                    <a16:creationId xmlns:a16="http://schemas.microsoft.com/office/drawing/2014/main" id="{CE7F1518-9BDE-B146-ABAB-7C58F3E1C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2" name="Oval 16">
                <a:extLst>
                  <a:ext uri="{FF2B5EF4-FFF2-40B4-BE49-F238E27FC236}">
                    <a16:creationId xmlns:a16="http://schemas.microsoft.com/office/drawing/2014/main" id="{67412DB3-5E9E-6644-A194-68CD6566D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753" name="Text Box 17">
              <a:extLst>
                <a:ext uri="{FF2B5EF4-FFF2-40B4-BE49-F238E27FC236}">
                  <a16:creationId xmlns:a16="http://schemas.microsoft.com/office/drawing/2014/main" id="{5E550B4D-7947-914D-9FBD-7C0B0B71B8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754" name="Text Box 18">
              <a:extLst>
                <a:ext uri="{FF2B5EF4-FFF2-40B4-BE49-F238E27FC236}">
                  <a16:creationId xmlns:a16="http://schemas.microsoft.com/office/drawing/2014/main" id="{57000AAD-58F0-0949-A821-76D8A439D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755" name="Text Box 19">
              <a:extLst>
                <a:ext uri="{FF2B5EF4-FFF2-40B4-BE49-F238E27FC236}">
                  <a16:creationId xmlns:a16="http://schemas.microsoft.com/office/drawing/2014/main" id="{B1323C21-D00D-4E4A-A1FA-FBFDEEFEC2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756" name="Text Box 20">
              <a:extLst>
                <a:ext uri="{FF2B5EF4-FFF2-40B4-BE49-F238E27FC236}">
                  <a16:creationId xmlns:a16="http://schemas.microsoft.com/office/drawing/2014/main" id="{06C30D2D-B38E-6847-A60C-C9BE343D2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4757" name="Text Box 21">
              <a:extLst>
                <a:ext uri="{FF2B5EF4-FFF2-40B4-BE49-F238E27FC236}">
                  <a16:creationId xmlns:a16="http://schemas.microsoft.com/office/drawing/2014/main" id="{FDE84183-7F83-9F48-8BBB-352CE8709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244758" name="Line 22">
            <a:extLst>
              <a:ext uri="{FF2B5EF4-FFF2-40B4-BE49-F238E27FC236}">
                <a16:creationId xmlns:a16="http://schemas.microsoft.com/office/drawing/2014/main" id="{F76BC5FD-B587-794A-BD0C-88D1887D15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59" name="Line 23">
            <a:extLst>
              <a:ext uri="{FF2B5EF4-FFF2-40B4-BE49-F238E27FC236}">
                <a16:creationId xmlns:a16="http://schemas.microsoft.com/office/drawing/2014/main" id="{4FBEF8A4-DC63-1846-8FE9-F0FD8249A6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7179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60" name="Line 24">
            <a:extLst>
              <a:ext uri="{FF2B5EF4-FFF2-40B4-BE49-F238E27FC236}">
                <a16:creationId xmlns:a16="http://schemas.microsoft.com/office/drawing/2014/main" id="{549E69B4-714F-864D-BAE5-6EBF76EB49B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61" name="Group 25">
            <a:extLst>
              <a:ext uri="{FF2B5EF4-FFF2-40B4-BE49-F238E27FC236}">
                <a16:creationId xmlns:a16="http://schemas.microsoft.com/office/drawing/2014/main" id="{BB0852D6-8102-8D4C-AAF0-003AF7A7A1AE}"/>
              </a:ext>
            </a:extLst>
          </p:cNvPr>
          <p:cNvGrpSpPr>
            <a:grpSpLocks/>
          </p:cNvGrpSpPr>
          <p:nvPr/>
        </p:nvGrpSpPr>
        <p:grpSpPr bwMode="auto">
          <a:xfrm>
            <a:off x="6805613" y="3430588"/>
            <a:ext cx="1865312" cy="304800"/>
            <a:chOff x="3716" y="3612"/>
            <a:chExt cx="1175" cy="192"/>
          </a:xfrm>
        </p:grpSpPr>
        <p:sp>
          <p:nvSpPr>
            <p:cNvPr id="244762" name="Text Box 26">
              <a:extLst>
                <a:ext uri="{FF2B5EF4-FFF2-40B4-BE49-F238E27FC236}">
                  <a16:creationId xmlns:a16="http://schemas.microsoft.com/office/drawing/2014/main" id="{6B1F8B95-8F91-5948-85AD-B451F2D2D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4763" name="Text Box 27">
              <a:extLst>
                <a:ext uri="{FF2B5EF4-FFF2-40B4-BE49-F238E27FC236}">
                  <a16:creationId xmlns:a16="http://schemas.microsoft.com/office/drawing/2014/main" id="{BE4B20F1-EDC2-1E42-B1FF-BF50FFD7CA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64" name="Text Box 28">
              <a:extLst>
                <a:ext uri="{FF2B5EF4-FFF2-40B4-BE49-F238E27FC236}">
                  <a16:creationId xmlns:a16="http://schemas.microsoft.com/office/drawing/2014/main" id="{FB4B2AB9-F664-2040-9808-D09C636041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65" name="Text Box 29">
              <a:extLst>
                <a:ext uri="{FF2B5EF4-FFF2-40B4-BE49-F238E27FC236}">
                  <a16:creationId xmlns:a16="http://schemas.microsoft.com/office/drawing/2014/main" id="{B9DF0CB5-FC5A-6D4D-B7E7-9304498DA9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244766" name="Group 30">
            <a:extLst>
              <a:ext uri="{FF2B5EF4-FFF2-40B4-BE49-F238E27FC236}">
                <a16:creationId xmlns:a16="http://schemas.microsoft.com/office/drawing/2014/main" id="{A76DA4EB-F0B1-7548-8CE8-61A83EC3AD15}"/>
              </a:ext>
            </a:extLst>
          </p:cNvPr>
          <p:cNvGrpSpPr>
            <a:grpSpLocks/>
          </p:cNvGrpSpPr>
          <p:nvPr/>
        </p:nvGrpSpPr>
        <p:grpSpPr bwMode="auto">
          <a:xfrm>
            <a:off x="6589713" y="3141663"/>
            <a:ext cx="215900" cy="433387"/>
            <a:chOff x="3923" y="1978"/>
            <a:chExt cx="136" cy="227"/>
          </a:xfrm>
        </p:grpSpPr>
        <p:sp>
          <p:nvSpPr>
            <p:cNvPr id="244767" name="Line 31">
              <a:extLst>
                <a:ext uri="{FF2B5EF4-FFF2-40B4-BE49-F238E27FC236}">
                  <a16:creationId xmlns:a16="http://schemas.microsoft.com/office/drawing/2014/main" id="{BF4E2486-18B8-7640-86B0-1C2CCF483F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68" name="Line 32">
              <a:extLst>
                <a:ext uri="{FF2B5EF4-FFF2-40B4-BE49-F238E27FC236}">
                  <a16:creationId xmlns:a16="http://schemas.microsoft.com/office/drawing/2014/main" id="{60E797E8-E2A3-6143-9058-B60C008AED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4769" name="Group 33">
            <a:extLst>
              <a:ext uri="{FF2B5EF4-FFF2-40B4-BE49-F238E27FC236}">
                <a16:creationId xmlns:a16="http://schemas.microsoft.com/office/drawing/2014/main" id="{0C010FE1-07D7-E341-86D6-6A75A3CDD9F2}"/>
              </a:ext>
            </a:extLst>
          </p:cNvPr>
          <p:cNvGrpSpPr>
            <a:grpSpLocks/>
          </p:cNvGrpSpPr>
          <p:nvPr/>
        </p:nvGrpSpPr>
        <p:grpSpPr bwMode="auto">
          <a:xfrm>
            <a:off x="6773863" y="3789363"/>
            <a:ext cx="1897062" cy="304800"/>
            <a:chOff x="3696" y="3612"/>
            <a:chExt cx="1195" cy="192"/>
          </a:xfrm>
        </p:grpSpPr>
        <p:sp>
          <p:nvSpPr>
            <p:cNvPr id="244770" name="Text Box 34">
              <a:extLst>
                <a:ext uri="{FF2B5EF4-FFF2-40B4-BE49-F238E27FC236}">
                  <a16:creationId xmlns:a16="http://schemas.microsoft.com/office/drawing/2014/main" id="{3A0F243E-ED7B-734C-972C-9C3B681C7D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1" name="Text Box 35">
              <a:extLst>
                <a:ext uri="{FF2B5EF4-FFF2-40B4-BE49-F238E27FC236}">
                  <a16:creationId xmlns:a16="http://schemas.microsoft.com/office/drawing/2014/main" id="{D9B7E96D-3040-4B48-9396-3A9E7DA7E1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72" name="Text Box 36">
              <a:extLst>
                <a:ext uri="{FF2B5EF4-FFF2-40B4-BE49-F238E27FC236}">
                  <a16:creationId xmlns:a16="http://schemas.microsoft.com/office/drawing/2014/main" id="{AF9B5CD8-B70C-4A4D-BA22-F61FA2F37B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73" name="Text Box 37">
              <a:extLst>
                <a:ext uri="{FF2B5EF4-FFF2-40B4-BE49-F238E27FC236}">
                  <a16:creationId xmlns:a16="http://schemas.microsoft.com/office/drawing/2014/main" id="{C50C9636-C9FE-584A-8399-22A697D0D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74" name="Line 38">
            <a:extLst>
              <a:ext uri="{FF2B5EF4-FFF2-40B4-BE49-F238E27FC236}">
                <a16:creationId xmlns:a16="http://schemas.microsoft.com/office/drawing/2014/main" id="{5FF2676E-F059-424E-BB0B-7D7FC167A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5" name="Line 39">
            <a:extLst>
              <a:ext uri="{FF2B5EF4-FFF2-40B4-BE49-F238E27FC236}">
                <a16:creationId xmlns:a16="http://schemas.microsoft.com/office/drawing/2014/main" id="{4910C583-E292-F149-980E-AB25A0669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0782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6" name="Line 40">
            <a:extLst>
              <a:ext uri="{FF2B5EF4-FFF2-40B4-BE49-F238E27FC236}">
                <a16:creationId xmlns:a16="http://schemas.microsoft.com/office/drawing/2014/main" id="{91178563-608D-3247-B6A1-C4C178711D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77" name="Group 41">
            <a:extLst>
              <a:ext uri="{FF2B5EF4-FFF2-40B4-BE49-F238E27FC236}">
                <a16:creationId xmlns:a16="http://schemas.microsoft.com/office/drawing/2014/main" id="{8F3B5C80-1414-354A-9A1F-3FB1F96D5F7F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149725"/>
            <a:ext cx="1898650" cy="304800"/>
            <a:chOff x="3695" y="3612"/>
            <a:chExt cx="1196" cy="192"/>
          </a:xfrm>
        </p:grpSpPr>
        <p:sp>
          <p:nvSpPr>
            <p:cNvPr id="244778" name="Text Box 42">
              <a:extLst>
                <a:ext uri="{FF2B5EF4-FFF2-40B4-BE49-F238E27FC236}">
                  <a16:creationId xmlns:a16="http://schemas.microsoft.com/office/drawing/2014/main" id="{CD24A169-EFA5-F149-92B5-6E66E7F3D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9" name="Text Box 43">
              <a:extLst>
                <a:ext uri="{FF2B5EF4-FFF2-40B4-BE49-F238E27FC236}">
                  <a16:creationId xmlns:a16="http://schemas.microsoft.com/office/drawing/2014/main" id="{ED96FE96-941B-0A4D-9DFD-BA6B0BF4E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0" name="Text Box 44">
              <a:extLst>
                <a:ext uri="{FF2B5EF4-FFF2-40B4-BE49-F238E27FC236}">
                  <a16:creationId xmlns:a16="http://schemas.microsoft.com/office/drawing/2014/main" id="{6822005F-7155-A949-8A31-1E93F9310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81" name="Text Box 45">
              <a:extLst>
                <a:ext uri="{FF2B5EF4-FFF2-40B4-BE49-F238E27FC236}">
                  <a16:creationId xmlns:a16="http://schemas.microsoft.com/office/drawing/2014/main" id="{B1E2A70C-B575-F74D-B031-5EBE2326B1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82" name="Line 46">
            <a:extLst>
              <a:ext uri="{FF2B5EF4-FFF2-40B4-BE49-F238E27FC236}">
                <a16:creationId xmlns:a16="http://schemas.microsoft.com/office/drawing/2014/main" id="{35DCDAB2-5B2C-C845-BEB0-6B533E3037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3" name="Line 47">
            <a:extLst>
              <a:ext uri="{FF2B5EF4-FFF2-40B4-BE49-F238E27FC236}">
                <a16:creationId xmlns:a16="http://schemas.microsoft.com/office/drawing/2014/main" id="{8C53C1E2-9F00-5444-B7BC-EAB46B710A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4386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4" name="Line 48">
            <a:extLst>
              <a:ext uri="{FF2B5EF4-FFF2-40B4-BE49-F238E27FC236}">
                <a16:creationId xmlns:a16="http://schemas.microsoft.com/office/drawing/2014/main" id="{CFBE5A8C-13A9-AB4F-B118-D583DFA16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85" name="Group 49">
            <a:extLst>
              <a:ext uri="{FF2B5EF4-FFF2-40B4-BE49-F238E27FC236}">
                <a16:creationId xmlns:a16="http://schemas.microsoft.com/office/drawing/2014/main" id="{A8F2BA84-C93C-9A4B-9817-5EEA97A3670A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510088"/>
            <a:ext cx="1898650" cy="304800"/>
            <a:chOff x="3695" y="3612"/>
            <a:chExt cx="1196" cy="192"/>
          </a:xfrm>
        </p:grpSpPr>
        <p:sp>
          <p:nvSpPr>
            <p:cNvPr id="244786" name="Text Box 50">
              <a:extLst>
                <a:ext uri="{FF2B5EF4-FFF2-40B4-BE49-F238E27FC236}">
                  <a16:creationId xmlns:a16="http://schemas.microsoft.com/office/drawing/2014/main" id="{3398BF20-863F-484A-9BCB-B7D63988F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7" name="Text Box 51">
              <a:extLst>
                <a:ext uri="{FF2B5EF4-FFF2-40B4-BE49-F238E27FC236}">
                  <a16:creationId xmlns:a16="http://schemas.microsoft.com/office/drawing/2014/main" id="{D463CDB0-22D1-484A-A58B-083D392F8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8" name="Text Box 52">
              <a:extLst>
                <a:ext uri="{FF2B5EF4-FFF2-40B4-BE49-F238E27FC236}">
                  <a16:creationId xmlns:a16="http://schemas.microsoft.com/office/drawing/2014/main" id="{5268EA1E-635E-7E40-A16D-77CF0BBE3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9" name="Text Box 53">
              <a:extLst>
                <a:ext uri="{FF2B5EF4-FFF2-40B4-BE49-F238E27FC236}">
                  <a16:creationId xmlns:a16="http://schemas.microsoft.com/office/drawing/2014/main" id="{6022C706-13D9-3B4C-8043-51EFDE61D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90" name="Line 54">
            <a:extLst>
              <a:ext uri="{FF2B5EF4-FFF2-40B4-BE49-F238E27FC236}">
                <a16:creationId xmlns:a16="http://schemas.microsoft.com/office/drawing/2014/main" id="{AF5031CE-DE5F-B041-A060-4B3265A29B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1" name="Line 55">
            <a:extLst>
              <a:ext uri="{FF2B5EF4-FFF2-40B4-BE49-F238E27FC236}">
                <a16:creationId xmlns:a16="http://schemas.microsoft.com/office/drawing/2014/main" id="{24693D3C-86E9-964C-BDD9-6D641D159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7974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2" name="Line 56">
            <a:extLst>
              <a:ext uri="{FF2B5EF4-FFF2-40B4-BE49-F238E27FC236}">
                <a16:creationId xmlns:a16="http://schemas.microsoft.com/office/drawing/2014/main" id="{417F64E1-D2D9-484F-A531-5A6213D6200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93" name="Group 57">
            <a:extLst>
              <a:ext uri="{FF2B5EF4-FFF2-40B4-BE49-F238E27FC236}">
                <a16:creationId xmlns:a16="http://schemas.microsoft.com/office/drawing/2014/main" id="{F31768BE-315F-3C43-A419-3DBB0D409771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868863"/>
            <a:ext cx="1930400" cy="304800"/>
            <a:chOff x="3695" y="3612"/>
            <a:chExt cx="1216" cy="192"/>
          </a:xfrm>
        </p:grpSpPr>
        <p:sp>
          <p:nvSpPr>
            <p:cNvPr id="244794" name="Text Box 58">
              <a:extLst>
                <a:ext uri="{FF2B5EF4-FFF2-40B4-BE49-F238E27FC236}">
                  <a16:creationId xmlns:a16="http://schemas.microsoft.com/office/drawing/2014/main" id="{52F972D7-4739-AC4A-8C64-401EEAE09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5" name="Text Box 59">
              <a:extLst>
                <a:ext uri="{FF2B5EF4-FFF2-40B4-BE49-F238E27FC236}">
                  <a16:creationId xmlns:a16="http://schemas.microsoft.com/office/drawing/2014/main" id="{11E04359-C4E5-2244-97E1-693224665D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6" name="Text Box 60">
              <a:extLst>
                <a:ext uri="{FF2B5EF4-FFF2-40B4-BE49-F238E27FC236}">
                  <a16:creationId xmlns:a16="http://schemas.microsoft.com/office/drawing/2014/main" id="{DF0F56AA-A6A9-F34A-9C7C-324FCE3749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7" name="Text Box 61">
              <a:extLst>
                <a:ext uri="{FF2B5EF4-FFF2-40B4-BE49-F238E27FC236}">
                  <a16:creationId xmlns:a16="http://schemas.microsoft.com/office/drawing/2014/main" id="{E75C4EC3-8706-EA4F-8E5E-371414E75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sp>
        <p:nvSpPr>
          <p:cNvPr id="244798" name="Line 62">
            <a:extLst>
              <a:ext uri="{FF2B5EF4-FFF2-40B4-BE49-F238E27FC236}">
                <a16:creationId xmlns:a16="http://schemas.microsoft.com/office/drawing/2014/main" id="{23AF94DE-12CE-5041-ACF8-471DB8421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9" name="Line 63">
            <a:extLst>
              <a:ext uri="{FF2B5EF4-FFF2-40B4-BE49-F238E27FC236}">
                <a16:creationId xmlns:a16="http://schemas.microsoft.com/office/drawing/2014/main" id="{B2F025FC-A59F-FB41-BAFD-76073167375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51577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800" name="Line 64">
            <a:extLst>
              <a:ext uri="{FF2B5EF4-FFF2-40B4-BE49-F238E27FC236}">
                <a16:creationId xmlns:a16="http://schemas.microsoft.com/office/drawing/2014/main" id="{46D6D30F-0229-D74F-8ACE-3D3967DB4A7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822" name="Group 86">
            <a:extLst>
              <a:ext uri="{FF2B5EF4-FFF2-40B4-BE49-F238E27FC236}">
                <a16:creationId xmlns:a16="http://schemas.microsoft.com/office/drawing/2014/main" id="{AAE2F394-7F5E-324E-B128-2D0418216E03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5157788"/>
            <a:ext cx="1673225" cy="1239837"/>
            <a:chOff x="3560" y="3249"/>
            <a:chExt cx="1054" cy="781"/>
          </a:xfrm>
        </p:grpSpPr>
        <p:grpSp>
          <p:nvGrpSpPr>
            <p:cNvPr id="244818" name="Group 82">
              <a:extLst>
                <a:ext uri="{FF2B5EF4-FFF2-40B4-BE49-F238E27FC236}">
                  <a16:creationId xmlns:a16="http://schemas.microsoft.com/office/drawing/2014/main" id="{DCB30B53-B841-2948-8D29-780A8DE755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1" y="3430"/>
              <a:ext cx="862" cy="408"/>
              <a:chOff x="3651" y="3430"/>
              <a:chExt cx="862" cy="408"/>
            </a:xfrm>
          </p:grpSpPr>
          <p:sp>
            <p:nvSpPr>
              <p:cNvPr id="244814" name="Line 78">
                <a:extLst>
                  <a:ext uri="{FF2B5EF4-FFF2-40B4-BE49-F238E27FC236}">
                    <a16:creationId xmlns:a16="http://schemas.microsoft.com/office/drawing/2014/main" id="{58CC210D-740D-D247-84FB-D3071EE382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430"/>
                <a:ext cx="0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5" name="Line 79">
                <a:extLst>
                  <a:ext uri="{FF2B5EF4-FFF2-40B4-BE49-F238E27FC236}">
                    <a16:creationId xmlns:a16="http://schemas.microsoft.com/office/drawing/2014/main" id="{B023E15D-B001-4643-BDBB-8C3E5B952A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657"/>
                <a:ext cx="408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6" name="Line 80">
                <a:extLst>
                  <a:ext uri="{FF2B5EF4-FFF2-40B4-BE49-F238E27FC236}">
                    <a16:creationId xmlns:a16="http://schemas.microsoft.com/office/drawing/2014/main" id="{FE79934B-B70A-FF49-879A-9C180CBC70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51" y="3430"/>
                <a:ext cx="408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7" name="Line 81">
                <a:extLst>
                  <a:ext uri="{FF2B5EF4-FFF2-40B4-BE49-F238E27FC236}">
                    <a16:creationId xmlns:a16="http://schemas.microsoft.com/office/drawing/2014/main" id="{16104D8B-533C-C14C-A4C3-2D0634A3BF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3657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804" name="Oval 68">
              <a:extLst>
                <a:ext uri="{FF2B5EF4-FFF2-40B4-BE49-F238E27FC236}">
                  <a16:creationId xmlns:a16="http://schemas.microsoft.com/office/drawing/2014/main" id="{92C2569F-9CE1-5A42-8236-50BE9D1D5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93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5" name="Oval 69">
              <a:extLst>
                <a:ext uri="{FF2B5EF4-FFF2-40B4-BE49-F238E27FC236}">
                  <a16:creationId xmlns:a16="http://schemas.microsoft.com/office/drawing/2014/main" id="{B652DF15-5097-CB4F-9DED-2010698DC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385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6" name="Oval 70">
              <a:extLst>
                <a:ext uri="{FF2B5EF4-FFF2-40B4-BE49-F238E27FC236}">
                  <a16:creationId xmlns:a16="http://schemas.microsoft.com/office/drawing/2014/main" id="{57BA4EDD-AA7D-AE4C-940C-906F14DB0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7" name="Oval 71">
              <a:extLst>
                <a:ext uri="{FF2B5EF4-FFF2-40B4-BE49-F238E27FC236}">
                  <a16:creationId xmlns:a16="http://schemas.microsoft.com/office/drawing/2014/main" id="{7DAB00A9-8200-724B-9A84-9CB3F101F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9" name="Text Box 73">
              <a:extLst>
                <a:ext uri="{FF2B5EF4-FFF2-40B4-BE49-F238E27FC236}">
                  <a16:creationId xmlns:a16="http://schemas.microsoft.com/office/drawing/2014/main" id="{D793E6DE-99AB-C54E-9340-6EFAF5C602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810" name="Text Box 74">
              <a:extLst>
                <a:ext uri="{FF2B5EF4-FFF2-40B4-BE49-F238E27FC236}">
                  <a16:creationId xmlns:a16="http://schemas.microsoft.com/office/drawing/2014/main" id="{E87BD842-4B05-374D-BF36-1CA0FBEA0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83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811" name="Text Box 75">
              <a:extLst>
                <a:ext uri="{FF2B5EF4-FFF2-40B4-BE49-F238E27FC236}">
                  <a16:creationId xmlns:a16="http://schemas.microsoft.com/office/drawing/2014/main" id="{F6FDCD36-DAB0-8346-B9C1-5A6B349D4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3657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812" name="Text Box 76">
              <a:extLst>
                <a:ext uri="{FF2B5EF4-FFF2-40B4-BE49-F238E27FC236}">
                  <a16:creationId xmlns:a16="http://schemas.microsoft.com/office/drawing/2014/main" id="{1F190354-428D-1B46-8235-2CEB6122F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3657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</p:grpSp>
      <p:grpSp>
        <p:nvGrpSpPr>
          <p:cNvPr id="244819" name="Group 83">
            <a:extLst>
              <a:ext uri="{FF2B5EF4-FFF2-40B4-BE49-F238E27FC236}">
                <a16:creationId xmlns:a16="http://schemas.microsoft.com/office/drawing/2014/main" id="{94D6033F-EFD5-F547-AA37-1D5A247064B1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5589588"/>
            <a:ext cx="287337" cy="433387"/>
            <a:chOff x="3923" y="1978"/>
            <a:chExt cx="136" cy="227"/>
          </a:xfrm>
        </p:grpSpPr>
        <p:sp>
          <p:nvSpPr>
            <p:cNvPr id="244820" name="Line 84">
              <a:extLst>
                <a:ext uri="{FF2B5EF4-FFF2-40B4-BE49-F238E27FC236}">
                  <a16:creationId xmlns:a16="http://schemas.microsoft.com/office/drawing/2014/main" id="{E46BC70A-C79F-8C47-9A03-062BC881EC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1" name="Line 85">
              <a:extLst>
                <a:ext uri="{FF2B5EF4-FFF2-40B4-BE49-F238E27FC236}">
                  <a16:creationId xmlns:a16="http://schemas.microsoft.com/office/drawing/2014/main" id="{FF0CF81F-5A85-E24F-B57C-E3550892E82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769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8432</TotalTime>
  <Words>2085</Words>
  <Application>Microsoft Macintosh PowerPoint</Application>
  <PresentationFormat>On-screen Show (4:3)</PresentationFormat>
  <Paragraphs>739</Paragraphs>
  <Slides>32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Comic Sans MS</vt:lpstr>
      <vt:lpstr>Eurostile</vt:lpstr>
      <vt:lpstr>Tahoma</vt:lpstr>
      <vt:lpstr>Times New Roman</vt:lpstr>
      <vt:lpstr>Wingdings</vt:lpstr>
      <vt:lpstr>1_paalh</vt:lpstr>
      <vt:lpstr>Network layer</vt:lpstr>
      <vt:lpstr>Network layer</vt:lpstr>
      <vt:lpstr>Network Layer</vt:lpstr>
      <vt:lpstr>Routing</vt:lpstr>
      <vt:lpstr>Inside the Network Layer</vt:lpstr>
      <vt:lpstr>Network layer</vt:lpstr>
      <vt:lpstr>Routing: Foundations</vt:lpstr>
      <vt:lpstr>Routing: Routing and Forwarding</vt:lpstr>
      <vt:lpstr>Routing: Routing and Forwarding</vt:lpstr>
      <vt:lpstr>Good Properties for Routing Algorithms</vt:lpstr>
      <vt:lpstr>Routing Algorithms: Conflicting Properties</vt:lpstr>
      <vt:lpstr>Classes of Routing Algorithms</vt:lpstr>
      <vt:lpstr>Optimality Principle and Sink Tree</vt:lpstr>
      <vt:lpstr>Sink Tree</vt:lpstr>
      <vt:lpstr>Sink Tree</vt:lpstr>
      <vt:lpstr>Sink Tree</vt:lpstr>
      <vt:lpstr>Methodology &amp; Metrics</vt:lpstr>
      <vt:lpstr>Network layer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Network layer</vt:lpstr>
      <vt:lpstr>Distance Vector Routing</vt:lpstr>
      <vt:lpstr>Distance Vector Routing</vt:lpstr>
      <vt:lpstr>Distance Vector Routing</vt:lpstr>
      <vt:lpstr>Distance Vector Routing</vt:lpstr>
      <vt:lpstr>Distance Vector Routing</vt:lpstr>
      <vt:lpstr>Distance Vector Routing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1578</cp:revision>
  <cp:lastPrinted>2021-04-26T07:26:12Z</cp:lastPrinted>
  <dcterms:created xsi:type="dcterms:W3CDTF">2003-03-06T08:24:12Z</dcterms:created>
  <dcterms:modified xsi:type="dcterms:W3CDTF">2023-05-15T15:18:41Z</dcterms:modified>
  <cp:category/>
</cp:coreProperties>
</file>