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0"/>
  </p:notesMasterIdLst>
  <p:sldIdLst>
    <p:sldId id="256" r:id="rId3"/>
    <p:sldId id="312" r:id="rId4"/>
    <p:sldId id="314" r:id="rId5"/>
    <p:sldId id="313" r:id="rId6"/>
    <p:sldId id="315" r:id="rId7"/>
    <p:sldId id="316" r:id="rId8"/>
    <p:sldId id="31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91102-2B95-0EAB-14F8-3CFB6BAD9F9D}" v="55" dt="2021-10-12T07:30:56.160"/>
    <p1510:client id="{24CE2251-06CC-1F9B-7B7A-1EBBA28AED9E}" v="5" dt="2021-09-17T10:00:18.580"/>
    <p1510:client id="{4DE91A18-4F10-99DB-3124-56FBDB39DC2B}" v="293" dt="2021-10-11T14:01:38.451"/>
    <p1510:client id="{4F746F7E-B012-884A-1EED-7355E0F3DF0A}" v="760" dt="2021-09-22T12:27:41.354"/>
    <p1510:client id="{6CCEA44D-6B08-4BEF-7C19-41B3D31BC983}" v="101" dt="2021-09-23T15:26:55.869"/>
    <p1510:client id="{727A9EAD-4640-9EBB-F990-A899AEEBC383}" v="202" dt="2021-08-16T12:36:43.075"/>
    <p1510:client id="{7941B2F7-91BA-F42E-8245-81B6C5EFF740}" v="35" dt="2021-09-27T20:01:34.754"/>
    <p1510:client id="{ADF35CA0-2AC9-C6D3-CE59-C34F0CEB6C2E}" v="53" dt="2021-10-12T07:31:31.065"/>
    <p1510:client id="{E8CD95F1-5004-4B81-95E0-FFF20644ED07}" v="2" dt="2020-09-28T12:12:16.0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gnhild Bassøe Gundersen" userId="S::ragnhib@uio.no::34b95d35-e408-4005-bb5b-1d736e56addd" providerId="AD" clId="Web-{727A9EAD-4640-9EBB-F990-A899AEEBC383}"/>
    <pc:docChg chg="addSld delSld modSld sldOrd addMainMaster delMainMaster modMainMaster">
      <pc:chgData name="Ragnhild Bassøe Gundersen" userId="S::ragnhib@uio.no::34b95d35-e408-4005-bb5b-1d736e56addd" providerId="AD" clId="Web-{727A9EAD-4640-9EBB-F990-A899AEEBC383}" dt="2021-08-16T12:36:41.762" v="111" actId="20577"/>
      <pc:docMkLst>
        <pc:docMk/>
      </pc:docMkLst>
      <pc:sldChg chg="modSp">
        <pc:chgData name="Ragnhild Bassøe Gundersen" userId="S::ragnhib@uio.no::34b95d35-e408-4005-bb5b-1d736e56addd" providerId="AD" clId="Web-{727A9EAD-4640-9EBB-F990-A899AEEBC383}" dt="2021-08-16T11:38:41.865" v="0" actId="20577"/>
        <pc:sldMkLst>
          <pc:docMk/>
          <pc:sldMk cId="2891066093" sldId="256"/>
        </pc:sldMkLst>
        <pc:spChg chg="mod">
          <ac:chgData name="Ragnhild Bassøe Gundersen" userId="S::ragnhib@uio.no::34b95d35-e408-4005-bb5b-1d736e56addd" providerId="AD" clId="Web-{727A9EAD-4640-9EBB-F990-A899AEEBC383}" dt="2021-08-16T11:38:41.865" v="0" actId="20577"/>
          <ac:spMkLst>
            <pc:docMk/>
            <pc:sldMk cId="2891066093" sldId="256"/>
            <ac:spMk id="3" creationId="{4D63F221-C501-4084-94A7-01924F938070}"/>
          </ac:spMkLst>
        </pc:spChg>
      </pc:sldChg>
      <pc:sldChg chg="del">
        <pc:chgData name="Ragnhild Bassøe Gundersen" userId="S::ragnhib@uio.no::34b95d35-e408-4005-bb5b-1d736e56addd" providerId="AD" clId="Web-{727A9EAD-4640-9EBB-F990-A899AEEBC383}" dt="2021-08-16T12:34:06.280" v="40"/>
        <pc:sldMkLst>
          <pc:docMk/>
          <pc:sldMk cId="618555923" sldId="257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39"/>
        <pc:sldMkLst>
          <pc:docMk/>
          <pc:sldMk cId="1673363833" sldId="259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3"/>
        <pc:sldMkLst>
          <pc:docMk/>
          <pc:sldMk cId="632781260" sldId="261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1"/>
        <pc:sldMkLst>
          <pc:docMk/>
          <pc:sldMk cId="3205204728" sldId="262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2"/>
        <pc:sldMkLst>
          <pc:docMk/>
          <pc:sldMk cId="553261348" sldId="263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64" v="38"/>
        <pc:sldMkLst>
          <pc:docMk/>
          <pc:sldMk cId="1634989072" sldId="264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64" v="36"/>
        <pc:sldMkLst>
          <pc:docMk/>
          <pc:sldMk cId="1409691068" sldId="265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64" v="37"/>
        <pc:sldMkLst>
          <pc:docMk/>
          <pc:sldMk cId="92418240" sldId="266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64" v="35"/>
        <pc:sldMkLst>
          <pc:docMk/>
          <pc:sldMk cId="2883543752" sldId="269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7"/>
        <pc:sldMkLst>
          <pc:docMk/>
          <pc:sldMk cId="116725576" sldId="297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6"/>
        <pc:sldMkLst>
          <pc:docMk/>
          <pc:sldMk cId="2401853000" sldId="303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4"/>
        <pc:sldMkLst>
          <pc:docMk/>
          <pc:sldMk cId="3754324097" sldId="307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5"/>
        <pc:sldMkLst>
          <pc:docMk/>
          <pc:sldMk cId="2602543602" sldId="308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80" v="48"/>
        <pc:sldMkLst>
          <pc:docMk/>
          <pc:sldMk cId="391830465" sldId="309"/>
        </pc:sldMkLst>
      </pc:sldChg>
      <pc:sldChg chg="del">
        <pc:chgData name="Ragnhild Bassøe Gundersen" userId="S::ragnhib@uio.no::34b95d35-e408-4005-bb5b-1d736e56addd" providerId="AD" clId="Web-{727A9EAD-4640-9EBB-F990-A899AEEBC383}" dt="2021-08-16T12:34:06.264" v="34"/>
        <pc:sldMkLst>
          <pc:docMk/>
          <pc:sldMk cId="3909028624" sldId="310"/>
        </pc:sldMkLst>
      </pc:sldChg>
      <pc:sldChg chg="add del">
        <pc:chgData name="Ragnhild Bassøe Gundersen" userId="S::ragnhib@uio.no::34b95d35-e408-4005-bb5b-1d736e56addd" providerId="AD" clId="Web-{727A9EAD-4640-9EBB-F990-A899AEEBC383}" dt="2021-08-16T11:38:46.928" v="14"/>
        <pc:sldMkLst>
          <pc:docMk/>
          <pc:sldMk cId="1763924797" sldId="311"/>
        </pc:sldMkLst>
      </pc:sldChg>
      <pc:sldChg chg="modSp add">
        <pc:chgData name="Ragnhild Bassøe Gundersen" userId="S::ragnhib@uio.no::34b95d35-e408-4005-bb5b-1d736e56addd" providerId="AD" clId="Web-{727A9EAD-4640-9EBB-F990-A899AEEBC383}" dt="2021-08-16T12:22:07.231" v="19" actId="20577"/>
        <pc:sldMkLst>
          <pc:docMk/>
          <pc:sldMk cId="3494434201" sldId="311"/>
        </pc:sldMkLst>
        <pc:spChg chg="mod">
          <ac:chgData name="Ragnhild Bassøe Gundersen" userId="S::ragnhib@uio.no::34b95d35-e408-4005-bb5b-1d736e56addd" providerId="AD" clId="Web-{727A9EAD-4640-9EBB-F990-A899AEEBC383}" dt="2021-08-16T12:22:07.231" v="19" actId="20577"/>
          <ac:spMkLst>
            <pc:docMk/>
            <pc:sldMk cId="3494434201" sldId="311"/>
            <ac:spMk id="2" creationId="{C5124FBB-C560-49DE-8B45-BAAD7F0672CD}"/>
          </ac:spMkLst>
        </pc:spChg>
      </pc:sldChg>
      <pc:sldChg chg="modSp new">
        <pc:chgData name="Ragnhild Bassøe Gundersen" userId="S::ragnhib@uio.no::34b95d35-e408-4005-bb5b-1d736e56addd" providerId="AD" clId="Web-{727A9EAD-4640-9EBB-F990-A899AEEBC383}" dt="2021-08-16T12:36:41.762" v="111" actId="20577"/>
        <pc:sldMkLst>
          <pc:docMk/>
          <pc:sldMk cId="1476522862" sldId="312"/>
        </pc:sldMkLst>
        <pc:spChg chg="mod">
          <ac:chgData name="Ragnhild Bassøe Gundersen" userId="S::ragnhib@uio.no::34b95d35-e408-4005-bb5b-1d736e56addd" providerId="AD" clId="Web-{727A9EAD-4640-9EBB-F990-A899AEEBC383}" dt="2021-08-16T12:36:41.762" v="111" actId="20577"/>
          <ac:spMkLst>
            <pc:docMk/>
            <pc:sldMk cId="1476522862" sldId="312"/>
            <ac:spMk id="2" creationId="{5E208C24-FC2F-4C79-8D0E-505028F2A68E}"/>
          </ac:spMkLst>
        </pc:spChg>
      </pc:sldChg>
      <pc:sldChg chg="add del">
        <pc:chgData name="Ragnhild Bassøe Gundersen" userId="S::ragnhib@uio.no::34b95d35-e408-4005-bb5b-1d736e56addd" providerId="AD" clId="Web-{727A9EAD-4640-9EBB-F990-A899AEEBC383}" dt="2021-08-16T11:38:46.912" v="13"/>
        <pc:sldMkLst>
          <pc:docMk/>
          <pc:sldMk cId="3168659352" sldId="312"/>
        </pc:sldMkLst>
      </pc:sldChg>
      <pc:sldChg chg="modSp new ord">
        <pc:chgData name="Ragnhild Bassøe Gundersen" userId="S::ragnhib@uio.no::34b95d35-e408-4005-bb5b-1d736e56addd" providerId="AD" clId="Web-{727A9EAD-4640-9EBB-F990-A899AEEBC383}" dt="2021-08-16T12:35:41.558" v="71" actId="20577"/>
        <pc:sldMkLst>
          <pc:docMk/>
          <pc:sldMk cId="2321623776" sldId="313"/>
        </pc:sldMkLst>
        <pc:spChg chg="mod">
          <ac:chgData name="Ragnhild Bassøe Gundersen" userId="S::ragnhib@uio.no::34b95d35-e408-4005-bb5b-1d736e56addd" providerId="AD" clId="Web-{727A9EAD-4640-9EBB-F990-A899AEEBC383}" dt="2021-08-16T12:35:41.245" v="70" actId="20577"/>
          <ac:spMkLst>
            <pc:docMk/>
            <pc:sldMk cId="2321623776" sldId="313"/>
            <ac:spMk id="2" creationId="{DE591CC7-BCA3-47D6-9A95-F72C3E59A16E}"/>
          </ac:spMkLst>
        </pc:spChg>
        <pc:spChg chg="mod">
          <ac:chgData name="Ragnhild Bassøe Gundersen" userId="S::ragnhib@uio.no::34b95d35-e408-4005-bb5b-1d736e56addd" providerId="AD" clId="Web-{727A9EAD-4640-9EBB-F990-A899AEEBC383}" dt="2021-08-16T12:35:41.558" v="71" actId="20577"/>
          <ac:spMkLst>
            <pc:docMk/>
            <pc:sldMk cId="2321623776" sldId="313"/>
            <ac:spMk id="3" creationId="{D39A679C-8D21-4896-979E-5C66CDCBAE92}"/>
          </ac:spMkLst>
        </pc:spChg>
      </pc:sldChg>
      <pc:sldChg chg="add del">
        <pc:chgData name="Ragnhild Bassøe Gundersen" userId="S::ragnhib@uio.no::34b95d35-e408-4005-bb5b-1d736e56addd" providerId="AD" clId="Web-{727A9EAD-4640-9EBB-F990-A899AEEBC383}" dt="2021-08-16T11:38:46.912" v="12"/>
        <pc:sldMkLst>
          <pc:docMk/>
          <pc:sldMk cId="2887545836" sldId="313"/>
        </pc:sldMkLst>
      </pc:sldChg>
      <pc:sldChg chg="modSp new">
        <pc:chgData name="Ragnhild Bassøe Gundersen" userId="S::ragnhib@uio.no::34b95d35-e408-4005-bb5b-1d736e56addd" providerId="AD" clId="Web-{727A9EAD-4640-9EBB-F990-A899AEEBC383}" dt="2021-08-16T12:36:25.168" v="108" actId="20577"/>
        <pc:sldMkLst>
          <pc:docMk/>
          <pc:sldMk cId="1663695293" sldId="314"/>
        </pc:sldMkLst>
        <pc:spChg chg="mod">
          <ac:chgData name="Ragnhild Bassøe Gundersen" userId="S::ragnhib@uio.no::34b95d35-e408-4005-bb5b-1d736e56addd" providerId="AD" clId="Web-{727A9EAD-4640-9EBB-F990-A899AEEBC383}" dt="2021-08-16T12:36:12.043" v="107" actId="20577"/>
          <ac:spMkLst>
            <pc:docMk/>
            <pc:sldMk cId="1663695293" sldId="314"/>
            <ac:spMk id="2" creationId="{F8FDA155-4520-4B52-936B-7226C59E7E5B}"/>
          </ac:spMkLst>
        </pc:spChg>
        <pc:spChg chg="mod">
          <ac:chgData name="Ragnhild Bassøe Gundersen" userId="S::ragnhib@uio.no::34b95d35-e408-4005-bb5b-1d736e56addd" providerId="AD" clId="Web-{727A9EAD-4640-9EBB-F990-A899AEEBC383}" dt="2021-08-16T12:36:25.168" v="108" actId="20577"/>
          <ac:spMkLst>
            <pc:docMk/>
            <pc:sldMk cId="1663695293" sldId="314"/>
            <ac:spMk id="3" creationId="{45F07269-0C5B-4F7C-A0E9-379495579EF1}"/>
          </ac:spMkLst>
        </pc:spChg>
      </pc:sldChg>
      <pc:sldChg chg="add del">
        <pc:chgData name="Ragnhild Bassøe Gundersen" userId="S::ragnhib@uio.no::34b95d35-e408-4005-bb5b-1d736e56addd" providerId="AD" clId="Web-{727A9EAD-4640-9EBB-F990-A899AEEBC383}" dt="2021-08-16T11:38:46.912" v="11"/>
        <pc:sldMkLst>
          <pc:docMk/>
          <pc:sldMk cId="3877751379" sldId="314"/>
        </pc:sldMkLst>
      </pc:sldChg>
      <pc:sldChg chg="add del">
        <pc:chgData name="Ragnhild Bassøe Gundersen" userId="S::ragnhib@uio.no::34b95d35-e408-4005-bb5b-1d736e56addd" providerId="AD" clId="Web-{727A9EAD-4640-9EBB-F990-A899AEEBC383}" dt="2021-08-16T11:38:46.912" v="10"/>
        <pc:sldMkLst>
          <pc:docMk/>
          <pc:sldMk cId="1014955624" sldId="315"/>
        </pc:sldMkLst>
      </pc:sldChg>
      <pc:sldChg chg="add del">
        <pc:chgData name="Ragnhild Bassøe Gundersen" userId="S::ragnhib@uio.no::34b95d35-e408-4005-bb5b-1d736e56addd" providerId="AD" clId="Web-{727A9EAD-4640-9EBB-F990-A899AEEBC383}" dt="2021-08-16T11:38:46.912" v="9"/>
        <pc:sldMkLst>
          <pc:docMk/>
          <pc:sldMk cId="368390451" sldId="316"/>
        </pc:sldMkLst>
      </pc:sldChg>
      <pc:sldChg chg="add del">
        <pc:chgData name="Ragnhild Bassøe Gundersen" userId="S::ragnhib@uio.no::34b95d35-e408-4005-bb5b-1d736e56addd" providerId="AD" clId="Web-{727A9EAD-4640-9EBB-F990-A899AEEBC383}" dt="2021-08-16T11:38:46.912" v="8"/>
        <pc:sldMkLst>
          <pc:docMk/>
          <pc:sldMk cId="4103482214" sldId="317"/>
        </pc:sldMkLst>
      </pc:sldChg>
      <pc:sldMasterChg chg="add del addSldLayout delSldLayout">
        <pc:chgData name="Ragnhild Bassøe Gundersen" userId="S::ragnhib@uio.no::34b95d35-e408-4005-bb5b-1d736e56addd" providerId="AD" clId="Web-{727A9EAD-4640-9EBB-F990-A899AEEBC383}" dt="2021-08-16T11:39:10.007" v="15"/>
        <pc:sldMasterMkLst>
          <pc:docMk/>
          <pc:sldMasterMk cId="3861719416" sldId="2147483648"/>
        </pc:sldMasterMkLst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4138451190" sldId="2147483649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1616878477" sldId="2147483650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3902725418" sldId="2147483651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331956179" sldId="2147483652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2830359954" sldId="2147483653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2199637032" sldId="2147483654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3837226587" sldId="2147483655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2914140915" sldId="2147483656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302198678" sldId="2147483657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1069911832" sldId="2147483658"/>
          </pc:sldLayoutMkLst>
        </pc:sldLayoutChg>
        <pc:sldLayoutChg chg="add del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3861719416" sldId="2147483648"/>
            <pc:sldLayoutMk cId="2635817460" sldId="2147483659"/>
          </pc:sldLayoutMkLst>
        </pc:sldLayoutChg>
      </pc:sldMasterChg>
      <pc:sldMasterChg chg="replId modSldLayout">
        <pc:chgData name="Ragnhild Bassøe Gundersen" userId="S::ragnhib@uio.no::34b95d35-e408-4005-bb5b-1d736e56addd" providerId="AD" clId="Web-{727A9EAD-4640-9EBB-F990-A899AEEBC383}" dt="2021-08-16T11:39:10.007" v="15"/>
        <pc:sldMasterMkLst>
          <pc:docMk/>
          <pc:sldMasterMk cId="4022314566" sldId="2147483660"/>
        </pc:sldMasterMkLst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4144671645" sldId="2147483661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1333703026" sldId="2147483662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3733640673" sldId="2147483663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1102649612" sldId="2147483664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3865761933" sldId="2147483665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1394288564" sldId="2147483666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3133814774" sldId="2147483667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624608717" sldId="2147483668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1669157879" sldId="2147483669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1286386912" sldId="2147483670"/>
          </pc:sldLayoutMkLst>
        </pc:sldLayoutChg>
        <pc:sldLayoutChg chg="replId">
          <pc:chgData name="Ragnhild Bassøe Gundersen" userId="S::ragnhib@uio.no::34b95d35-e408-4005-bb5b-1d736e56addd" providerId="AD" clId="Web-{727A9EAD-4640-9EBB-F990-A899AEEBC383}" dt="2021-08-16T11:39:10.007" v="15"/>
          <pc:sldLayoutMkLst>
            <pc:docMk/>
            <pc:sldMasterMk cId="4022314566" sldId="2147483660"/>
            <pc:sldLayoutMk cId="861375364" sldId="2147483671"/>
          </pc:sldLayoutMkLst>
        </pc:sldLayoutChg>
      </pc:sldMasterChg>
    </pc:docChg>
  </pc:docChgLst>
  <pc:docChgLst>
    <pc:chgData clId="Web-{727A9EAD-4640-9EBB-F990-A899AEEBC383}"/>
    <pc:docChg chg="modSld">
      <pc:chgData name="" userId="" providerId="" clId="Web-{727A9EAD-4640-9EBB-F990-A899AEEBC383}" dt="2021-08-16T11:38:21.879" v="1" actId="20577"/>
      <pc:docMkLst>
        <pc:docMk/>
      </pc:docMkLst>
      <pc:sldChg chg="modSp">
        <pc:chgData name="" userId="" providerId="" clId="Web-{727A9EAD-4640-9EBB-F990-A899AEEBC383}" dt="2021-08-16T11:38:21.879" v="1" actId="20577"/>
        <pc:sldMkLst>
          <pc:docMk/>
          <pc:sldMk cId="2891066093" sldId="256"/>
        </pc:sldMkLst>
        <pc:spChg chg="mod">
          <ac:chgData name="" userId="" providerId="" clId="Web-{727A9EAD-4640-9EBB-F990-A899AEEBC383}" dt="2021-08-16T11:38:21.879" v="1" actId="20577"/>
          <ac:spMkLst>
            <pc:docMk/>
            <pc:sldMk cId="2891066093" sldId="256"/>
            <ac:spMk id="3" creationId="{4D63F221-C501-4084-94A7-01924F938070}"/>
          </ac:spMkLst>
        </pc:spChg>
      </pc:sldChg>
    </pc:docChg>
  </pc:docChgLst>
  <pc:docChgLst>
    <pc:chgData name="Ragnhild Bassøe Gundersen" userId="S::ragnhib@uio.no::34b95d35-e408-4005-bb5b-1d736e56addd" providerId="AD" clId="Web-{6CCEA44D-6B08-4BEF-7C19-41B3D31BC983}"/>
    <pc:docChg chg="addSld modSld">
      <pc:chgData name="Ragnhild Bassøe Gundersen" userId="S::ragnhib@uio.no::34b95d35-e408-4005-bb5b-1d736e56addd" providerId="AD" clId="Web-{6CCEA44D-6B08-4BEF-7C19-41B3D31BC983}" dt="2021-09-23T15:26:55.869" v="67" actId="14100"/>
      <pc:docMkLst>
        <pc:docMk/>
      </pc:docMkLst>
      <pc:sldChg chg="addSp modSp mod setBg addAnim">
        <pc:chgData name="Ragnhild Bassøe Gundersen" userId="S::ragnhib@uio.no::34b95d35-e408-4005-bb5b-1d736e56addd" providerId="AD" clId="Web-{6CCEA44D-6B08-4BEF-7C19-41B3D31BC983}" dt="2021-09-23T15:11:12.035" v="8"/>
        <pc:sldMkLst>
          <pc:docMk/>
          <pc:sldMk cId="2891066093" sldId="256"/>
        </pc:sldMkLst>
        <pc:spChg chg="mo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2" creationId="{C77852C2-D76A-4927-9333-85A1FB46C6F8}"/>
          </ac:spMkLst>
        </pc:spChg>
        <pc:spChg chg="mo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3" creationId="{4D63F221-C501-4084-94A7-01924F938070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8" creationId="{6F5A5072-7B47-4D32-B52A-4EBBF590B8A5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10" creationId="{9715DAF0-AE1B-46C9-8A6B-DB2AA05AB91D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12" creationId="{6016219D-510E-4184-9090-6D5578A87BD1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14" creationId="{AFF4A713-7B75-4B21-90D7-5AB19547C72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16" creationId="{DC631C0B-6DA6-4E57-8231-CE32B3434A7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2.035" v="6"/>
          <ac:spMkLst>
            <pc:docMk/>
            <pc:sldMk cId="2891066093" sldId="256"/>
            <ac:spMk id="18" creationId="{C29501E6-A978-4A61-9689-9085AF97A53A}"/>
          </ac:spMkLst>
        </pc:spChg>
      </pc:sldChg>
      <pc:sldChg chg="addSp modSp mod setBg">
        <pc:chgData name="Ragnhild Bassøe Gundersen" userId="S::ragnhib@uio.no::34b95d35-e408-4005-bb5b-1d736e56addd" providerId="AD" clId="Web-{6CCEA44D-6B08-4BEF-7C19-41B3D31BC983}" dt="2021-09-23T15:14:22.530" v="55" actId="20577"/>
        <pc:sldMkLst>
          <pc:docMk/>
          <pc:sldMk cId="3494434201" sldId="311"/>
        </pc:sldMkLst>
        <pc:spChg chg="mod">
          <ac:chgData name="Ragnhild Bassøe Gundersen" userId="S::ragnhib@uio.no::34b95d35-e408-4005-bb5b-1d736e56addd" providerId="AD" clId="Web-{6CCEA44D-6B08-4BEF-7C19-41B3D31BC983}" dt="2021-09-23T15:11:55.553" v="15"/>
          <ac:spMkLst>
            <pc:docMk/>
            <pc:sldMk cId="3494434201" sldId="311"/>
            <ac:spMk id="2" creationId="{C5124FBB-C560-49DE-8B45-BAAD7F0672CD}"/>
          </ac:spMkLst>
        </pc:spChg>
        <pc:spChg chg="mod">
          <ac:chgData name="Ragnhild Bassøe Gundersen" userId="S::ragnhib@uio.no::34b95d35-e408-4005-bb5b-1d736e56addd" providerId="AD" clId="Web-{6CCEA44D-6B08-4BEF-7C19-41B3D31BC983}" dt="2021-09-23T15:14:22.530" v="55" actId="20577"/>
          <ac:spMkLst>
            <pc:docMk/>
            <pc:sldMk cId="3494434201" sldId="311"/>
            <ac:spMk id="3" creationId="{0626122F-4DDB-4B16-8EBE-2F706D413041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55.553" v="15"/>
          <ac:spMkLst>
            <pc:docMk/>
            <pc:sldMk cId="3494434201" sldId="311"/>
            <ac:spMk id="8" creationId="{1B15ED52-F352-441B-82BF-E0EA34836D0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55.553" v="15"/>
          <ac:spMkLst>
            <pc:docMk/>
            <pc:sldMk cId="3494434201" sldId="311"/>
            <ac:spMk id="10" creationId="{3B2E3793-BFE6-45A2-9B7B-E18844431C99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55.553" v="15"/>
          <ac:spMkLst>
            <pc:docMk/>
            <pc:sldMk cId="3494434201" sldId="311"/>
            <ac:spMk id="12" creationId="{BC4C4868-CB8F-4AF9-9CDB-8108F2C19B67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55.553" v="15"/>
          <ac:spMkLst>
            <pc:docMk/>
            <pc:sldMk cId="3494434201" sldId="311"/>
            <ac:spMk id="14" creationId="{375E0459-6403-40CD-989D-56A4407CA12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55.553" v="15"/>
          <ac:spMkLst>
            <pc:docMk/>
            <pc:sldMk cId="3494434201" sldId="311"/>
            <ac:spMk id="16" creationId="{53E5B1A8-3AC9-4BD1-9BBC-78CA94F2D1BA}"/>
          </ac:spMkLst>
        </pc:spChg>
      </pc:sldChg>
      <pc:sldChg chg="addSp modSp mod setBg">
        <pc:chgData name="Ragnhild Bassøe Gundersen" userId="S::ragnhib@uio.no::34b95d35-e408-4005-bb5b-1d736e56addd" providerId="AD" clId="Web-{6CCEA44D-6B08-4BEF-7C19-41B3D31BC983}" dt="2021-09-23T15:11:17.692" v="9"/>
        <pc:sldMkLst>
          <pc:docMk/>
          <pc:sldMk cId="1476522862" sldId="312"/>
        </pc:sldMkLst>
        <pc:spChg chg="mo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2" creationId="{5E208C24-FC2F-4C79-8D0E-505028F2A68E}"/>
          </ac:spMkLst>
        </pc:spChg>
        <pc:spChg chg="mo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3" creationId="{8AC287F6-D9D0-41DD-A4F2-AF3E5373ACB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8" creationId="{1B15ED52-F352-441B-82BF-E0EA34836D0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10" creationId="{3B2E3793-BFE6-45A2-9B7B-E18844431C99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12" creationId="{BC4C4868-CB8F-4AF9-9CDB-8108F2C19B67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14" creationId="{375E0459-6403-40CD-989D-56A4407CA12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17.692" v="9"/>
          <ac:spMkLst>
            <pc:docMk/>
            <pc:sldMk cId="1476522862" sldId="312"/>
            <ac:spMk id="16" creationId="{53E5B1A8-3AC9-4BD1-9BBC-78CA94F2D1BA}"/>
          </ac:spMkLst>
        </pc:spChg>
      </pc:sldChg>
      <pc:sldChg chg="addSp modSp mod setBg addAnim">
        <pc:chgData name="Ragnhild Bassøe Gundersen" userId="S::ragnhib@uio.no::34b95d35-e408-4005-bb5b-1d736e56addd" providerId="AD" clId="Web-{6CCEA44D-6B08-4BEF-7C19-41B3D31BC983}" dt="2021-09-23T15:11:25.020" v="11"/>
        <pc:sldMkLst>
          <pc:docMk/>
          <pc:sldMk cId="2321623776" sldId="313"/>
        </pc:sldMkLst>
        <pc:spChg chg="mo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2" creationId="{DE591CC7-BCA3-47D6-9A95-F72C3E59A16E}"/>
          </ac:spMkLst>
        </pc:spChg>
        <pc:spChg chg="mo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3" creationId="{D39A679C-8D21-4896-979E-5C66CDCBAE92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8" creationId="{1B15ED52-F352-441B-82BF-E0EA34836D0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10" creationId="{3B2E3793-BFE6-45A2-9B7B-E18844431C99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12" creationId="{BC4C4868-CB8F-4AF9-9CDB-8108F2C19B67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14" creationId="{375E0459-6403-40CD-989D-56A4407CA12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25.020" v="10"/>
          <ac:spMkLst>
            <pc:docMk/>
            <pc:sldMk cId="2321623776" sldId="313"/>
            <ac:spMk id="16" creationId="{53E5B1A8-3AC9-4BD1-9BBC-78CA94F2D1BA}"/>
          </ac:spMkLst>
        </pc:spChg>
      </pc:sldChg>
      <pc:sldChg chg="addSp modSp mod setBg addAnim">
        <pc:chgData name="Ragnhild Bassøe Gundersen" userId="S::ragnhib@uio.no::34b95d35-e408-4005-bb5b-1d736e56addd" providerId="AD" clId="Web-{6CCEA44D-6B08-4BEF-7C19-41B3D31BC983}" dt="2021-09-23T15:11:30.536" v="13"/>
        <pc:sldMkLst>
          <pc:docMk/>
          <pc:sldMk cId="1663695293" sldId="314"/>
        </pc:sldMkLst>
        <pc:spChg chg="mo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2" creationId="{F8FDA155-4520-4B52-936B-7226C59E7E5B}"/>
          </ac:spMkLst>
        </pc:spChg>
        <pc:spChg chg="mo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3" creationId="{45F07269-0C5B-4F7C-A0E9-379495579EF1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8" creationId="{1B15ED52-F352-441B-82BF-E0EA34836D0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10" creationId="{3B2E3793-BFE6-45A2-9B7B-E18844431C99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12" creationId="{BC4C4868-CB8F-4AF9-9CDB-8108F2C19B67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14" creationId="{375E0459-6403-40CD-989D-56A4407CA12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0.536" v="12"/>
          <ac:spMkLst>
            <pc:docMk/>
            <pc:sldMk cId="1663695293" sldId="314"/>
            <ac:spMk id="16" creationId="{53E5B1A8-3AC9-4BD1-9BBC-78CA94F2D1BA}"/>
          </ac:spMkLst>
        </pc:spChg>
      </pc:sldChg>
      <pc:sldChg chg="addSp modSp mod setBg">
        <pc:chgData name="Ragnhild Bassøe Gundersen" userId="S::ragnhib@uio.no::34b95d35-e408-4005-bb5b-1d736e56addd" providerId="AD" clId="Web-{6CCEA44D-6B08-4BEF-7C19-41B3D31BC983}" dt="2021-09-23T15:11:35.630" v="14"/>
        <pc:sldMkLst>
          <pc:docMk/>
          <pc:sldMk cId="3685331187" sldId="315"/>
        </pc:sldMkLst>
        <pc:spChg chg="mo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2" creationId="{C74C77DB-86D5-4058-B84F-27D6DDB50FA4}"/>
          </ac:spMkLst>
        </pc:spChg>
        <pc:spChg chg="mo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3" creationId="{9DEECB44-9052-4885-9969-5FFA735CB430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8" creationId="{1B15ED52-F352-441B-82BF-E0EA34836D0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10" creationId="{3B2E3793-BFE6-45A2-9B7B-E18844431C99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12" creationId="{BC4C4868-CB8F-4AF9-9CDB-8108F2C19B67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14" creationId="{375E0459-6403-40CD-989D-56A4407CA12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1:35.630" v="14"/>
          <ac:spMkLst>
            <pc:docMk/>
            <pc:sldMk cId="3685331187" sldId="315"/>
            <ac:spMk id="16" creationId="{53E5B1A8-3AC9-4BD1-9BBC-78CA94F2D1BA}"/>
          </ac:spMkLst>
        </pc:spChg>
      </pc:sldChg>
      <pc:sldChg chg="addSp delSp modSp new mod setBg">
        <pc:chgData name="Ragnhild Bassøe Gundersen" userId="S::ragnhib@uio.no::34b95d35-e408-4005-bb5b-1d736e56addd" providerId="AD" clId="Web-{6CCEA44D-6B08-4BEF-7C19-41B3D31BC983}" dt="2021-09-23T15:26:55.869" v="67" actId="14100"/>
        <pc:sldMkLst>
          <pc:docMk/>
          <pc:sldMk cId="56757022" sldId="316"/>
        </pc:sldMkLst>
        <pc:spChg chg="del mod">
          <ac:chgData name="Ragnhild Bassøe Gundersen" userId="S::ragnhib@uio.no::34b95d35-e408-4005-bb5b-1d736e56addd" providerId="AD" clId="Web-{6CCEA44D-6B08-4BEF-7C19-41B3D31BC983}" dt="2021-09-23T15:15:31.706" v="58"/>
          <ac:spMkLst>
            <pc:docMk/>
            <pc:sldMk cId="56757022" sldId="316"/>
            <ac:spMk id="2" creationId="{ACBB0B08-AA1D-4ABD-A0B9-92395FC66A09}"/>
          </ac:spMkLst>
        </pc:spChg>
        <pc:spChg chg="del mod">
          <ac:chgData name="Ragnhild Bassøe Gundersen" userId="S::ragnhib@uio.no::34b95d35-e408-4005-bb5b-1d736e56addd" providerId="AD" clId="Web-{6CCEA44D-6B08-4BEF-7C19-41B3D31BC983}" dt="2021-09-23T15:26:08.726" v="59"/>
          <ac:spMkLst>
            <pc:docMk/>
            <pc:sldMk cId="56757022" sldId="316"/>
            <ac:spMk id="3" creationId="{5DCCC914-8E22-4EF9-86DB-A1917F2EFF5D}"/>
          </ac:spMkLst>
        </pc:spChg>
        <pc:spChg chg="add del mod">
          <ac:chgData name="Ragnhild Bassøe Gundersen" userId="S::ragnhib@uio.no::34b95d35-e408-4005-bb5b-1d736e56addd" providerId="AD" clId="Web-{6CCEA44D-6B08-4BEF-7C19-41B3D31BC983}" dt="2021-09-23T15:26:18.617" v="63"/>
          <ac:spMkLst>
            <pc:docMk/>
            <pc:sldMk cId="56757022" sldId="316"/>
            <ac:spMk id="4" creationId="{33097BF6-33AD-49F3-95D2-5E2B9612F270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5:18.096" v="57"/>
          <ac:spMkLst>
            <pc:docMk/>
            <pc:sldMk cId="56757022" sldId="316"/>
            <ac:spMk id="8" creationId="{1B15ED52-F352-441B-82BF-E0EA34836D08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5:18.096" v="57"/>
          <ac:spMkLst>
            <pc:docMk/>
            <pc:sldMk cId="56757022" sldId="316"/>
            <ac:spMk id="10" creationId="{3B2E3793-BFE6-45A2-9B7B-E18844431C99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5:18.096" v="57"/>
          <ac:spMkLst>
            <pc:docMk/>
            <pc:sldMk cId="56757022" sldId="316"/>
            <ac:spMk id="12" creationId="{BC4C4868-CB8F-4AF9-9CDB-8108F2C19B67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5:18.096" v="57"/>
          <ac:spMkLst>
            <pc:docMk/>
            <pc:sldMk cId="56757022" sldId="316"/>
            <ac:spMk id="14" creationId="{375E0459-6403-40CD-989D-56A4407CA12E}"/>
          </ac:spMkLst>
        </pc:spChg>
        <pc:spChg chg="add">
          <ac:chgData name="Ragnhild Bassøe Gundersen" userId="S::ragnhib@uio.no::34b95d35-e408-4005-bb5b-1d736e56addd" providerId="AD" clId="Web-{6CCEA44D-6B08-4BEF-7C19-41B3D31BC983}" dt="2021-09-23T15:15:18.096" v="57"/>
          <ac:spMkLst>
            <pc:docMk/>
            <pc:sldMk cId="56757022" sldId="316"/>
            <ac:spMk id="16" creationId="{53E5B1A8-3AC9-4BD1-9BBC-78CA94F2D1BA}"/>
          </ac:spMkLst>
        </pc:spChg>
        <pc:picChg chg="add mod">
          <ac:chgData name="Ragnhild Bassøe Gundersen" userId="S::ragnhib@uio.no::34b95d35-e408-4005-bb5b-1d736e56addd" providerId="AD" clId="Web-{6CCEA44D-6B08-4BEF-7C19-41B3D31BC983}" dt="2021-09-23T15:26:55.869" v="67" actId="14100"/>
          <ac:picMkLst>
            <pc:docMk/>
            <pc:sldMk cId="56757022" sldId="316"/>
            <ac:picMk id="5" creationId="{03BC73FF-6627-494B-89F9-20599953CD30}"/>
          </ac:picMkLst>
        </pc:picChg>
      </pc:sldChg>
    </pc:docChg>
  </pc:docChgLst>
  <pc:docChgLst>
    <pc:chgData name="Ragnhild Bassøe Gundersen" userId="S::ragnhib@uio.no::34b95d35-e408-4005-bb5b-1d736e56addd" providerId="AD" clId="Web-{0FF91102-2B95-0EAB-14F8-3CFB6BAD9F9D}"/>
    <pc:docChg chg="modSld sldOrd">
      <pc:chgData name="Ragnhild Bassøe Gundersen" userId="S::ragnhib@uio.no::34b95d35-e408-4005-bb5b-1d736e56addd" providerId="AD" clId="Web-{0FF91102-2B95-0EAB-14F8-3CFB6BAD9F9D}" dt="2021-10-12T07:30:56.160" v="58" actId="20577"/>
      <pc:docMkLst>
        <pc:docMk/>
      </pc:docMkLst>
      <pc:sldChg chg="modSp">
        <pc:chgData name="Ragnhild Bassøe Gundersen" userId="S::ragnhib@uio.no::34b95d35-e408-4005-bb5b-1d736e56addd" providerId="AD" clId="Web-{0FF91102-2B95-0EAB-14F8-3CFB6BAD9F9D}" dt="2021-10-12T07:30:56.160" v="58" actId="20577"/>
        <pc:sldMkLst>
          <pc:docMk/>
          <pc:sldMk cId="3494434201" sldId="311"/>
        </pc:sldMkLst>
        <pc:spChg chg="mod">
          <ac:chgData name="Ragnhild Bassøe Gundersen" userId="S::ragnhib@uio.no::34b95d35-e408-4005-bb5b-1d736e56addd" providerId="AD" clId="Web-{0FF91102-2B95-0EAB-14F8-3CFB6BAD9F9D}" dt="2021-10-12T07:30:56.160" v="58" actId="20577"/>
          <ac:spMkLst>
            <pc:docMk/>
            <pc:sldMk cId="3494434201" sldId="311"/>
            <ac:spMk id="3" creationId="{0626122F-4DDB-4B16-8EBE-2F706D413041}"/>
          </ac:spMkLst>
        </pc:spChg>
      </pc:sldChg>
      <pc:sldChg chg="ord">
        <pc:chgData name="Ragnhild Bassøe Gundersen" userId="S::ragnhib@uio.no::34b95d35-e408-4005-bb5b-1d736e56addd" providerId="AD" clId="Web-{0FF91102-2B95-0EAB-14F8-3CFB6BAD9F9D}" dt="2021-10-12T07:16:31.220" v="0"/>
        <pc:sldMkLst>
          <pc:docMk/>
          <pc:sldMk cId="1663695293" sldId="314"/>
        </pc:sldMkLst>
      </pc:sldChg>
      <pc:sldChg chg="modNotes">
        <pc:chgData name="Ragnhild Bassøe Gundersen" userId="S::ragnhib@uio.no::34b95d35-e408-4005-bb5b-1d736e56addd" providerId="AD" clId="Web-{0FF91102-2B95-0EAB-14F8-3CFB6BAD9F9D}" dt="2021-10-12T07:25:31.418" v="2"/>
        <pc:sldMkLst>
          <pc:docMk/>
          <pc:sldMk cId="3685331187" sldId="315"/>
        </pc:sldMkLst>
      </pc:sldChg>
    </pc:docChg>
  </pc:docChgLst>
  <pc:docChgLst>
    <pc:chgData name="Ragnhild Bassøe Gundersen" userId="S::ragnhib@uio.no::34b95d35-e408-4005-bb5b-1d736e56addd" providerId="AD" clId="Web-{7941B2F7-91BA-F42E-8245-81B6C5EFF740}"/>
    <pc:docChg chg="modSld">
      <pc:chgData name="Ragnhild Bassøe Gundersen" userId="S::ragnhib@uio.no::34b95d35-e408-4005-bb5b-1d736e56addd" providerId="AD" clId="Web-{7941B2F7-91BA-F42E-8245-81B6C5EFF740}" dt="2021-09-27T20:01:34.754" v="20" actId="14100"/>
      <pc:docMkLst>
        <pc:docMk/>
      </pc:docMkLst>
      <pc:sldChg chg="addSp modSp">
        <pc:chgData name="Ragnhild Bassøe Gundersen" userId="S::ragnhib@uio.no::34b95d35-e408-4005-bb5b-1d736e56addd" providerId="AD" clId="Web-{7941B2F7-91BA-F42E-8245-81B6C5EFF740}" dt="2021-09-27T20:01:34.754" v="20" actId="14100"/>
        <pc:sldMkLst>
          <pc:docMk/>
          <pc:sldMk cId="56757022" sldId="316"/>
        </pc:sldMkLst>
        <pc:spChg chg="add mod">
          <ac:chgData name="Ragnhild Bassøe Gundersen" userId="S::ragnhib@uio.no::34b95d35-e408-4005-bb5b-1d736e56addd" providerId="AD" clId="Web-{7941B2F7-91BA-F42E-8245-81B6C5EFF740}" dt="2021-09-27T20:01:34.754" v="20" actId="14100"/>
          <ac:spMkLst>
            <pc:docMk/>
            <pc:sldMk cId="56757022" sldId="316"/>
            <ac:spMk id="2" creationId="{8CAC56C1-2F0E-4114-AA2B-D669CEA3E44B}"/>
          </ac:spMkLst>
        </pc:spChg>
        <pc:picChg chg="mod">
          <ac:chgData name="Ragnhild Bassøe Gundersen" userId="S::ragnhib@uio.no::34b95d35-e408-4005-bb5b-1d736e56addd" providerId="AD" clId="Web-{7941B2F7-91BA-F42E-8245-81B6C5EFF740}" dt="2021-09-27T19:59:44.377" v="2" actId="1076"/>
          <ac:picMkLst>
            <pc:docMk/>
            <pc:sldMk cId="56757022" sldId="316"/>
            <ac:picMk id="5" creationId="{03BC73FF-6627-494B-89F9-20599953CD30}"/>
          </ac:picMkLst>
        </pc:picChg>
      </pc:sldChg>
    </pc:docChg>
  </pc:docChgLst>
  <pc:docChgLst>
    <pc:chgData name="Alexander Moltubakk Kempton" userId="4ec6c386-46c0-4cc5-9ea0-44e02a56bc97" providerId="ADAL" clId="{E8CD95F1-5004-4B81-95E0-FFF20644ED07}"/>
    <pc:docChg chg="custSel addSld delSld modSld">
      <pc:chgData name="Alexander Moltubakk Kempton" userId="4ec6c386-46c0-4cc5-9ea0-44e02a56bc97" providerId="ADAL" clId="{E8CD95F1-5004-4B81-95E0-FFF20644ED07}" dt="2020-09-28T13:36:00.225" v="1047" actId="20577"/>
      <pc:docMkLst>
        <pc:docMk/>
      </pc:docMkLst>
      <pc:sldChg chg="modSp">
        <pc:chgData name="Alexander Moltubakk Kempton" userId="4ec6c386-46c0-4cc5-9ea0-44e02a56bc97" providerId="ADAL" clId="{E8CD95F1-5004-4B81-95E0-FFF20644ED07}" dt="2020-09-21T07:58:10" v="109" actId="20577"/>
        <pc:sldMkLst>
          <pc:docMk/>
          <pc:sldMk cId="2891066093" sldId="256"/>
        </pc:sldMkLst>
        <pc:spChg chg="mod">
          <ac:chgData name="Alexander Moltubakk Kempton" userId="4ec6c386-46c0-4cc5-9ea0-44e02a56bc97" providerId="ADAL" clId="{E8CD95F1-5004-4B81-95E0-FFF20644ED07}" dt="2020-09-21T07:58:10" v="109" actId="20577"/>
          <ac:spMkLst>
            <pc:docMk/>
            <pc:sldMk cId="2891066093" sldId="256"/>
            <ac:spMk id="3" creationId="{4D63F221-C501-4084-94A7-01924F938070}"/>
          </ac:spMkLst>
        </pc:spChg>
      </pc:sldChg>
      <pc:sldChg chg="modSp del">
        <pc:chgData name="Alexander Moltubakk Kempton" userId="4ec6c386-46c0-4cc5-9ea0-44e02a56bc97" providerId="ADAL" clId="{E8CD95F1-5004-4B81-95E0-FFF20644ED07}" dt="2020-09-21T08:01:11.568" v="277" actId="2696"/>
        <pc:sldMkLst>
          <pc:docMk/>
          <pc:sldMk cId="151579749" sldId="258"/>
        </pc:sldMkLst>
        <pc:spChg chg="mod">
          <ac:chgData name="Alexander Moltubakk Kempton" userId="4ec6c386-46c0-4cc5-9ea0-44e02a56bc97" providerId="ADAL" clId="{E8CD95F1-5004-4B81-95E0-FFF20644ED07}" dt="2020-09-21T07:55:53.059" v="22" actId="20577"/>
          <ac:spMkLst>
            <pc:docMk/>
            <pc:sldMk cId="151579749" sldId="258"/>
            <ac:spMk id="2" creationId="{40038FB1-5CC9-4781-9B86-EFF8DA512A72}"/>
          </ac:spMkLst>
        </pc:spChg>
      </pc:sldChg>
      <pc:sldChg chg="modSp">
        <pc:chgData name="Alexander Moltubakk Kempton" userId="4ec6c386-46c0-4cc5-9ea0-44e02a56bc97" providerId="ADAL" clId="{E8CD95F1-5004-4B81-95E0-FFF20644ED07}" dt="2020-09-28T13:36:00.225" v="1047" actId="20577"/>
        <pc:sldMkLst>
          <pc:docMk/>
          <pc:sldMk cId="1409691068" sldId="265"/>
        </pc:sldMkLst>
        <pc:spChg chg="mod">
          <ac:chgData name="Alexander Moltubakk Kempton" userId="4ec6c386-46c0-4cc5-9ea0-44e02a56bc97" providerId="ADAL" clId="{E8CD95F1-5004-4B81-95E0-FFF20644ED07}" dt="2020-09-28T13:36:00.225" v="1047" actId="20577"/>
          <ac:spMkLst>
            <pc:docMk/>
            <pc:sldMk cId="1409691068" sldId="265"/>
            <ac:spMk id="3" creationId="{1A619FE9-C16D-48DA-8B26-32E51E3ECC16}"/>
          </ac:spMkLst>
        </pc:spChg>
      </pc:sldChg>
      <pc:sldChg chg="modSp del">
        <pc:chgData name="Alexander Moltubakk Kempton" userId="4ec6c386-46c0-4cc5-9ea0-44e02a56bc97" providerId="ADAL" clId="{E8CD95F1-5004-4B81-95E0-FFF20644ED07}" dt="2020-09-21T08:01:14.069" v="278" actId="2696"/>
        <pc:sldMkLst>
          <pc:docMk/>
          <pc:sldMk cId="190065421" sldId="267"/>
        </pc:sldMkLst>
        <pc:spChg chg="mod">
          <ac:chgData name="Alexander Moltubakk Kempton" userId="4ec6c386-46c0-4cc5-9ea0-44e02a56bc97" providerId="ADAL" clId="{E8CD95F1-5004-4B81-95E0-FFF20644ED07}" dt="2020-09-21T07:55:59.116" v="23" actId="20577"/>
          <ac:spMkLst>
            <pc:docMk/>
            <pc:sldMk cId="190065421" sldId="267"/>
            <ac:spMk id="2" creationId="{40038FB1-5CC9-4781-9B86-EFF8DA512A72}"/>
          </ac:spMkLst>
        </pc:spChg>
        <pc:graphicFrameChg chg="mod">
          <ac:chgData name="Alexander Moltubakk Kempton" userId="4ec6c386-46c0-4cc5-9ea0-44e02a56bc97" providerId="ADAL" clId="{E8CD95F1-5004-4B81-95E0-FFF20644ED07}" dt="2020-09-21T07:56:01.740" v="29" actId="20577"/>
          <ac:graphicFrameMkLst>
            <pc:docMk/>
            <pc:sldMk cId="190065421" sldId="267"/>
            <ac:graphicFrameMk id="5" creationId="{E0DE40BE-B78C-40A8-9692-EEE25FB0EFA1}"/>
          </ac:graphicFrameMkLst>
        </pc:graphicFrameChg>
      </pc:sldChg>
      <pc:sldChg chg="del">
        <pc:chgData name="Alexander Moltubakk Kempton" userId="4ec6c386-46c0-4cc5-9ea0-44e02a56bc97" providerId="ADAL" clId="{E8CD95F1-5004-4B81-95E0-FFF20644ED07}" dt="2020-09-21T07:56:05.448" v="30" actId="2696"/>
        <pc:sldMkLst>
          <pc:docMk/>
          <pc:sldMk cId="4008167754" sldId="268"/>
        </pc:sldMkLst>
      </pc:sldChg>
      <pc:sldChg chg="modSp">
        <pc:chgData name="Alexander Moltubakk Kempton" userId="4ec6c386-46c0-4cc5-9ea0-44e02a56bc97" providerId="ADAL" clId="{E8CD95F1-5004-4B81-95E0-FFF20644ED07}" dt="2020-09-28T12:12:16.096" v="857" actId="20577"/>
        <pc:sldMkLst>
          <pc:docMk/>
          <pc:sldMk cId="2883543752" sldId="269"/>
        </pc:sldMkLst>
        <pc:spChg chg="mod">
          <ac:chgData name="Alexander Moltubakk Kempton" userId="4ec6c386-46c0-4cc5-9ea0-44e02a56bc97" providerId="ADAL" clId="{E8CD95F1-5004-4B81-95E0-FFF20644ED07}" dt="2020-09-21T07:55:15.112" v="10" actId="20577"/>
          <ac:spMkLst>
            <pc:docMk/>
            <pc:sldMk cId="2883543752" sldId="269"/>
            <ac:spMk id="2" creationId="{40038FB1-5CC9-4781-9B86-EFF8DA512A72}"/>
          </ac:spMkLst>
        </pc:spChg>
        <pc:graphicFrameChg chg="mod">
          <ac:chgData name="Alexander Moltubakk Kempton" userId="4ec6c386-46c0-4cc5-9ea0-44e02a56bc97" providerId="ADAL" clId="{E8CD95F1-5004-4B81-95E0-FFF20644ED07}" dt="2020-09-28T12:12:16.096" v="857" actId="20577"/>
          <ac:graphicFrameMkLst>
            <pc:docMk/>
            <pc:sldMk cId="2883543752" sldId="269"/>
            <ac:graphicFrameMk id="5" creationId="{E0DE40BE-B78C-40A8-9692-EEE25FB0EFA1}"/>
          </ac:graphicFrameMkLst>
        </pc:graphicFrameChg>
      </pc:sldChg>
      <pc:sldChg chg="modSp add">
        <pc:chgData name="Alexander Moltubakk Kempton" userId="4ec6c386-46c0-4cc5-9ea0-44e02a56bc97" providerId="ADAL" clId="{E8CD95F1-5004-4B81-95E0-FFF20644ED07}" dt="2020-09-28T05:35:21.866" v="379" actId="20577"/>
        <pc:sldMkLst>
          <pc:docMk/>
          <pc:sldMk cId="116725576" sldId="297"/>
        </pc:sldMkLst>
        <pc:spChg chg="mod">
          <ac:chgData name="Alexander Moltubakk Kempton" userId="4ec6c386-46c0-4cc5-9ea0-44e02a56bc97" providerId="ADAL" clId="{E8CD95F1-5004-4B81-95E0-FFF20644ED07}" dt="2020-09-28T05:35:21.866" v="379" actId="20577"/>
          <ac:spMkLst>
            <pc:docMk/>
            <pc:sldMk cId="116725576" sldId="297"/>
            <ac:spMk id="3" creationId="{00000000-0000-0000-0000-000000000000}"/>
          </ac:spMkLst>
        </pc:spChg>
      </pc:sldChg>
      <pc:sldChg chg="add">
        <pc:chgData name="Alexander Moltubakk Kempton" userId="4ec6c386-46c0-4cc5-9ea0-44e02a56bc97" providerId="ADAL" clId="{E8CD95F1-5004-4B81-95E0-FFF20644ED07}" dt="2020-09-21T07:57:59.149" v="59"/>
        <pc:sldMkLst>
          <pc:docMk/>
          <pc:sldMk cId="2401853000" sldId="303"/>
        </pc:sldMkLst>
      </pc:sldChg>
      <pc:sldChg chg="del">
        <pc:chgData name="Alexander Moltubakk Kempton" userId="4ec6c386-46c0-4cc5-9ea0-44e02a56bc97" providerId="ADAL" clId="{E8CD95F1-5004-4B81-95E0-FFF20644ED07}" dt="2020-09-21T07:51:21.956" v="8" actId="2696"/>
        <pc:sldMkLst>
          <pc:docMk/>
          <pc:sldMk cId="4199678083" sldId="304"/>
        </pc:sldMkLst>
      </pc:sldChg>
      <pc:sldChg chg="modSp">
        <pc:chgData name="Alexander Moltubakk Kempton" userId="4ec6c386-46c0-4cc5-9ea0-44e02a56bc97" providerId="ADAL" clId="{E8CD95F1-5004-4B81-95E0-FFF20644ED07}" dt="2020-09-21T07:56:09.012" v="32" actId="20577"/>
        <pc:sldMkLst>
          <pc:docMk/>
          <pc:sldMk cId="2040608454" sldId="305"/>
        </pc:sldMkLst>
        <pc:spChg chg="mod">
          <ac:chgData name="Alexander Moltubakk Kempton" userId="4ec6c386-46c0-4cc5-9ea0-44e02a56bc97" providerId="ADAL" clId="{E8CD95F1-5004-4B81-95E0-FFF20644ED07}" dt="2020-09-21T07:56:09.012" v="32" actId="20577"/>
          <ac:spMkLst>
            <pc:docMk/>
            <pc:sldMk cId="2040608454" sldId="305"/>
            <ac:spMk id="2" creationId="{6AD7B4CD-D40D-4A3F-A44A-E5D6FD068C42}"/>
          </ac:spMkLst>
        </pc:spChg>
      </pc:sldChg>
      <pc:sldChg chg="del">
        <pc:chgData name="Alexander Moltubakk Kempton" userId="4ec6c386-46c0-4cc5-9ea0-44e02a56bc97" providerId="ADAL" clId="{E8CD95F1-5004-4B81-95E0-FFF20644ED07}" dt="2020-09-21T07:51:21.956" v="7" actId="2696"/>
        <pc:sldMkLst>
          <pc:docMk/>
          <pc:sldMk cId="1690319188" sldId="306"/>
        </pc:sldMkLst>
      </pc:sldChg>
      <pc:sldChg chg="addSp modSp add">
        <pc:chgData name="Alexander Moltubakk Kempton" userId="4ec6c386-46c0-4cc5-9ea0-44e02a56bc97" providerId="ADAL" clId="{E8CD95F1-5004-4B81-95E0-FFF20644ED07}" dt="2020-09-21T08:00:33.762" v="226" actId="20577"/>
        <pc:sldMkLst>
          <pc:docMk/>
          <pc:sldMk cId="2602543602" sldId="308"/>
        </pc:sldMkLst>
        <pc:spChg chg="mod">
          <ac:chgData name="Alexander Moltubakk Kempton" userId="4ec6c386-46c0-4cc5-9ea0-44e02a56bc97" providerId="ADAL" clId="{E8CD95F1-5004-4B81-95E0-FFF20644ED07}" dt="2020-09-21T08:00:33.762" v="226" actId="20577"/>
          <ac:spMkLst>
            <pc:docMk/>
            <pc:sldMk cId="2602543602" sldId="308"/>
            <ac:spMk id="3" creationId="{499E5C5D-EED7-46E8-9AF4-BF77EFA9187B}"/>
          </ac:spMkLst>
        </pc:spChg>
        <pc:picChg chg="add mod modCrop">
          <ac:chgData name="Alexander Moltubakk Kempton" userId="4ec6c386-46c0-4cc5-9ea0-44e02a56bc97" providerId="ADAL" clId="{E8CD95F1-5004-4B81-95E0-FFF20644ED07}" dt="2020-09-21T07:59:55.417" v="160" actId="1076"/>
          <ac:picMkLst>
            <pc:docMk/>
            <pc:sldMk cId="2602543602" sldId="308"/>
            <ac:picMk id="4" creationId="{E8BFB1F3-4D67-4A1E-9357-28EE7B2B2F8C}"/>
          </ac:picMkLst>
        </pc:picChg>
      </pc:sldChg>
      <pc:sldChg chg="del">
        <pc:chgData name="Alexander Moltubakk Kempton" userId="4ec6c386-46c0-4cc5-9ea0-44e02a56bc97" providerId="ADAL" clId="{E8CD95F1-5004-4B81-95E0-FFF20644ED07}" dt="2020-09-21T07:51:21.956" v="6" actId="2696"/>
        <pc:sldMkLst>
          <pc:docMk/>
          <pc:sldMk cId="3747708395" sldId="308"/>
        </pc:sldMkLst>
      </pc:sldChg>
      <pc:sldChg chg="add">
        <pc:chgData name="Alexander Moltubakk Kempton" userId="4ec6c386-46c0-4cc5-9ea0-44e02a56bc97" providerId="ADAL" clId="{E8CD95F1-5004-4B81-95E0-FFF20644ED07}" dt="2020-09-28T12:12:09.217" v="856"/>
        <pc:sldMkLst>
          <pc:docMk/>
          <pc:sldMk cId="3909028624" sldId="310"/>
        </pc:sldMkLst>
      </pc:sldChg>
    </pc:docChg>
  </pc:docChgLst>
  <pc:docChgLst>
    <pc:chgData name="Ragnhild Bassøe Gundersen" userId="S::ragnhib@uio.no::34b95d35-e408-4005-bb5b-1d736e56addd" providerId="AD" clId="Web-{4DE91A18-4F10-99DB-3124-56FBDB39DC2B}"/>
    <pc:docChg chg="addSld delSld modSld sldOrd">
      <pc:chgData name="Ragnhild Bassøe Gundersen" userId="S::ragnhib@uio.no::34b95d35-e408-4005-bb5b-1d736e56addd" providerId="AD" clId="Web-{4DE91A18-4F10-99DB-3124-56FBDB39DC2B}" dt="2021-10-11T14:01:38.201" v="283" actId="14100"/>
      <pc:docMkLst>
        <pc:docMk/>
      </pc:docMkLst>
      <pc:sldChg chg="modSp">
        <pc:chgData name="Ragnhild Bassøe Gundersen" userId="S::ragnhib@uio.no::34b95d35-e408-4005-bb5b-1d736e56addd" providerId="AD" clId="Web-{4DE91A18-4F10-99DB-3124-56FBDB39DC2B}" dt="2021-10-11T13:42:29.209" v="133" actId="20577"/>
        <pc:sldMkLst>
          <pc:docMk/>
          <pc:sldMk cId="3494434201" sldId="311"/>
        </pc:sldMkLst>
        <pc:spChg chg="mod">
          <ac:chgData name="Ragnhild Bassøe Gundersen" userId="S::ragnhib@uio.no::34b95d35-e408-4005-bb5b-1d736e56addd" providerId="AD" clId="Web-{4DE91A18-4F10-99DB-3124-56FBDB39DC2B}" dt="2021-10-11T13:42:29.209" v="133" actId="20577"/>
          <ac:spMkLst>
            <pc:docMk/>
            <pc:sldMk cId="3494434201" sldId="311"/>
            <ac:spMk id="3" creationId="{0626122F-4DDB-4B16-8EBE-2F706D413041}"/>
          </ac:spMkLst>
        </pc:spChg>
      </pc:sldChg>
      <pc:sldChg chg="addSp delSp modSp">
        <pc:chgData name="Ragnhild Bassøe Gundersen" userId="S::ragnhib@uio.no::34b95d35-e408-4005-bb5b-1d736e56addd" providerId="AD" clId="Web-{4DE91A18-4F10-99DB-3124-56FBDB39DC2B}" dt="2021-10-11T14:01:38.201" v="283" actId="14100"/>
        <pc:sldMkLst>
          <pc:docMk/>
          <pc:sldMk cId="2321623776" sldId="313"/>
        </pc:sldMkLst>
        <pc:spChg chg="mod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2" creationId="{DE591CC7-BCA3-47D6-9A95-F72C3E59A16E}"/>
          </ac:spMkLst>
        </pc:spChg>
        <pc:spChg chg="mod">
          <ac:chgData name="Ragnhild Bassøe Gundersen" userId="S::ragnhib@uio.no::34b95d35-e408-4005-bb5b-1d736e56addd" providerId="AD" clId="Web-{4DE91A18-4F10-99DB-3124-56FBDB39DC2B}" dt="2021-10-11T14:01:38.201" v="283" actId="14100"/>
          <ac:spMkLst>
            <pc:docMk/>
            <pc:sldMk cId="2321623776" sldId="313"/>
            <ac:spMk id="3" creationId="{D39A679C-8D21-4896-979E-5C66CDCBAE92}"/>
          </ac:spMkLst>
        </pc:spChg>
        <pc:spChg chg="add mod">
          <ac:chgData name="Ragnhild Bassøe Gundersen" userId="S::ragnhib@uio.no::34b95d35-e408-4005-bb5b-1d736e56addd" providerId="AD" clId="Web-{4DE91A18-4F10-99DB-3124-56FBDB39DC2B}" dt="2021-10-11T13:45:50.432" v="194" actId="20577"/>
          <ac:spMkLst>
            <pc:docMk/>
            <pc:sldMk cId="2321623776" sldId="313"/>
            <ac:spMk id="5" creationId="{FD049E5C-F700-4D24-9C64-D0CB1AA52654}"/>
          </ac:spMkLst>
        </pc:spChg>
        <pc:spChg chg="del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8" creationId="{1B15ED52-F352-441B-82BF-E0EA34836D08}"/>
          </ac:spMkLst>
        </pc:spChg>
        <pc:spChg chg="del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10" creationId="{3B2E3793-BFE6-45A2-9B7B-E18844431C99}"/>
          </ac:spMkLst>
        </pc:spChg>
        <pc:spChg chg="del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12" creationId="{BC4C4868-CB8F-4AF9-9CDB-8108F2C19B67}"/>
          </ac:spMkLst>
        </pc:spChg>
        <pc:spChg chg="del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14" creationId="{375E0459-6403-40CD-989D-56A4407CA12E}"/>
          </ac:spMkLst>
        </pc:spChg>
        <pc:spChg chg="del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16" creationId="{53E5B1A8-3AC9-4BD1-9BBC-78CA94F2D1BA}"/>
          </ac:spMkLst>
        </pc:spChg>
        <pc:spChg chg="add">
          <ac:chgData name="Ragnhild Bassøe Gundersen" userId="S::ragnhib@uio.no::34b95d35-e408-4005-bb5b-1d736e56addd" providerId="AD" clId="Web-{4DE91A18-4F10-99DB-3124-56FBDB39DC2B}" dt="2021-10-11T13:45:10.916" v="178"/>
          <ac:spMkLst>
            <pc:docMk/>
            <pc:sldMk cId="2321623776" sldId="313"/>
            <ac:spMk id="21" creationId="{2B566528-1B12-4246-9431-5C2D7D081168}"/>
          </ac:spMkLst>
        </pc:spChg>
        <pc:grpChg chg="add">
          <ac:chgData name="Ragnhild Bassøe Gundersen" userId="S::ragnhib@uio.no::34b95d35-e408-4005-bb5b-1d736e56addd" providerId="AD" clId="Web-{4DE91A18-4F10-99DB-3124-56FBDB39DC2B}" dt="2021-10-11T13:45:10.916" v="178"/>
          <ac:grpSpMkLst>
            <pc:docMk/>
            <pc:sldMk cId="2321623776" sldId="313"/>
            <ac:grpSpMk id="23" creationId="{828A5161-06F1-46CF-8AD7-844680A59E13}"/>
          </ac:grpSpMkLst>
        </pc:grpChg>
        <pc:grpChg chg="add">
          <ac:chgData name="Ragnhild Bassøe Gundersen" userId="S::ragnhib@uio.no::34b95d35-e408-4005-bb5b-1d736e56addd" providerId="AD" clId="Web-{4DE91A18-4F10-99DB-3124-56FBDB39DC2B}" dt="2021-10-11T13:45:10.916" v="178"/>
          <ac:grpSpMkLst>
            <pc:docMk/>
            <pc:sldMk cId="2321623776" sldId="313"/>
            <ac:grpSpMk id="27" creationId="{5995D10D-E9C9-47DB-AE7E-801FEF38F5C9}"/>
          </ac:grpSpMkLst>
        </pc:grpChg>
        <pc:picChg chg="add mod">
          <ac:chgData name="Ragnhild Bassøe Gundersen" userId="S::ragnhib@uio.no::34b95d35-e408-4005-bb5b-1d736e56addd" providerId="AD" clId="Web-{4DE91A18-4F10-99DB-3124-56FBDB39DC2B}" dt="2021-10-11T13:45:20.463" v="180" actId="14100"/>
          <ac:picMkLst>
            <pc:docMk/>
            <pc:sldMk cId="2321623776" sldId="313"/>
            <ac:picMk id="4" creationId="{3A2934CA-E6C9-4BF9-B56C-80EDB87E7E05}"/>
          </ac:picMkLst>
        </pc:picChg>
      </pc:sldChg>
      <pc:sldChg chg="ord">
        <pc:chgData name="Ragnhild Bassøe Gundersen" userId="S::ragnhib@uio.no::34b95d35-e408-4005-bb5b-1d736e56addd" providerId="AD" clId="Web-{4DE91A18-4F10-99DB-3124-56FBDB39DC2B}" dt="2021-10-11T13:46:06.870" v="195"/>
        <pc:sldMkLst>
          <pc:docMk/>
          <pc:sldMk cId="56757022" sldId="316"/>
        </pc:sldMkLst>
      </pc:sldChg>
      <pc:sldChg chg="modSp new del">
        <pc:chgData name="Ragnhild Bassøe Gundersen" userId="S::ragnhib@uio.no::34b95d35-e408-4005-bb5b-1d736e56addd" providerId="AD" clId="Web-{4DE91A18-4F10-99DB-3124-56FBDB39DC2B}" dt="2021-10-11T13:42:31.819" v="134"/>
        <pc:sldMkLst>
          <pc:docMk/>
          <pc:sldMk cId="3604458394" sldId="317"/>
        </pc:sldMkLst>
        <pc:spChg chg="mod">
          <ac:chgData name="Ragnhild Bassøe Gundersen" userId="S::ragnhib@uio.no::34b95d35-e408-4005-bb5b-1d736e56addd" providerId="AD" clId="Web-{4DE91A18-4F10-99DB-3124-56FBDB39DC2B}" dt="2021-10-11T13:31:31.899" v="13" actId="20577"/>
          <ac:spMkLst>
            <pc:docMk/>
            <pc:sldMk cId="3604458394" sldId="317"/>
            <ac:spMk id="2" creationId="{E0E8E5D1-5A76-4B88-8AFE-EA635F3AA569}"/>
          </ac:spMkLst>
        </pc:spChg>
        <pc:spChg chg="mod">
          <ac:chgData name="Ragnhild Bassøe Gundersen" userId="S::ragnhib@uio.no::34b95d35-e408-4005-bb5b-1d736e56addd" providerId="AD" clId="Web-{4DE91A18-4F10-99DB-3124-56FBDB39DC2B}" dt="2021-10-11T13:41:43.990" v="106" actId="20577"/>
          <ac:spMkLst>
            <pc:docMk/>
            <pc:sldMk cId="3604458394" sldId="317"/>
            <ac:spMk id="3" creationId="{719B560C-CC73-4214-B1F7-7AF8872EF6E9}"/>
          </ac:spMkLst>
        </pc:spChg>
      </pc:sldChg>
    </pc:docChg>
  </pc:docChgLst>
  <pc:docChgLst>
    <pc:chgData name="Alexander Moltubakk Kempton" userId="4ec6c386-46c0-4cc5-9ea0-44e02a56bc97" providerId="ADAL" clId="{6490106D-AC79-4A8D-9BD2-D88CE61B7AE4}"/>
    <pc:docChg chg="custSel addSld delSld modSld">
      <pc:chgData name="Alexander Moltubakk Kempton" userId="4ec6c386-46c0-4cc5-9ea0-44e02a56bc97" providerId="ADAL" clId="{6490106D-AC79-4A8D-9BD2-D88CE61B7AE4}" dt="2020-09-25T06:22:31.718" v="96" actId="47"/>
      <pc:docMkLst>
        <pc:docMk/>
      </pc:docMkLst>
      <pc:sldChg chg="modSp mod">
        <pc:chgData name="Alexander Moltubakk Kempton" userId="4ec6c386-46c0-4cc5-9ea0-44e02a56bc97" providerId="ADAL" clId="{6490106D-AC79-4A8D-9BD2-D88CE61B7AE4}" dt="2020-09-25T06:16:12.439" v="74" actId="113"/>
        <pc:sldMkLst>
          <pc:docMk/>
          <pc:sldMk cId="1409691068" sldId="265"/>
        </pc:sldMkLst>
        <pc:spChg chg="mod">
          <ac:chgData name="Alexander Moltubakk Kempton" userId="4ec6c386-46c0-4cc5-9ea0-44e02a56bc97" providerId="ADAL" clId="{6490106D-AC79-4A8D-9BD2-D88CE61B7AE4}" dt="2020-09-25T06:16:12.439" v="74" actId="113"/>
          <ac:spMkLst>
            <pc:docMk/>
            <pc:sldMk cId="1409691068" sldId="265"/>
            <ac:spMk id="3" creationId="{1A619FE9-C16D-48DA-8B26-32E51E3ECC16}"/>
          </ac:spMkLst>
        </pc:spChg>
      </pc:sldChg>
      <pc:sldChg chg="modSp">
        <pc:chgData name="Alexander Moltubakk Kempton" userId="4ec6c386-46c0-4cc5-9ea0-44e02a56bc97" providerId="ADAL" clId="{6490106D-AC79-4A8D-9BD2-D88CE61B7AE4}" dt="2020-09-25T06:15:58.780" v="73" actId="20577"/>
        <pc:sldMkLst>
          <pc:docMk/>
          <pc:sldMk cId="2883543752" sldId="269"/>
        </pc:sldMkLst>
        <pc:graphicFrameChg chg="mod">
          <ac:chgData name="Alexander Moltubakk Kempton" userId="4ec6c386-46c0-4cc5-9ea0-44e02a56bc97" providerId="ADAL" clId="{6490106D-AC79-4A8D-9BD2-D88CE61B7AE4}" dt="2020-09-25T06:15:58.780" v="73" actId="20577"/>
          <ac:graphicFrameMkLst>
            <pc:docMk/>
            <pc:sldMk cId="2883543752" sldId="269"/>
            <ac:graphicFrameMk id="5" creationId="{E0DE40BE-B78C-40A8-9692-EEE25FB0EFA1}"/>
          </ac:graphicFrameMkLst>
        </pc:graphicFrameChg>
      </pc:sldChg>
      <pc:sldChg chg="modSp mod">
        <pc:chgData name="Alexander Moltubakk Kempton" userId="4ec6c386-46c0-4cc5-9ea0-44e02a56bc97" providerId="ADAL" clId="{6490106D-AC79-4A8D-9BD2-D88CE61B7AE4}" dt="2020-09-25T06:21:29.461" v="91" actId="313"/>
        <pc:sldMkLst>
          <pc:docMk/>
          <pc:sldMk cId="116725576" sldId="297"/>
        </pc:sldMkLst>
        <pc:spChg chg="mod">
          <ac:chgData name="Alexander Moltubakk Kempton" userId="4ec6c386-46c0-4cc5-9ea0-44e02a56bc97" providerId="ADAL" clId="{6490106D-AC79-4A8D-9BD2-D88CE61B7AE4}" dt="2020-09-25T06:21:29.461" v="91" actId="313"/>
          <ac:spMkLst>
            <pc:docMk/>
            <pc:sldMk cId="116725576" sldId="297"/>
            <ac:spMk id="3" creationId="{00000000-0000-0000-0000-000000000000}"/>
          </ac:spMkLst>
        </pc:spChg>
      </pc:sldChg>
      <pc:sldChg chg="del">
        <pc:chgData name="Alexander Moltubakk Kempton" userId="4ec6c386-46c0-4cc5-9ea0-44e02a56bc97" providerId="ADAL" clId="{6490106D-AC79-4A8D-9BD2-D88CE61B7AE4}" dt="2020-09-25T06:22:31.718" v="96" actId="47"/>
        <pc:sldMkLst>
          <pc:docMk/>
          <pc:sldMk cId="2040608454" sldId="305"/>
        </pc:sldMkLst>
      </pc:sldChg>
      <pc:sldChg chg="modSp mod">
        <pc:chgData name="Alexander Moltubakk Kempton" userId="4ec6c386-46c0-4cc5-9ea0-44e02a56bc97" providerId="ADAL" clId="{6490106D-AC79-4A8D-9BD2-D88CE61B7AE4}" dt="2020-09-25T06:19:48.232" v="88" actId="20577"/>
        <pc:sldMkLst>
          <pc:docMk/>
          <pc:sldMk cId="2602543602" sldId="308"/>
        </pc:sldMkLst>
        <pc:spChg chg="mod">
          <ac:chgData name="Alexander Moltubakk Kempton" userId="4ec6c386-46c0-4cc5-9ea0-44e02a56bc97" providerId="ADAL" clId="{6490106D-AC79-4A8D-9BD2-D88CE61B7AE4}" dt="2020-09-25T06:19:48.232" v="88" actId="20577"/>
          <ac:spMkLst>
            <pc:docMk/>
            <pc:sldMk cId="2602543602" sldId="308"/>
            <ac:spMk id="3" creationId="{499E5C5D-EED7-46E8-9AF4-BF77EFA9187B}"/>
          </ac:spMkLst>
        </pc:spChg>
        <pc:picChg chg="mod modCrop">
          <ac:chgData name="Alexander Moltubakk Kempton" userId="4ec6c386-46c0-4cc5-9ea0-44e02a56bc97" providerId="ADAL" clId="{6490106D-AC79-4A8D-9BD2-D88CE61B7AE4}" dt="2020-09-25T06:19:35.067" v="76" actId="1076"/>
          <ac:picMkLst>
            <pc:docMk/>
            <pc:sldMk cId="2602543602" sldId="308"/>
            <ac:picMk id="4" creationId="{E8BFB1F3-4D67-4A1E-9357-28EE7B2B2F8C}"/>
          </ac:picMkLst>
        </pc:picChg>
      </pc:sldChg>
      <pc:sldChg chg="addSp delSp modSp new mod">
        <pc:chgData name="Alexander Moltubakk Kempton" userId="4ec6c386-46c0-4cc5-9ea0-44e02a56bc97" providerId="ADAL" clId="{6490106D-AC79-4A8D-9BD2-D88CE61B7AE4}" dt="2020-09-25T06:22:05.934" v="95" actId="478"/>
        <pc:sldMkLst>
          <pc:docMk/>
          <pc:sldMk cId="391830465" sldId="309"/>
        </pc:sldMkLst>
        <pc:spChg chg="del">
          <ac:chgData name="Alexander Moltubakk Kempton" userId="4ec6c386-46c0-4cc5-9ea0-44e02a56bc97" providerId="ADAL" clId="{6490106D-AC79-4A8D-9BD2-D88CE61B7AE4}" dt="2020-09-25T06:22:05.934" v="95" actId="478"/>
          <ac:spMkLst>
            <pc:docMk/>
            <pc:sldMk cId="391830465" sldId="309"/>
            <ac:spMk id="2" creationId="{0814EB44-D794-4202-9761-6B44855F7394}"/>
          </ac:spMkLst>
        </pc:spChg>
        <pc:spChg chg="del">
          <ac:chgData name="Alexander Moltubakk Kempton" userId="4ec6c386-46c0-4cc5-9ea0-44e02a56bc97" providerId="ADAL" clId="{6490106D-AC79-4A8D-9BD2-D88CE61B7AE4}" dt="2020-09-25T06:22:05.934" v="95" actId="478"/>
          <ac:spMkLst>
            <pc:docMk/>
            <pc:sldMk cId="391830465" sldId="309"/>
            <ac:spMk id="3" creationId="{FC149598-39D3-4324-BDE7-EEFF9ECFB62A}"/>
          </ac:spMkLst>
        </pc:spChg>
        <pc:picChg chg="add mod">
          <ac:chgData name="Alexander Moltubakk Kempton" userId="4ec6c386-46c0-4cc5-9ea0-44e02a56bc97" providerId="ADAL" clId="{6490106D-AC79-4A8D-9BD2-D88CE61B7AE4}" dt="2020-09-25T06:22:00.314" v="94" actId="1076"/>
          <ac:picMkLst>
            <pc:docMk/>
            <pc:sldMk cId="391830465" sldId="309"/>
            <ac:picMk id="5" creationId="{F8D6E63B-0C62-4EB1-92C1-01A5969B604B}"/>
          </ac:picMkLst>
        </pc:picChg>
      </pc:sldChg>
    </pc:docChg>
  </pc:docChgLst>
  <pc:docChgLst>
    <pc:chgData name="Alexander Moltubakk Kempton" userId="4ec6c386-46c0-4cc5-9ea0-44e02a56bc97" providerId="ADAL" clId="{42A17BEF-CECB-493B-B04E-1B6D87E5D426}"/>
    <pc:docChg chg="custSel modSld">
      <pc:chgData name="Alexander Moltubakk Kempton" userId="4ec6c386-46c0-4cc5-9ea0-44e02a56bc97" providerId="ADAL" clId="{42A17BEF-CECB-493B-B04E-1B6D87E5D426}" dt="2020-08-24T09:22:42.010" v="1" actId="27636"/>
      <pc:docMkLst>
        <pc:docMk/>
      </pc:docMkLst>
      <pc:sldChg chg="modSp">
        <pc:chgData name="Alexander Moltubakk Kempton" userId="4ec6c386-46c0-4cc5-9ea0-44e02a56bc97" providerId="ADAL" clId="{42A17BEF-CECB-493B-B04E-1B6D87E5D426}" dt="2020-08-24T09:22:42.010" v="1" actId="27636"/>
        <pc:sldMkLst>
          <pc:docMk/>
          <pc:sldMk cId="1409691068" sldId="265"/>
        </pc:sldMkLst>
        <pc:spChg chg="mod">
          <ac:chgData name="Alexander Moltubakk Kempton" userId="4ec6c386-46c0-4cc5-9ea0-44e02a56bc97" providerId="ADAL" clId="{42A17BEF-CECB-493B-B04E-1B6D87E5D426}" dt="2020-08-24T09:22:42.010" v="1" actId="27636"/>
          <ac:spMkLst>
            <pc:docMk/>
            <pc:sldMk cId="1409691068" sldId="265"/>
            <ac:spMk id="3" creationId="{1A619FE9-C16D-48DA-8B26-32E51E3ECC16}"/>
          </ac:spMkLst>
        </pc:spChg>
      </pc:sldChg>
    </pc:docChg>
  </pc:docChgLst>
  <pc:docChgLst>
    <pc:chgData name="Ragnhild Bassøe Gundersen" userId="S::ragnhib@uio.no::34b95d35-e408-4005-bb5b-1d736e56addd" providerId="AD" clId="Web-{4F746F7E-B012-884A-1EED-7355E0F3DF0A}"/>
    <pc:docChg chg="addSld modSld sldOrd">
      <pc:chgData name="Ragnhild Bassøe Gundersen" userId="S::ragnhib@uio.no::34b95d35-e408-4005-bb5b-1d736e56addd" providerId="AD" clId="Web-{4F746F7E-B012-884A-1EED-7355E0F3DF0A}" dt="2021-09-22T12:25:10.864" v="375" actId="20577"/>
      <pc:docMkLst>
        <pc:docMk/>
      </pc:docMkLst>
      <pc:sldChg chg="addSp delSp modSp new ord">
        <pc:chgData name="Ragnhild Bassøe Gundersen" userId="S::ragnhib@uio.no::34b95d35-e408-4005-bb5b-1d736e56addd" providerId="AD" clId="Web-{4F746F7E-B012-884A-1EED-7355E0F3DF0A}" dt="2021-09-22T12:25:10.864" v="375" actId="20577"/>
        <pc:sldMkLst>
          <pc:docMk/>
          <pc:sldMk cId="3685331187" sldId="315"/>
        </pc:sldMkLst>
        <pc:spChg chg="mod">
          <ac:chgData name="Ragnhild Bassøe Gundersen" userId="S::ragnhib@uio.no::34b95d35-e408-4005-bb5b-1d736e56addd" providerId="AD" clId="Web-{4F746F7E-B012-884A-1EED-7355E0F3DF0A}" dt="2021-09-22T12:22:10.843" v="320" actId="20577"/>
          <ac:spMkLst>
            <pc:docMk/>
            <pc:sldMk cId="3685331187" sldId="315"/>
            <ac:spMk id="2" creationId="{C74C77DB-86D5-4058-B84F-27D6DDB50FA4}"/>
          </ac:spMkLst>
        </pc:spChg>
        <pc:spChg chg="mod">
          <ac:chgData name="Ragnhild Bassøe Gundersen" userId="S::ragnhib@uio.no::34b95d35-e408-4005-bb5b-1d736e56addd" providerId="AD" clId="Web-{4F746F7E-B012-884A-1EED-7355E0F3DF0A}" dt="2021-09-22T12:25:10.864" v="375" actId="20577"/>
          <ac:spMkLst>
            <pc:docMk/>
            <pc:sldMk cId="3685331187" sldId="315"/>
            <ac:spMk id="3" creationId="{9DEECB44-9052-4885-9969-5FFA735CB430}"/>
          </ac:spMkLst>
        </pc:spChg>
        <pc:graphicFrameChg chg="add del mod">
          <ac:chgData name="Ragnhild Bassøe Gundersen" userId="S::ragnhib@uio.no::34b95d35-e408-4005-bb5b-1d736e56addd" providerId="AD" clId="Web-{4F746F7E-B012-884A-1EED-7355E0F3DF0A}" dt="2021-09-22T12:13:13.763" v="70"/>
          <ac:graphicFrameMkLst>
            <pc:docMk/>
            <pc:sldMk cId="3685331187" sldId="315"/>
            <ac:graphicFrameMk id="4" creationId="{DBF0879E-0094-47C5-B281-B4ED08D17CAA}"/>
          </ac:graphicFrameMkLst>
        </pc:graphicFrameChg>
      </pc:sldChg>
    </pc:docChg>
  </pc:docChgLst>
  <pc:docChgLst>
    <pc:chgData name="Guest User" userId="S::urn:spo:anon#415bfe4464039cdaf80141beb4d677746b677ac8fc41e1582134fc6b2f846304::" providerId="AD" clId="Web-{24CE2251-06CC-1F9B-7B7A-1EBBA28AED9E}"/>
    <pc:docChg chg="modSld">
      <pc:chgData name="Guest User" userId="S::urn:spo:anon#415bfe4464039cdaf80141beb4d677746b677ac8fc41e1582134fc6b2f846304::" providerId="AD" clId="Web-{24CE2251-06CC-1F9B-7B7A-1EBBA28AED9E}" dt="2021-09-17T09:52:19.302" v="1" actId="20577"/>
      <pc:docMkLst>
        <pc:docMk/>
      </pc:docMkLst>
      <pc:sldChg chg="modSp">
        <pc:chgData name="Guest User" userId="S::urn:spo:anon#415bfe4464039cdaf80141beb4d677746b677ac8fc41e1582134fc6b2f846304::" providerId="AD" clId="Web-{24CE2251-06CC-1F9B-7B7A-1EBBA28AED9E}" dt="2021-09-17T09:52:19.302" v="1" actId="20577"/>
        <pc:sldMkLst>
          <pc:docMk/>
          <pc:sldMk cId="2891066093" sldId="256"/>
        </pc:sldMkLst>
        <pc:spChg chg="mod">
          <ac:chgData name="Guest User" userId="S::urn:spo:anon#415bfe4464039cdaf80141beb4d677746b677ac8fc41e1582134fc6b2f846304::" providerId="AD" clId="Web-{24CE2251-06CC-1F9B-7B7A-1EBBA28AED9E}" dt="2021-09-17T09:52:19.302" v="1" actId="20577"/>
          <ac:spMkLst>
            <pc:docMk/>
            <pc:sldMk cId="2891066093" sldId="256"/>
            <ac:spMk id="3" creationId="{4D63F221-C501-4084-94A7-01924F938070}"/>
          </ac:spMkLst>
        </pc:spChg>
      </pc:sldChg>
    </pc:docChg>
  </pc:docChgLst>
  <pc:docChgLst>
    <pc:chgData name="Åsmund Dæhlen" userId="S::aasmunkd@uio.no::9a598e88-9b06-4407-9c0b-8ed21e3a4eb1" providerId="AD" clId="Web-{ADF35CA0-2AC9-C6D3-CE59-C34F0CEB6C2E}"/>
    <pc:docChg chg="modSld">
      <pc:chgData name="Åsmund Dæhlen" userId="S::aasmunkd@uio.no::9a598e88-9b06-4407-9c0b-8ed21e3a4eb1" providerId="AD" clId="Web-{ADF35CA0-2AC9-C6D3-CE59-C34F0CEB6C2E}" dt="2021-10-12T07:31:31.081" v="54" actId="20577"/>
      <pc:docMkLst>
        <pc:docMk/>
      </pc:docMkLst>
      <pc:sldChg chg="modSp">
        <pc:chgData name="Åsmund Dæhlen" userId="S::aasmunkd@uio.no::9a598e88-9b06-4407-9c0b-8ed21e3a4eb1" providerId="AD" clId="Web-{ADF35CA0-2AC9-C6D3-CE59-C34F0CEB6C2E}" dt="2021-10-12T07:31:31.081" v="54" actId="20577"/>
        <pc:sldMkLst>
          <pc:docMk/>
          <pc:sldMk cId="3494434201" sldId="311"/>
        </pc:sldMkLst>
        <pc:spChg chg="mod">
          <ac:chgData name="Åsmund Dæhlen" userId="S::aasmunkd@uio.no::9a598e88-9b06-4407-9c0b-8ed21e3a4eb1" providerId="AD" clId="Web-{ADF35CA0-2AC9-C6D3-CE59-C34F0CEB6C2E}" dt="2021-10-12T07:31:31.081" v="54" actId="20577"/>
          <ac:spMkLst>
            <pc:docMk/>
            <pc:sldMk cId="3494434201" sldId="311"/>
            <ac:spMk id="3" creationId="{0626122F-4DDB-4B16-8EBE-2F706D413041}"/>
          </ac:spMkLst>
        </pc:spChg>
      </pc:sldChg>
      <pc:sldChg chg="modSp">
        <pc:chgData name="Åsmund Dæhlen" userId="S::aasmunkd@uio.no::9a598e88-9b06-4407-9c0b-8ed21e3a4eb1" providerId="AD" clId="Web-{ADF35CA0-2AC9-C6D3-CE59-C34F0CEB6C2E}" dt="2021-10-12T07:17:41.954" v="42" actId="20577"/>
        <pc:sldMkLst>
          <pc:docMk/>
          <pc:sldMk cId="1663695293" sldId="314"/>
        </pc:sldMkLst>
        <pc:spChg chg="mod">
          <ac:chgData name="Åsmund Dæhlen" userId="S::aasmunkd@uio.no::9a598e88-9b06-4407-9c0b-8ed21e3a4eb1" providerId="AD" clId="Web-{ADF35CA0-2AC9-C6D3-CE59-C34F0CEB6C2E}" dt="2021-10-12T07:17:41.954" v="42" actId="20577"/>
          <ac:spMkLst>
            <pc:docMk/>
            <pc:sldMk cId="1663695293" sldId="314"/>
            <ac:spMk id="3" creationId="{45F07269-0C5B-4F7C-A0E9-379495579EF1}"/>
          </ac:spMkLst>
        </pc:spChg>
      </pc:sldChg>
      <pc:sldChg chg="modSp">
        <pc:chgData name="Åsmund Dæhlen" userId="S::aasmunkd@uio.no::9a598e88-9b06-4407-9c0b-8ed21e3a4eb1" providerId="AD" clId="Web-{ADF35CA0-2AC9-C6D3-CE59-C34F0CEB6C2E}" dt="2021-10-12T07:28:16.835" v="51" actId="20577"/>
        <pc:sldMkLst>
          <pc:docMk/>
          <pc:sldMk cId="3685331187" sldId="315"/>
        </pc:sldMkLst>
        <pc:spChg chg="mod">
          <ac:chgData name="Åsmund Dæhlen" userId="S::aasmunkd@uio.no::9a598e88-9b06-4407-9c0b-8ed21e3a4eb1" providerId="AD" clId="Web-{ADF35CA0-2AC9-C6D3-CE59-C34F0CEB6C2E}" dt="2021-10-12T07:28:16.835" v="51" actId="20577"/>
          <ac:spMkLst>
            <pc:docMk/>
            <pc:sldMk cId="3685331187" sldId="315"/>
            <ac:spMk id="3" creationId="{9DEECB44-9052-4885-9969-5FFA735CB43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6A433-8379-491E-A5F5-95E9E28905B5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2CCC0-4C49-49BE-A683-0ABD60B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93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b-NO" err="1"/>
              <a:t>Accountability</a:t>
            </a:r>
            <a:endParaRPr lang="nb-NO" err="1"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b-NO" err="1"/>
              <a:t>Transparancy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b-NO" err="1"/>
              <a:t>Explainability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2CCC0-4C49-49BE-A683-0ABD60B235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3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Work platforms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F19B1-594C-4688-BF0A-296CD216AD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6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CB034-B5F0-46CF-8F2B-15B53F813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34C1B-3D33-44A7-A59F-E04B571B8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B6AC5-DB8A-4C01-A02E-4E78443C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4BF0D-5485-4046-894C-892471E76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A9E02-A43F-4E6D-AA30-0164ED01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71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81D4-4A60-4FDC-9C74-C3514EA5D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216F6-B750-4413-9230-234430F29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9D543-D876-41A7-9802-D1E25D68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C718B-87F1-4A57-9E1D-DC4CB8075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E2DDF-8753-4139-9A0A-F6D36ECE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0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FF81-2123-4D42-B64A-5481E79E4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3A539-DD1D-4295-9589-82C40808C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D4B9B-E940-4C21-9296-F5F2C7AE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CDFA1-A35B-4FDC-803F-15DC6582B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91740-00D3-472B-9967-35645353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40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B5946-4117-42BD-9A68-8F99FFD4F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BC974-3A5F-4331-87E6-82D8BE759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60685-1C03-4E76-B75A-DC802ED98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497F2-E150-4251-881C-AEA8A8FA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56599-E34E-4B84-AD7A-9B90EC93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C224F-0676-4660-8173-273128043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B9567-382B-4760-85F2-328BC96D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B3DE2-41D3-4251-AAA8-D6AF713BF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E4B90-6E49-472B-B52E-AB1306E82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E9D000-7D03-4733-B77C-0A3ACB8F8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D70D78-7C68-4242-A2E4-E70DB48E2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8728F8-FBBA-4A9A-96C8-E81AC0F00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F4F2D-86B0-4CC2-9BF1-6B2DBECF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B261B6-B89D-45F7-9D9F-14CCD80B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6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29FE-2F99-47A8-84B8-75826C08C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03780-6336-4E33-9686-5677EBB7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1682E-6DB6-4D93-A44E-1824F1F9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33851-B13C-4C9D-8C3E-5E4D02DD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8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42417-52F9-48A6-B1A1-709023A9B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41E2C-5963-4092-8DC0-92698DE0B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22FE0-8242-4FFC-BD2E-477BB640A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14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B818D-B648-40C5-834F-AAFFC9C3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6C7F-F00D-4845-A165-5C7B9BAE0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B446D-2F19-460B-97B2-12360C339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A8986-054D-4830-A17E-BFFB50AB8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A16ED-BF49-4F7C-9019-CE51FD34E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90254-D308-4E4B-BF82-14CB7435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0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AFFC3-E122-477C-A79C-4162787F8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59816C-9ABF-4607-801A-2D5CF8634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881B4-850F-4D70-B761-8B2F383D9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F270D-2B40-4D95-9BBF-C84776D17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434D9-8D5A-4915-9DF4-27B47478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94561-D45C-4EC1-A0B9-D15BD220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5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89442-BB85-4056-A956-537FA9A8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6EE15D-35FF-4DCA-B149-658F69FDD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468B7-442D-4F6B-B41B-BC8FCC2E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0BD48-49F5-4164-8291-F487191F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7F3EF-0B93-456C-A3E9-C2325537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8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904AC1-53DE-4EB7-81E1-C2AB60F19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E088A-0023-475B-94F9-1C8E48824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443E8-8629-451C-800B-A6830EC56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F4AB8-7DA7-42A0-A412-81821F33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6B8D3-8C57-438C-91A5-9BAE1AC2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75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E1640-D8E5-4B6B-B4C1-E7F3B6972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9526D-7125-4284-B67E-C2615F45C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FC78-AD17-4137-AC97-858141460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712F6-54E5-4147-A96B-F3A55B92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71DA4-E649-45B3-8BAB-B60A241C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51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26887-5553-4BAC-8256-F5A76C78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77BA1-5FD2-4AC6-9B28-7F6B471B9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B52BD-2672-48C0-B3C4-E9B7305B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48F1C-D333-41C2-8B8B-EEA1634BA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7451-B6F7-4D62-B8E4-C48109AE6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78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08FBC-0FEC-4A63-9A03-8FF79666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49859-73E5-4B44-B4F5-D81B064EE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8FBE7-4B33-4963-80FF-0F9E137C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95512-DD15-4639-96A6-318EC8DE0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53C13-F0F4-44EA-9759-0B167AB8A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2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0B799-274A-45A3-9CDA-227284D4E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8097C-73DD-4F41-B510-3AF65E08EB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0E534-9908-4D30-8B2F-81EC74A3D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668D9-AA5B-431A-A8CF-85AFC2B3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AC116-40B3-472C-9738-F4852997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99DDF-CCAF-4FDC-98AC-8D297A89E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6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17BA6-9468-4B9E-9DC2-5B248E519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690DD-FA9D-4027-8B87-31AE182F7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46FF9-3C7B-4256-9FB9-8E7C03203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BC938B-268D-4CB5-BDE4-4232BD0C6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67FB2-A77D-41BD-A112-9C847DDFC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B7FE7-7978-4815-A037-E3CF5492D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69737F-D094-4A4E-B4E7-04B2AE99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E42F30-AE8E-4D68-9034-EDE3520B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9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B38AD-2E67-4D14-A431-DFB7CCF39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B7237-9026-45FB-A644-A77EC36B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06F655-AE1D-4290-9402-5B5C0652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BA791-4E38-4DD6-B048-E93C6B534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37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D45AF2-9CCD-42B8-9921-CB7193D8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A382E-6C93-47B2-8DE4-4B7D95B3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5A774-5F9D-4F69-8D3C-EDBEA6ED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26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DE73-B9E5-4B8B-BF69-61001784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12FA-F1ED-44EA-B403-BD8C59348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24B2E-3DCE-4878-A2CC-42060E3B4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EAEC4-54DF-4961-BDE0-F4F649E9E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C46A5-E5FC-4D72-A218-2FCB8E98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AF65F-84BE-43B9-9B60-2659900CE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40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7F68-25A8-4211-9430-F7A73132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FE3C0E-C0C5-48E3-A390-99878A3752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E0F1B-B4E2-4F86-88CF-BFC45BE87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BE791-4EE8-44B5-B427-A4B73459A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384BF-406D-4C2B-BB64-981939DF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A3D96-7CBA-4EED-8B1A-D072F340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8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BED32-38D8-4FDC-97E1-6A0EF787B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A5F96-8DEC-43C2-9D58-DF90E0611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91EC8-A598-43CE-AF7A-553F68922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168A8-E11B-4440-B6A7-B8CDD3DDC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55708-67CD-45C2-82FC-23BD5AAD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11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F47458-7F99-41E6-9628-B181D467EA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60547-424C-400B-92F0-2368EFD15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4B5BA-A4A1-452E-90E8-7EAE1CAD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9CD4A-BE75-43EF-98D7-DE61693F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B51B6-B4C7-4AB0-891C-CE92EE93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1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46A28-21F2-431E-83E1-6F644EC75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E179B-C148-45E9-8C86-172EC17EC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FA288-87F4-44C4-A8F8-980DC72012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8FEEB-7967-4D8B-97B6-513D6663DDB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3EF25-A3F7-4111-8355-13C449A22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95011-EAF6-48EC-A5C8-C84847FE6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49C44-B426-4DA3-9C68-A980C7303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1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1668D0-60EE-4ECC-A021-F23EC50F3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1C100-CA2C-4753-B359-CC73E9C4B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AAB43-FA8B-489B-9619-8741A9F92A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9DA2F-86C3-4FED-BB40-103950FB8AD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3831-246B-4F2A-869E-5527EB3DE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98CA5-E66D-4B23-A318-760757CAF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9972F-3212-470B-9429-4A8CA48B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1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lX0kwVLPmD4?feature=oembed" TargetMode="External"/><Relationship Id="rId4" Type="http://schemas.openxmlformats.org/officeDocument/2006/relationships/hyperlink" Target="https://www.youtube.com/watch?v=lX0kwVLPmD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gSCQKGb54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heverge.com/22444020/chicago-pd-predictive-policing-heat-li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7852C2-D76A-4927-9333-85A1FB46C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IN5210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3F221-C501-4084-94A7-01924F9380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/>
              <a:t>Seminar 6 – Autumn 2021</a:t>
            </a:r>
          </a:p>
          <a:p>
            <a:pPr algn="l"/>
            <a:r>
              <a:rPr lang="en-US"/>
              <a:t>Digital Business Strategy and Digital Innovation</a:t>
            </a:r>
          </a:p>
        </p:txBody>
      </p:sp>
    </p:spTree>
    <p:extLst>
      <p:ext uri="{BB962C8B-B14F-4D97-AF65-F5344CB8AC3E}">
        <p14:creationId xmlns:p14="http://schemas.microsoft.com/office/powerpoint/2010/main" val="289106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208C24-FC2F-4C79-8D0E-505028F2A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  <a:cs typeface="Calibri Light"/>
              </a:rPr>
              <a:t>Presenting platform design</a:t>
            </a:r>
            <a:endParaRPr lang="nb-NO" sz="4000">
              <a:solidFill>
                <a:srgbClr val="FFFF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C287F6-D9D0-41DD-A4F2-AF3E5373A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147652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8FDA155-4520-4B52-936B-7226C59E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  <a:cs typeface="Calibri Light"/>
              </a:rPr>
              <a:t>Key challenges with the platform design</a:t>
            </a:r>
            <a:endParaRPr lang="nb-NO" sz="4000">
              <a:solidFill>
                <a:srgbClr val="FFFF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F07269-0C5B-4F7C-A0E9-379495579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z="2000">
                <a:cs typeface="Calibri"/>
              </a:rPr>
              <a:t>Questions and </a:t>
            </a:r>
            <a:r>
              <a:rPr lang="nb-NO" sz="2000" err="1">
                <a:cs typeface="Calibri"/>
              </a:rPr>
              <a:t>discussion</a:t>
            </a:r>
            <a:r>
              <a:rPr lang="nb-NO" sz="2000">
                <a:cs typeface="Calibri"/>
              </a:rPr>
              <a:t> from </a:t>
            </a:r>
            <a:r>
              <a:rPr lang="nb-NO" sz="2000" err="1">
                <a:cs typeface="Calibri"/>
              </a:rPr>
              <a:t>the</a:t>
            </a:r>
            <a:r>
              <a:rPr lang="nb-NO" sz="2000">
                <a:cs typeface="Calibri"/>
              </a:rPr>
              <a:t> </a:t>
            </a:r>
            <a:r>
              <a:rPr lang="nb-NO" sz="2000" err="1">
                <a:cs typeface="Calibri"/>
              </a:rPr>
              <a:t>other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groups</a:t>
            </a:r>
            <a:r>
              <a:rPr lang="nb-NO" sz="2000">
                <a:cs typeface="Calibri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6369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E591CC7-BCA3-47D6-9A95-F72C3E59A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nb-NO" sz="3600">
                <a:cs typeface="Calibri Light"/>
              </a:rPr>
              <a:t>Key challenges with data use and AI</a:t>
            </a:r>
            <a:endParaRPr lang="nb-NO" sz="360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9A679C-8D21-4896-979E-5C66CDCBA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28" y="1339522"/>
            <a:ext cx="5850924" cy="50935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400">
                <a:cs typeface="Calibri"/>
              </a:rPr>
              <a:t>AI = </a:t>
            </a:r>
            <a:r>
              <a:rPr lang="nb-NO" sz="2400" err="1">
                <a:cs typeface="Calibri"/>
              </a:rPr>
              <a:t>Artificial</a:t>
            </a:r>
            <a:r>
              <a:rPr lang="nb-NO" sz="2400">
                <a:cs typeface="Calibri"/>
              </a:rPr>
              <a:t> </a:t>
            </a:r>
            <a:r>
              <a:rPr lang="nb-NO" sz="2400" err="1">
                <a:cs typeface="Calibri"/>
              </a:rPr>
              <a:t>Intelligence</a:t>
            </a:r>
            <a:r>
              <a:rPr lang="nb-NO" sz="2400">
                <a:cs typeface="Calibri"/>
              </a:rPr>
              <a:t> &gt; </a:t>
            </a:r>
            <a:r>
              <a:rPr lang="nb-NO" sz="2400" err="1">
                <a:cs typeface="Calibri"/>
              </a:rPr>
              <a:t>what</a:t>
            </a:r>
            <a:r>
              <a:rPr lang="nb-NO" sz="2400">
                <a:cs typeface="Calibri"/>
              </a:rPr>
              <a:t> </a:t>
            </a:r>
            <a:r>
              <a:rPr lang="nb-NO" sz="2400" err="1">
                <a:cs typeface="Calibri"/>
              </a:rPr>
              <a:t>does</a:t>
            </a:r>
            <a:r>
              <a:rPr lang="nb-NO" sz="2400">
                <a:cs typeface="Calibri"/>
              </a:rPr>
              <a:t> it </a:t>
            </a:r>
            <a:r>
              <a:rPr lang="nb-NO" sz="2400" err="1">
                <a:cs typeface="Calibri"/>
              </a:rPr>
              <a:t>mean</a:t>
            </a:r>
            <a:r>
              <a:rPr lang="nb-NO" sz="2400">
                <a:cs typeface="Calibri"/>
              </a:rPr>
              <a:t>?</a:t>
            </a:r>
            <a:endParaRPr lang="nb-NO" sz="2400"/>
          </a:p>
          <a:p>
            <a:endParaRPr lang="nb-NO" sz="2400">
              <a:cs typeface="Calibri"/>
            </a:endParaRPr>
          </a:p>
          <a:p>
            <a:r>
              <a:rPr lang="nb-NO" sz="2400" err="1">
                <a:cs typeface="Calibri"/>
              </a:rPr>
              <a:t>Accountability</a:t>
            </a:r>
            <a:endParaRPr lang="nb-NO" sz="2400">
              <a:cs typeface="Calibri"/>
            </a:endParaRPr>
          </a:p>
          <a:p>
            <a:r>
              <a:rPr lang="nb-NO" sz="2400" err="1">
                <a:cs typeface="Calibri"/>
              </a:rPr>
              <a:t>Transparancy</a:t>
            </a:r>
            <a:endParaRPr lang="nb-NO" sz="2400">
              <a:cs typeface="Calibri"/>
            </a:endParaRPr>
          </a:p>
          <a:p>
            <a:r>
              <a:rPr lang="nb-NO" sz="2400" err="1">
                <a:cs typeface="Calibri"/>
              </a:rPr>
              <a:t>Explainability</a:t>
            </a:r>
            <a:endParaRPr lang="nb-NO" sz="2400">
              <a:cs typeface="Calibri"/>
            </a:endParaRPr>
          </a:p>
          <a:p>
            <a:endParaRPr lang="nb-NO" sz="2400">
              <a:cs typeface="Calibri"/>
            </a:endParaRPr>
          </a:p>
          <a:p>
            <a:r>
              <a:rPr lang="nb-NO" sz="2400">
                <a:cs typeface="Calibri"/>
              </a:rPr>
              <a:t>The black-</a:t>
            </a:r>
            <a:r>
              <a:rPr lang="nb-NO" sz="2400" err="1">
                <a:cs typeface="Calibri"/>
              </a:rPr>
              <a:t>box</a:t>
            </a:r>
            <a:r>
              <a:rPr lang="nb-NO" sz="2400">
                <a:cs typeface="Calibri"/>
              </a:rPr>
              <a:t> problem</a:t>
            </a:r>
          </a:p>
          <a:p>
            <a:endParaRPr lang="nb-NO" sz="2400">
              <a:cs typeface="Calibri"/>
            </a:endParaRPr>
          </a:p>
          <a:p>
            <a:r>
              <a:rPr lang="nb-NO" sz="2400" err="1">
                <a:cs typeface="Calibri"/>
              </a:rPr>
              <a:t>Surveillance</a:t>
            </a:r>
            <a:r>
              <a:rPr lang="nb-NO" sz="2400">
                <a:cs typeface="Calibri"/>
              </a:rPr>
              <a:t> </a:t>
            </a:r>
            <a:r>
              <a:rPr lang="nb-NO" sz="2400" err="1">
                <a:cs typeface="Calibri"/>
              </a:rPr>
              <a:t>capitalism</a:t>
            </a:r>
            <a:endParaRPr lang="nb-NO" sz="2400">
              <a:cs typeface="Calibri"/>
            </a:endParaRPr>
          </a:p>
          <a:p>
            <a:r>
              <a:rPr lang="nb-NO" sz="2400" err="1">
                <a:cs typeface="Calibri"/>
              </a:rPr>
              <a:t>Informate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Bilde 4">
            <a:extLst>
              <a:ext uri="{FF2B5EF4-FFF2-40B4-BE49-F238E27FC236}">
                <a16:creationId xmlns:a16="http://schemas.microsoft.com/office/drawing/2014/main" id="{3A2934CA-E6C9-4BF9-B56C-80EDB87E7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664" y="3048554"/>
            <a:ext cx="4872868" cy="256151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D049E5C-F700-4D24-9C64-D0CB1AA52654}"/>
              </a:ext>
            </a:extLst>
          </p:cNvPr>
          <p:cNvSpPr txBox="1"/>
          <p:nvPr/>
        </p:nvSpPr>
        <p:spPr>
          <a:xfrm>
            <a:off x="6910466" y="542394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400"/>
              <a:t>From </a:t>
            </a:r>
            <a:r>
              <a:rPr lang="nb-NO" sz="1400" err="1"/>
              <a:t>Miria</a:t>
            </a:r>
            <a:r>
              <a:rPr lang="nb-NO" sz="1400"/>
              <a:t> </a:t>
            </a:r>
            <a:r>
              <a:rPr lang="nb-NO" sz="1400" err="1"/>
              <a:t>Grisot's</a:t>
            </a:r>
            <a:r>
              <a:rPr lang="nb-NO" sz="1400"/>
              <a:t> </a:t>
            </a:r>
            <a:r>
              <a:rPr lang="nb-NO" sz="1400" err="1"/>
              <a:t>lecture</a:t>
            </a:r>
            <a:endParaRPr lang="nb-NO" sz="140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62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74C77DB-86D5-4058-B84F-27D6DDB50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  <a:cs typeface="Calibri Light"/>
              </a:rPr>
              <a:t>Good or bad? Right or Ethical?</a:t>
            </a:r>
            <a:endParaRPr lang="nb-NO" sz="4000">
              <a:solidFill>
                <a:srgbClr val="FFFF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EECB44-9052-4885-9969-5FFA735CB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nb-NO" sz="2000" err="1">
                <a:cs typeface="Calibri"/>
              </a:rPr>
              <a:t>Some</a:t>
            </a:r>
            <a:r>
              <a:rPr lang="nb-NO" sz="2000">
                <a:cs typeface="Calibri"/>
              </a:rPr>
              <a:t> questions from </a:t>
            </a:r>
            <a:r>
              <a:rPr lang="nb-NO" sz="2000" err="1">
                <a:cs typeface="Calibri"/>
              </a:rPr>
              <a:t>Baserville</a:t>
            </a:r>
            <a:r>
              <a:rPr lang="nb-NO" sz="2000">
                <a:cs typeface="Calibri"/>
              </a:rPr>
              <a:t> et al. (2020), </a:t>
            </a:r>
            <a:r>
              <a:rPr lang="nb-NO" sz="2000" err="1">
                <a:cs typeface="Calibri"/>
              </a:rPr>
              <a:t>combining</a:t>
            </a:r>
            <a:r>
              <a:rPr lang="nb-NO" sz="2000">
                <a:cs typeface="Calibri"/>
              </a:rPr>
              <a:t> different </a:t>
            </a:r>
            <a:r>
              <a:rPr lang="nb-NO" sz="2000" err="1">
                <a:cs typeface="Calibri"/>
              </a:rPr>
              <a:t>theorecal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fields</a:t>
            </a:r>
            <a:r>
              <a:rPr lang="nb-NO" sz="2000">
                <a:cs typeface="Calibri"/>
              </a:rPr>
              <a:t>:</a:t>
            </a:r>
          </a:p>
          <a:p>
            <a:pPr lvl="1"/>
            <a:r>
              <a:rPr lang="nb-NO" sz="2000">
                <a:cs typeface="Calibri"/>
              </a:rPr>
              <a:t>Institutional </a:t>
            </a:r>
            <a:r>
              <a:rPr lang="nb-NO" sz="2000" err="1">
                <a:cs typeface="Calibri"/>
              </a:rPr>
              <a:t>logics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shaped</a:t>
            </a:r>
            <a:r>
              <a:rPr lang="nb-NO" sz="2000">
                <a:cs typeface="Calibri"/>
              </a:rPr>
              <a:t> by </a:t>
            </a:r>
            <a:r>
              <a:rPr lang="nb-NO" sz="2000" err="1">
                <a:cs typeface="Calibri"/>
              </a:rPr>
              <a:t>the</a:t>
            </a:r>
            <a:r>
              <a:rPr lang="nb-NO" sz="2000">
                <a:cs typeface="Calibri"/>
              </a:rPr>
              <a:t> digital (</a:t>
            </a:r>
            <a:r>
              <a:rPr lang="nb-NO" sz="2000" err="1">
                <a:cs typeface="Calibri"/>
              </a:rPr>
              <a:t>f.ex</a:t>
            </a:r>
            <a:r>
              <a:rPr lang="nb-NO" sz="2000">
                <a:cs typeface="Calibri"/>
              </a:rPr>
              <a:t>. </a:t>
            </a:r>
            <a:r>
              <a:rPr lang="nb-NO" sz="2000" err="1">
                <a:cs typeface="Calibri"/>
              </a:rPr>
              <a:t>China's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social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point</a:t>
            </a:r>
            <a:r>
              <a:rPr lang="nb-NO" sz="2000">
                <a:cs typeface="Calibri"/>
              </a:rPr>
              <a:t> system):</a:t>
            </a:r>
          </a:p>
          <a:p>
            <a:pPr lvl="2"/>
            <a:r>
              <a:rPr lang="nb-NO" err="1">
                <a:cs typeface="Calibri"/>
              </a:rPr>
              <a:t>Appropriate</a:t>
            </a:r>
            <a:r>
              <a:rPr lang="nb-NO">
                <a:cs typeface="Calibri"/>
              </a:rPr>
              <a:t> / Not </a:t>
            </a:r>
            <a:r>
              <a:rPr lang="nb-NO" err="1">
                <a:cs typeface="Calibri"/>
              </a:rPr>
              <a:t>Appropriate</a:t>
            </a:r>
            <a:r>
              <a:rPr lang="nb-NO">
                <a:cs typeface="Calibri"/>
              </a:rPr>
              <a:t>?</a:t>
            </a:r>
          </a:p>
          <a:p>
            <a:pPr lvl="2"/>
            <a:r>
              <a:rPr lang="nb-NO" err="1">
                <a:cs typeface="Calibri"/>
              </a:rPr>
              <a:t>Acceptable</a:t>
            </a:r>
            <a:r>
              <a:rPr lang="nb-NO">
                <a:cs typeface="Calibri"/>
              </a:rPr>
              <a:t> / Not </a:t>
            </a:r>
            <a:r>
              <a:rPr lang="nb-NO" err="1">
                <a:cs typeface="Calibri"/>
              </a:rPr>
              <a:t>Acceptable</a:t>
            </a:r>
            <a:r>
              <a:rPr lang="nb-NO">
                <a:cs typeface="Calibri"/>
              </a:rPr>
              <a:t>?</a:t>
            </a:r>
          </a:p>
          <a:p>
            <a:r>
              <a:rPr lang="nb-NO" sz="2000" err="1">
                <a:cs typeface="Calibri"/>
              </a:rPr>
              <a:t>Why</a:t>
            </a:r>
            <a:r>
              <a:rPr lang="nb-NO" sz="2000">
                <a:cs typeface="Calibri"/>
              </a:rPr>
              <a:t> do </a:t>
            </a:r>
            <a:r>
              <a:rPr lang="nb-NO" sz="2000" err="1">
                <a:cs typeface="Calibri"/>
              </a:rPr>
              <a:t>we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need</a:t>
            </a:r>
            <a:r>
              <a:rPr lang="nb-NO" sz="2000">
                <a:cs typeface="Calibri"/>
              </a:rPr>
              <a:t> an </a:t>
            </a:r>
            <a:r>
              <a:rPr lang="nb-NO" sz="2000" err="1">
                <a:cs typeface="Calibri"/>
              </a:rPr>
              <a:t>increased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focus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on</a:t>
            </a:r>
            <a:r>
              <a:rPr lang="nb-NO" sz="2000">
                <a:cs typeface="Calibri"/>
              </a:rPr>
              <a:t> digital </a:t>
            </a:r>
            <a:r>
              <a:rPr lang="nb-NO" sz="2000" err="1">
                <a:cs typeface="Calibri"/>
              </a:rPr>
              <a:t>platforms</a:t>
            </a:r>
            <a:r>
              <a:rPr lang="nb-NO" sz="2000">
                <a:cs typeface="Calibri"/>
              </a:rPr>
              <a:t> and digital </a:t>
            </a:r>
            <a:r>
              <a:rPr lang="nb-NO" sz="2000" err="1">
                <a:cs typeface="Calibri"/>
              </a:rPr>
              <a:t>platform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ecosystems</a:t>
            </a:r>
            <a:r>
              <a:rPr lang="nb-NO" sz="2000">
                <a:cs typeface="Calibri"/>
              </a:rPr>
              <a:t> (</a:t>
            </a:r>
            <a:r>
              <a:rPr lang="nb-NO" sz="2000" err="1">
                <a:cs typeface="Calibri"/>
              </a:rPr>
              <a:t>interconnection</a:t>
            </a:r>
            <a:r>
              <a:rPr lang="nb-NO" sz="2000">
                <a:cs typeface="Calibri"/>
              </a:rPr>
              <a:t>)?</a:t>
            </a:r>
          </a:p>
          <a:p>
            <a:r>
              <a:rPr lang="nb-NO" sz="2000" err="1">
                <a:cs typeface="Calibri"/>
              </a:rPr>
              <a:t>Emergence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of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the</a:t>
            </a:r>
            <a:r>
              <a:rPr lang="nb-NO" sz="2000">
                <a:cs typeface="Calibri"/>
              </a:rPr>
              <a:t> digital </a:t>
            </a:r>
            <a:r>
              <a:rPr lang="nb-NO" sz="2000" err="1">
                <a:cs typeface="Calibri"/>
              </a:rPr>
              <a:t>world</a:t>
            </a:r>
            <a:r>
              <a:rPr lang="nb-NO" sz="2000">
                <a:cs typeface="Calibri"/>
              </a:rPr>
              <a:t> (</a:t>
            </a:r>
            <a:r>
              <a:rPr lang="nb-NO" sz="2000" err="1">
                <a:cs typeface="Calibri"/>
              </a:rPr>
              <a:t>f.ex</a:t>
            </a:r>
            <a:r>
              <a:rPr lang="nb-NO" sz="2000">
                <a:cs typeface="Calibri"/>
              </a:rPr>
              <a:t>. </a:t>
            </a:r>
            <a:r>
              <a:rPr lang="nb-NO" sz="2000" err="1">
                <a:cs typeface="Calibri"/>
              </a:rPr>
              <a:t>self</a:t>
            </a:r>
            <a:r>
              <a:rPr lang="nb-NO" sz="2000">
                <a:cs typeface="Calibri"/>
              </a:rPr>
              <a:t>-driving </a:t>
            </a:r>
            <a:r>
              <a:rPr lang="nb-NO" sz="2000" err="1">
                <a:cs typeface="Calibri"/>
              </a:rPr>
              <a:t>cars</a:t>
            </a:r>
            <a:r>
              <a:rPr lang="nb-NO" sz="2000">
                <a:cs typeface="Calibri"/>
              </a:rPr>
              <a:t> (data-driven), </a:t>
            </a:r>
            <a:r>
              <a:rPr lang="nb-NO" sz="2000" err="1">
                <a:cs typeface="Calibri"/>
              </a:rPr>
              <a:t>airplanes</a:t>
            </a:r>
            <a:r>
              <a:rPr lang="nb-NO" sz="2000">
                <a:cs typeface="Calibri"/>
              </a:rPr>
              <a:t>, </a:t>
            </a:r>
            <a:r>
              <a:rPr lang="nb-NO" sz="2000" err="1">
                <a:cs typeface="Calibri"/>
              </a:rPr>
              <a:t>the</a:t>
            </a:r>
            <a:r>
              <a:rPr lang="nb-NO" sz="2000">
                <a:cs typeface="Calibri"/>
              </a:rPr>
              <a:t> </a:t>
            </a:r>
            <a:r>
              <a:rPr lang="nb-NO" sz="2000" err="1">
                <a:cs typeface="Calibri"/>
              </a:rPr>
              <a:t>trolley</a:t>
            </a:r>
            <a:r>
              <a:rPr lang="nb-NO" sz="2000">
                <a:cs typeface="Calibri"/>
              </a:rPr>
              <a:t> problem):</a:t>
            </a:r>
          </a:p>
          <a:p>
            <a:pPr lvl="1"/>
            <a:r>
              <a:rPr lang="nb-NO" sz="2000" err="1">
                <a:cs typeface="Calibri"/>
              </a:rPr>
              <a:t>Improvement</a:t>
            </a:r>
            <a:r>
              <a:rPr lang="nb-NO" sz="2000">
                <a:cs typeface="Calibri"/>
              </a:rPr>
              <a:t> / </a:t>
            </a:r>
            <a:r>
              <a:rPr lang="nb-NO" sz="2000" err="1">
                <a:cs typeface="Calibri"/>
              </a:rPr>
              <a:t>Danger</a:t>
            </a:r>
            <a:r>
              <a:rPr lang="nb-NO" sz="2000">
                <a:cs typeface="Calibri"/>
              </a:rPr>
              <a:t> to human </a:t>
            </a:r>
            <a:r>
              <a:rPr lang="nb-NO" sz="2000" err="1">
                <a:cs typeface="Calibri"/>
              </a:rPr>
              <a:t>safety</a:t>
            </a:r>
            <a:r>
              <a:rPr lang="nb-NO" sz="2000">
                <a:cs typeface="Calibri"/>
              </a:rPr>
              <a:t>?</a:t>
            </a:r>
          </a:p>
          <a:p>
            <a:pPr lvl="1"/>
            <a:r>
              <a:rPr lang="nb-NO" sz="2000">
                <a:cs typeface="Calibri"/>
              </a:rPr>
              <a:t>Right / </a:t>
            </a:r>
            <a:r>
              <a:rPr lang="nb-NO" sz="2000" err="1">
                <a:cs typeface="Calibri"/>
              </a:rPr>
              <a:t>ethical</a:t>
            </a:r>
            <a:r>
              <a:rPr lang="nb-NO" sz="2000">
                <a:cs typeface="Calibri"/>
              </a:rPr>
              <a:t>?</a:t>
            </a:r>
          </a:p>
          <a:p>
            <a:pPr lvl="1"/>
            <a:r>
              <a:rPr lang="nb-NO" sz="2000">
                <a:cs typeface="Calibri"/>
              </a:rPr>
              <a:t>Value </a:t>
            </a:r>
            <a:r>
              <a:rPr lang="nb-NO" sz="2000" err="1">
                <a:cs typeface="Calibri"/>
              </a:rPr>
              <a:t>creation</a:t>
            </a:r>
            <a:r>
              <a:rPr lang="nb-NO" sz="2000">
                <a:cs typeface="Calibri"/>
              </a:rPr>
              <a:t> / </a:t>
            </a:r>
            <a:r>
              <a:rPr lang="nb-NO" sz="2000" err="1">
                <a:cs typeface="Calibri"/>
              </a:rPr>
              <a:t>efficiency</a:t>
            </a:r>
            <a:r>
              <a:rPr lang="nb-NO" sz="200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5331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5">
            <a:hlinkClick r:id="" action="ppaction://media"/>
            <a:extLst>
              <a:ext uri="{FF2B5EF4-FFF2-40B4-BE49-F238E27FC236}">
                <a16:creationId xmlns:a16="http://schemas.microsoft.com/office/drawing/2014/main" id="{03BC73FF-6627-494B-89F9-20599953CD3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77644" y="2226632"/>
            <a:ext cx="5929312" cy="3345656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CAC56C1-2F0E-4114-AA2B-D669CEA3E44B}"/>
              </a:ext>
            </a:extLst>
          </p:cNvPr>
          <p:cNvSpPr txBox="1"/>
          <p:nvPr/>
        </p:nvSpPr>
        <p:spPr>
          <a:xfrm>
            <a:off x="4098099" y="5914373"/>
            <a:ext cx="458034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400" b="1" i="1">
                <a:hlinkClick r:id="rId4"/>
              </a:rPr>
              <a:t>Years and Years- This is your fault</a:t>
            </a:r>
            <a:endParaRPr lang="nb-NO" sz="2400" b="1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75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24FBB-C560-49DE-8B45-BAAD7F067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Group assignment: Challenges and opportunities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>
                <a:solidFill>
                  <a:srgbClr val="FFFFFF"/>
                </a:solidFill>
                <a:cs typeface="Calibri Light"/>
              </a:rPr>
              <a:t>Presentation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6122F-4DDB-4B16-8EBE-2F706D413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918459"/>
            <a:ext cx="9724031" cy="4307948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sz="2000"/>
              <a:t>Does the existence of the type of platforms you have exemplified pose any challenges? </a:t>
            </a:r>
          </a:p>
          <a:p>
            <a:pPr lvl="1"/>
            <a:r>
              <a:rPr lang="en-US" sz="2000"/>
              <a:t>For the power relations between actors in the ecosystem?</a:t>
            </a:r>
            <a:endParaRPr lang="en-US" sz="2000">
              <a:cs typeface="Calibri"/>
            </a:endParaRPr>
          </a:p>
          <a:p>
            <a:pPr lvl="1"/>
            <a:r>
              <a:rPr lang="en-US" sz="2000"/>
              <a:t>For the individual and/or industry?</a:t>
            </a:r>
            <a:endParaRPr lang="en-US" sz="2000">
              <a:cs typeface="Calibri"/>
            </a:endParaRPr>
          </a:p>
          <a:p>
            <a:pPr lvl="1"/>
            <a:r>
              <a:rPr lang="en-US" sz="2000"/>
              <a:t>On society? </a:t>
            </a:r>
            <a:endParaRPr lang="en-US" sz="2000">
              <a:cs typeface="Calibri" panose="020F0502020204030204"/>
            </a:endParaRPr>
          </a:p>
          <a:p>
            <a:pPr lvl="1"/>
            <a:r>
              <a:rPr lang="en-US" sz="2000">
                <a:cs typeface="Calibri" panose="020F0502020204030204"/>
              </a:rPr>
              <a:t>Accountability</a:t>
            </a:r>
          </a:p>
          <a:p>
            <a:pPr lvl="2"/>
            <a:r>
              <a:rPr lang="en-US">
                <a:cs typeface="Calibri" panose="020F0502020204030204"/>
              </a:rPr>
              <a:t>Data, algorithms</a:t>
            </a:r>
          </a:p>
          <a:p>
            <a:r>
              <a:rPr lang="en-US" sz="2000">
                <a:cs typeface="Calibri" panose="020F0502020204030204"/>
              </a:rPr>
              <a:t>Can theory help you see unintended consequences of the digitalization?</a:t>
            </a:r>
          </a:p>
          <a:p>
            <a:r>
              <a:rPr lang="en-US" sz="2000">
                <a:cs typeface="Calibri" panose="020F0502020204030204"/>
              </a:rPr>
              <a:t>Might want to watch: </a:t>
            </a:r>
          </a:p>
          <a:p>
            <a:pPr lvl="1"/>
            <a:r>
              <a:rPr lang="en-US" sz="1500">
                <a:hlinkClick r:id="rId3"/>
              </a:rPr>
              <a:t>The Age of Surveillance Capitalism – a live conversation with Shoshana Zuboff</a:t>
            </a:r>
            <a:endParaRPr lang="en-US" sz="1500">
              <a:ea typeface="+mn-lt"/>
              <a:cs typeface="+mn-lt"/>
            </a:endParaRPr>
          </a:p>
          <a:p>
            <a:pPr lvl="1"/>
            <a:r>
              <a:rPr lang="en-US" sz="1500">
                <a:ea typeface="+mn-lt"/>
                <a:cs typeface="+mn-lt"/>
              </a:rPr>
              <a:t>Netflix's series "Black Mirror"</a:t>
            </a:r>
          </a:p>
          <a:p>
            <a:r>
              <a:rPr lang="en-US" sz="1900">
                <a:cs typeface="Calibri" panose="020F0502020204030204"/>
              </a:rPr>
              <a:t>Might want to read:</a:t>
            </a:r>
          </a:p>
          <a:p>
            <a:pPr lvl="1"/>
            <a:r>
              <a:rPr lang="nb-NO" sz="1500">
                <a:ea typeface="+mn-lt"/>
                <a:cs typeface="+mn-lt"/>
                <a:hlinkClick r:id="rId4"/>
              </a:rPr>
              <a:t>Heat listed</a:t>
            </a:r>
            <a:endParaRPr lang="en-US" sz="1500">
              <a:cs typeface="Calibri" panose="020F0502020204030204"/>
            </a:endParaRPr>
          </a:p>
          <a:p>
            <a:r>
              <a:rPr lang="nb-NO" sz="1900">
                <a:cs typeface="Calibri" panose="020F0502020204030204"/>
              </a:rPr>
              <a:t>5 – 7 </a:t>
            </a:r>
            <a:r>
              <a:rPr lang="nb-NO" sz="1900" err="1">
                <a:cs typeface="Calibri" panose="020F0502020204030204"/>
              </a:rPr>
              <a:t>minutes</a:t>
            </a:r>
          </a:p>
          <a:p>
            <a:r>
              <a:rPr lang="nb-NO" sz="1900" err="1">
                <a:cs typeface="Calibri" panose="020F0502020204030204"/>
              </a:rPr>
              <a:t>Submit</a:t>
            </a:r>
            <a:r>
              <a:rPr lang="nb-NO" sz="1900">
                <a:cs typeface="Calibri" panose="020F0502020204030204"/>
              </a:rPr>
              <a:t> </a:t>
            </a:r>
            <a:r>
              <a:rPr lang="nb-NO" sz="1900" err="1">
                <a:cs typeface="Calibri" panose="020F0502020204030204"/>
              </a:rPr>
              <a:t>pdf</a:t>
            </a:r>
            <a:r>
              <a:rPr lang="nb-NO" sz="1900">
                <a:cs typeface="Calibri" panose="020F0502020204030204"/>
              </a:rPr>
              <a:t> by email</a:t>
            </a:r>
          </a:p>
          <a:p>
            <a:pPr marL="0" indent="0">
              <a:buNone/>
            </a:pPr>
            <a:endParaRPr lang="en-US" sz="20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94434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Office Theme</vt:lpstr>
      <vt:lpstr>IN5210</vt:lpstr>
      <vt:lpstr>Presenting platform design</vt:lpstr>
      <vt:lpstr>Key challenges with the platform design</vt:lpstr>
      <vt:lpstr>Key challenges with data use and AI</vt:lpstr>
      <vt:lpstr>Good or bad? Right or Ethical?</vt:lpstr>
      <vt:lpstr>PowerPoint Presentation</vt:lpstr>
      <vt:lpstr>Group assignment: Challenges and opportunities Presentation 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IN5210</dc:title>
  <dc:creator>Alexander Kempton</dc:creator>
  <cp:revision>1</cp:revision>
  <dcterms:created xsi:type="dcterms:W3CDTF">2019-09-09T06:59:22Z</dcterms:created>
  <dcterms:modified xsi:type="dcterms:W3CDTF">2021-10-12T07:31:34Z</dcterms:modified>
</cp:coreProperties>
</file>