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7"/>
  </p:notesMasterIdLst>
  <p:sldIdLst>
    <p:sldId id="256" r:id="rId2"/>
    <p:sldId id="288" r:id="rId3"/>
    <p:sldId id="289" r:id="rId4"/>
    <p:sldId id="290" r:id="rId5"/>
    <p:sldId id="291" r:id="rId6"/>
    <p:sldId id="292" r:id="rId7"/>
    <p:sldId id="293" r:id="rId8"/>
    <p:sldId id="294" r:id="rId9"/>
    <p:sldId id="295" r:id="rId10"/>
    <p:sldId id="296"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Lst>
  <p:sldSz cx="12192000" cy="6858000"/>
  <p:notesSz cx="6794500" cy="9906000"/>
  <p:embeddedFontLst>
    <p:embeddedFont>
      <p:font typeface="Calibri" panose="020F0502020204030204" pitchFamily="34" charset="0"/>
      <p:regular r:id="rId28"/>
      <p:bold r:id="rId29"/>
      <p:italic r:id="rId30"/>
      <p:boldItalic r:id="rId31"/>
    </p:embeddedFont>
    <p:embeddedFont>
      <p:font typeface="Rubik" pitchFamily="2" charset="-79"/>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6" roundtripDataSignature="AMtx7mh4Gf5UDLlZFM8o2TFCqVkSb/Yk4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26"/>
  </p:normalViewPr>
  <p:slideViewPr>
    <p:cSldViewPr snapToGrid="0">
      <p:cViewPr varScale="1">
        <p:scale>
          <a:sx n="121" d="100"/>
          <a:sy n="121" d="100"/>
        </p:scale>
        <p:origin x="74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56"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14058B-2947-4E86-A941-F9F157869D7A}" type="doc">
      <dgm:prSet loTypeId="urn:microsoft.com/office/officeart/2005/8/layout/chevron1" loCatId="process" qsTypeId="urn:microsoft.com/office/officeart/2005/8/quickstyle/simple1" qsCatId="simple" csTypeId="urn:microsoft.com/office/officeart/2005/8/colors/accent1_2" csCatId="accent1" phldr="1"/>
      <dgm:spPr/>
    </dgm:pt>
    <dgm:pt modelId="{66CDE5C3-63E5-4B4F-A796-014EEB4BC7EB}">
      <dgm:prSet phldrT="[Text]"/>
      <dgm:spPr/>
      <dgm:t>
        <a:bodyPr/>
        <a:lstStyle/>
        <a:p>
          <a:r>
            <a:rPr lang="en-US" b="1" dirty="0"/>
            <a:t>Epistemology</a:t>
          </a:r>
        </a:p>
      </dgm:t>
    </dgm:pt>
    <dgm:pt modelId="{67B0CB1E-E839-4B9C-9E3D-F83CF4B6B01E}" type="parTrans" cxnId="{DD4A5A3B-E64A-4A0B-BE5F-6D8F40ED08C8}">
      <dgm:prSet/>
      <dgm:spPr/>
      <dgm:t>
        <a:bodyPr/>
        <a:lstStyle/>
        <a:p>
          <a:endParaRPr lang="en-US"/>
        </a:p>
      </dgm:t>
    </dgm:pt>
    <dgm:pt modelId="{ADDA26B7-C988-4EFF-95D5-7874FD84BCC2}" type="sibTrans" cxnId="{DD4A5A3B-E64A-4A0B-BE5F-6D8F40ED08C8}">
      <dgm:prSet/>
      <dgm:spPr/>
      <dgm:t>
        <a:bodyPr/>
        <a:lstStyle/>
        <a:p>
          <a:endParaRPr lang="en-US"/>
        </a:p>
      </dgm:t>
    </dgm:pt>
    <dgm:pt modelId="{1E394FA2-3EE9-477B-8FC2-FAABDB59C2AB}">
      <dgm:prSet phldrT="[Text]"/>
      <dgm:spPr/>
      <dgm:t>
        <a:bodyPr/>
        <a:lstStyle/>
        <a:p>
          <a:r>
            <a:rPr lang="en-US" b="1" dirty="0"/>
            <a:t>Theoretical perspective</a:t>
          </a:r>
        </a:p>
      </dgm:t>
    </dgm:pt>
    <dgm:pt modelId="{B6566C70-A536-461F-B7BD-386E298965C9}" type="parTrans" cxnId="{1BC23DEF-A081-4B14-89C2-8558BBA35E4A}">
      <dgm:prSet/>
      <dgm:spPr/>
      <dgm:t>
        <a:bodyPr/>
        <a:lstStyle/>
        <a:p>
          <a:endParaRPr lang="en-US"/>
        </a:p>
      </dgm:t>
    </dgm:pt>
    <dgm:pt modelId="{5BEC7D3C-26A9-4050-BF1D-3ECF8CD88AF9}" type="sibTrans" cxnId="{1BC23DEF-A081-4B14-89C2-8558BBA35E4A}">
      <dgm:prSet/>
      <dgm:spPr/>
      <dgm:t>
        <a:bodyPr/>
        <a:lstStyle/>
        <a:p>
          <a:endParaRPr lang="en-US"/>
        </a:p>
      </dgm:t>
    </dgm:pt>
    <dgm:pt modelId="{5932014C-BCEF-4FD7-A05F-AED287C35E79}">
      <dgm:prSet phldrT="[Text]"/>
      <dgm:spPr/>
      <dgm:t>
        <a:bodyPr/>
        <a:lstStyle/>
        <a:p>
          <a:r>
            <a:rPr lang="en-US" b="1" dirty="0"/>
            <a:t>Methodology</a:t>
          </a:r>
        </a:p>
      </dgm:t>
    </dgm:pt>
    <dgm:pt modelId="{A116B9BF-9A61-4A04-8789-A29379B55B43}" type="parTrans" cxnId="{FC2D3C40-286C-46EF-8DAF-54099079F356}">
      <dgm:prSet/>
      <dgm:spPr/>
      <dgm:t>
        <a:bodyPr/>
        <a:lstStyle/>
        <a:p>
          <a:endParaRPr lang="en-US"/>
        </a:p>
      </dgm:t>
    </dgm:pt>
    <dgm:pt modelId="{E58E37C7-0EB7-46A8-BED5-CE472AA66F24}" type="sibTrans" cxnId="{FC2D3C40-286C-46EF-8DAF-54099079F356}">
      <dgm:prSet/>
      <dgm:spPr/>
      <dgm:t>
        <a:bodyPr/>
        <a:lstStyle/>
        <a:p>
          <a:endParaRPr lang="en-US"/>
        </a:p>
      </dgm:t>
    </dgm:pt>
    <dgm:pt modelId="{5EBBC92A-C925-46DE-8D18-3D35879CE2AC}">
      <dgm:prSet phldrT="[Text]"/>
      <dgm:spPr/>
      <dgm:t>
        <a:bodyPr/>
        <a:lstStyle/>
        <a:p>
          <a:r>
            <a:rPr lang="en-US" b="1" dirty="0"/>
            <a:t>Methods</a:t>
          </a:r>
        </a:p>
      </dgm:t>
    </dgm:pt>
    <dgm:pt modelId="{B4C9FFED-9FD1-44C2-A695-56CBA652FBFD}" type="parTrans" cxnId="{7ECEA423-9774-4DD1-8D0D-E3C62CF06054}">
      <dgm:prSet/>
      <dgm:spPr/>
      <dgm:t>
        <a:bodyPr/>
        <a:lstStyle/>
        <a:p>
          <a:endParaRPr lang="en-US"/>
        </a:p>
      </dgm:t>
    </dgm:pt>
    <dgm:pt modelId="{D82A3BF0-71D3-47D2-987E-85F87203CD28}" type="sibTrans" cxnId="{7ECEA423-9774-4DD1-8D0D-E3C62CF06054}">
      <dgm:prSet/>
      <dgm:spPr/>
      <dgm:t>
        <a:bodyPr/>
        <a:lstStyle/>
        <a:p>
          <a:endParaRPr lang="en-US"/>
        </a:p>
      </dgm:t>
    </dgm:pt>
    <dgm:pt modelId="{032B670A-18EE-40DD-8347-B17E7B619995}" type="pres">
      <dgm:prSet presAssocID="{A114058B-2947-4E86-A941-F9F157869D7A}" presName="Name0" presStyleCnt="0">
        <dgm:presLayoutVars>
          <dgm:dir/>
          <dgm:animLvl val="lvl"/>
          <dgm:resizeHandles val="exact"/>
        </dgm:presLayoutVars>
      </dgm:prSet>
      <dgm:spPr/>
    </dgm:pt>
    <dgm:pt modelId="{4CEC42CF-4F86-49F1-A0A6-3C11F370C007}" type="pres">
      <dgm:prSet presAssocID="{66CDE5C3-63E5-4B4F-A796-014EEB4BC7EB}" presName="parTxOnly" presStyleLbl="node1" presStyleIdx="0" presStyleCnt="4">
        <dgm:presLayoutVars>
          <dgm:chMax val="0"/>
          <dgm:chPref val="0"/>
          <dgm:bulletEnabled val="1"/>
        </dgm:presLayoutVars>
      </dgm:prSet>
      <dgm:spPr/>
    </dgm:pt>
    <dgm:pt modelId="{D064E3BE-87DB-406E-A5AA-3D002F73C63B}" type="pres">
      <dgm:prSet presAssocID="{ADDA26B7-C988-4EFF-95D5-7874FD84BCC2}" presName="parTxOnlySpace" presStyleCnt="0"/>
      <dgm:spPr/>
    </dgm:pt>
    <dgm:pt modelId="{19DCBB86-9EED-446B-A291-F1E131CFE4C1}" type="pres">
      <dgm:prSet presAssocID="{1E394FA2-3EE9-477B-8FC2-FAABDB59C2AB}" presName="parTxOnly" presStyleLbl="node1" presStyleIdx="1" presStyleCnt="4">
        <dgm:presLayoutVars>
          <dgm:chMax val="0"/>
          <dgm:chPref val="0"/>
          <dgm:bulletEnabled val="1"/>
        </dgm:presLayoutVars>
      </dgm:prSet>
      <dgm:spPr/>
    </dgm:pt>
    <dgm:pt modelId="{2DEC2B58-6D47-4EDA-BCE6-72BFF156E926}" type="pres">
      <dgm:prSet presAssocID="{5BEC7D3C-26A9-4050-BF1D-3ECF8CD88AF9}" presName="parTxOnlySpace" presStyleCnt="0"/>
      <dgm:spPr/>
    </dgm:pt>
    <dgm:pt modelId="{EBC93C00-33E7-4D02-96E1-CD9C23E2BA68}" type="pres">
      <dgm:prSet presAssocID="{5932014C-BCEF-4FD7-A05F-AED287C35E79}" presName="parTxOnly" presStyleLbl="node1" presStyleIdx="2" presStyleCnt="4">
        <dgm:presLayoutVars>
          <dgm:chMax val="0"/>
          <dgm:chPref val="0"/>
          <dgm:bulletEnabled val="1"/>
        </dgm:presLayoutVars>
      </dgm:prSet>
      <dgm:spPr/>
    </dgm:pt>
    <dgm:pt modelId="{2C1F7DCB-BA92-40F0-9C65-3241C935D785}" type="pres">
      <dgm:prSet presAssocID="{E58E37C7-0EB7-46A8-BED5-CE472AA66F24}" presName="parTxOnlySpace" presStyleCnt="0"/>
      <dgm:spPr/>
    </dgm:pt>
    <dgm:pt modelId="{51F05B03-71FB-426E-BB2D-D772FA0CDF12}" type="pres">
      <dgm:prSet presAssocID="{5EBBC92A-C925-46DE-8D18-3D35879CE2AC}" presName="parTxOnly" presStyleLbl="node1" presStyleIdx="3" presStyleCnt="4">
        <dgm:presLayoutVars>
          <dgm:chMax val="0"/>
          <dgm:chPref val="0"/>
          <dgm:bulletEnabled val="1"/>
        </dgm:presLayoutVars>
      </dgm:prSet>
      <dgm:spPr/>
    </dgm:pt>
  </dgm:ptLst>
  <dgm:cxnLst>
    <dgm:cxn modelId="{7ECEA423-9774-4DD1-8D0D-E3C62CF06054}" srcId="{A114058B-2947-4E86-A941-F9F157869D7A}" destId="{5EBBC92A-C925-46DE-8D18-3D35879CE2AC}" srcOrd="3" destOrd="0" parTransId="{B4C9FFED-9FD1-44C2-A695-56CBA652FBFD}" sibTransId="{D82A3BF0-71D3-47D2-987E-85F87203CD28}"/>
    <dgm:cxn modelId="{DD4A5A3B-E64A-4A0B-BE5F-6D8F40ED08C8}" srcId="{A114058B-2947-4E86-A941-F9F157869D7A}" destId="{66CDE5C3-63E5-4B4F-A796-014EEB4BC7EB}" srcOrd="0" destOrd="0" parTransId="{67B0CB1E-E839-4B9C-9E3D-F83CF4B6B01E}" sibTransId="{ADDA26B7-C988-4EFF-95D5-7874FD84BCC2}"/>
    <dgm:cxn modelId="{FC2D3C40-286C-46EF-8DAF-54099079F356}" srcId="{A114058B-2947-4E86-A941-F9F157869D7A}" destId="{5932014C-BCEF-4FD7-A05F-AED287C35E79}" srcOrd="2" destOrd="0" parTransId="{A116B9BF-9A61-4A04-8789-A29379B55B43}" sibTransId="{E58E37C7-0EB7-46A8-BED5-CE472AA66F24}"/>
    <dgm:cxn modelId="{9A661E49-7562-4D31-B156-6378BAE65B6F}" type="presOf" srcId="{1E394FA2-3EE9-477B-8FC2-FAABDB59C2AB}" destId="{19DCBB86-9EED-446B-A291-F1E131CFE4C1}" srcOrd="0" destOrd="0" presId="urn:microsoft.com/office/officeart/2005/8/layout/chevron1"/>
    <dgm:cxn modelId="{134F9D4C-ACF0-4668-A8FA-11ACC0BA48BC}" type="presOf" srcId="{5932014C-BCEF-4FD7-A05F-AED287C35E79}" destId="{EBC93C00-33E7-4D02-96E1-CD9C23E2BA68}" srcOrd="0" destOrd="0" presId="urn:microsoft.com/office/officeart/2005/8/layout/chevron1"/>
    <dgm:cxn modelId="{34B1CA4C-17EC-4DD0-9497-3A7B2379B7A8}" type="presOf" srcId="{A114058B-2947-4E86-A941-F9F157869D7A}" destId="{032B670A-18EE-40DD-8347-B17E7B619995}" srcOrd="0" destOrd="0" presId="urn:microsoft.com/office/officeart/2005/8/layout/chevron1"/>
    <dgm:cxn modelId="{6205AD83-51EC-4A94-82D0-08F6DA0EBBCC}" type="presOf" srcId="{5EBBC92A-C925-46DE-8D18-3D35879CE2AC}" destId="{51F05B03-71FB-426E-BB2D-D772FA0CDF12}" srcOrd="0" destOrd="0" presId="urn:microsoft.com/office/officeart/2005/8/layout/chevron1"/>
    <dgm:cxn modelId="{5F78F38F-B4EA-40DF-AEC4-1D79FB589F66}" type="presOf" srcId="{66CDE5C3-63E5-4B4F-A796-014EEB4BC7EB}" destId="{4CEC42CF-4F86-49F1-A0A6-3C11F370C007}" srcOrd="0" destOrd="0" presId="urn:microsoft.com/office/officeart/2005/8/layout/chevron1"/>
    <dgm:cxn modelId="{1BC23DEF-A081-4B14-89C2-8558BBA35E4A}" srcId="{A114058B-2947-4E86-A941-F9F157869D7A}" destId="{1E394FA2-3EE9-477B-8FC2-FAABDB59C2AB}" srcOrd="1" destOrd="0" parTransId="{B6566C70-A536-461F-B7BD-386E298965C9}" sibTransId="{5BEC7D3C-26A9-4050-BF1D-3ECF8CD88AF9}"/>
    <dgm:cxn modelId="{C73ABBC0-7231-4BBD-83B4-897AA4C38A62}" type="presParOf" srcId="{032B670A-18EE-40DD-8347-B17E7B619995}" destId="{4CEC42CF-4F86-49F1-A0A6-3C11F370C007}" srcOrd="0" destOrd="0" presId="urn:microsoft.com/office/officeart/2005/8/layout/chevron1"/>
    <dgm:cxn modelId="{8718B371-F7A8-464A-8E3D-19A7BC15A01F}" type="presParOf" srcId="{032B670A-18EE-40DD-8347-B17E7B619995}" destId="{D064E3BE-87DB-406E-A5AA-3D002F73C63B}" srcOrd="1" destOrd="0" presId="urn:microsoft.com/office/officeart/2005/8/layout/chevron1"/>
    <dgm:cxn modelId="{5013623C-1AB1-4310-9F8B-A13030A4074C}" type="presParOf" srcId="{032B670A-18EE-40DD-8347-B17E7B619995}" destId="{19DCBB86-9EED-446B-A291-F1E131CFE4C1}" srcOrd="2" destOrd="0" presId="urn:microsoft.com/office/officeart/2005/8/layout/chevron1"/>
    <dgm:cxn modelId="{9BD67C58-6304-446A-A3FE-5F9850282B56}" type="presParOf" srcId="{032B670A-18EE-40DD-8347-B17E7B619995}" destId="{2DEC2B58-6D47-4EDA-BCE6-72BFF156E926}" srcOrd="3" destOrd="0" presId="urn:microsoft.com/office/officeart/2005/8/layout/chevron1"/>
    <dgm:cxn modelId="{DB524303-6F00-4E2A-828E-57686E10B0C8}" type="presParOf" srcId="{032B670A-18EE-40DD-8347-B17E7B619995}" destId="{EBC93C00-33E7-4D02-96E1-CD9C23E2BA68}" srcOrd="4" destOrd="0" presId="urn:microsoft.com/office/officeart/2005/8/layout/chevron1"/>
    <dgm:cxn modelId="{89126B89-8D29-4073-B979-BC0143C933E0}" type="presParOf" srcId="{032B670A-18EE-40DD-8347-B17E7B619995}" destId="{2C1F7DCB-BA92-40F0-9C65-3241C935D785}" srcOrd="5" destOrd="0" presId="urn:microsoft.com/office/officeart/2005/8/layout/chevron1"/>
    <dgm:cxn modelId="{4AFB18E9-68A2-473A-B9ED-3FD3C55DFCDA}" type="presParOf" srcId="{032B670A-18EE-40DD-8347-B17E7B619995}" destId="{51F05B03-71FB-426E-BB2D-D772FA0CDF12}"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EC42CF-4F86-49F1-A0A6-3C11F370C007}">
      <dsp:nvSpPr>
        <dsp:cNvPr id="0" name=""/>
        <dsp:cNvSpPr/>
      </dsp:nvSpPr>
      <dsp:spPr>
        <a:xfrm>
          <a:off x="3492" y="1214249"/>
          <a:ext cx="2032779" cy="813111"/>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b="1" kern="1200" dirty="0"/>
            <a:t>Epistemology</a:t>
          </a:r>
        </a:p>
      </dsp:txBody>
      <dsp:txXfrm>
        <a:off x="410048" y="1214249"/>
        <a:ext cx="1219668" cy="813111"/>
      </dsp:txXfrm>
    </dsp:sp>
    <dsp:sp modelId="{19DCBB86-9EED-446B-A291-F1E131CFE4C1}">
      <dsp:nvSpPr>
        <dsp:cNvPr id="0" name=""/>
        <dsp:cNvSpPr/>
      </dsp:nvSpPr>
      <dsp:spPr>
        <a:xfrm>
          <a:off x="1832993" y="1214249"/>
          <a:ext cx="2032779" cy="813111"/>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b="1" kern="1200" dirty="0"/>
            <a:t>Theoretical perspective</a:t>
          </a:r>
        </a:p>
      </dsp:txBody>
      <dsp:txXfrm>
        <a:off x="2239549" y="1214249"/>
        <a:ext cx="1219668" cy="813111"/>
      </dsp:txXfrm>
    </dsp:sp>
    <dsp:sp modelId="{EBC93C00-33E7-4D02-96E1-CD9C23E2BA68}">
      <dsp:nvSpPr>
        <dsp:cNvPr id="0" name=""/>
        <dsp:cNvSpPr/>
      </dsp:nvSpPr>
      <dsp:spPr>
        <a:xfrm>
          <a:off x="3662495" y="1214249"/>
          <a:ext cx="2032779" cy="813111"/>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b="1" kern="1200" dirty="0"/>
            <a:t>Methodology</a:t>
          </a:r>
        </a:p>
      </dsp:txBody>
      <dsp:txXfrm>
        <a:off x="4069051" y="1214249"/>
        <a:ext cx="1219668" cy="813111"/>
      </dsp:txXfrm>
    </dsp:sp>
    <dsp:sp modelId="{51F05B03-71FB-426E-BB2D-D772FA0CDF12}">
      <dsp:nvSpPr>
        <dsp:cNvPr id="0" name=""/>
        <dsp:cNvSpPr/>
      </dsp:nvSpPr>
      <dsp:spPr>
        <a:xfrm>
          <a:off x="5491996" y="1214249"/>
          <a:ext cx="2032779" cy="813111"/>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b="1" kern="1200" dirty="0"/>
            <a:t>Methods</a:t>
          </a:r>
        </a:p>
      </dsp:txBody>
      <dsp:txXfrm>
        <a:off x="5898552" y="1214249"/>
        <a:ext cx="1219668" cy="81311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4283" cy="495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48645" y="0"/>
            <a:ext cx="2944283" cy="4953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95250" y="742950"/>
            <a:ext cx="6604000" cy="37147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450" y="4705350"/>
            <a:ext cx="5435600" cy="44577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08981"/>
            <a:ext cx="2944283" cy="4953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48645" y="9408981"/>
            <a:ext cx="2944283" cy="4953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0:notes"/>
          <p:cNvSpPr txBox="1">
            <a:spLocks noGrp="1"/>
          </p:cNvSpPr>
          <p:nvPr>
            <p:ph type="body" idx="1"/>
          </p:nvPr>
        </p:nvSpPr>
        <p:spPr>
          <a:xfrm>
            <a:off x="679450" y="4705350"/>
            <a:ext cx="5435600" cy="4457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14" name="Google Shape;314;p10:notes"/>
          <p:cNvSpPr>
            <a:spLocks noGrp="1" noRot="1" noChangeAspect="1"/>
          </p:cNvSpPr>
          <p:nvPr>
            <p:ph type="sldImg" idx="2"/>
          </p:nvPr>
        </p:nvSpPr>
        <p:spPr>
          <a:xfrm>
            <a:off x="95250" y="742950"/>
            <a:ext cx="6604000" cy="37147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A7DE37-956B-4C21-ADB9-EDB979003450}" type="slidenum">
              <a:rPr lang="en-GB" altLang="en-US" sz="1300" smtClean="0"/>
              <a:pPr>
                <a:spcBef>
                  <a:spcPct val="0"/>
                </a:spcBef>
              </a:pPr>
              <a:t>2</a:t>
            </a:fld>
            <a:endParaRPr lang="en-GB" altLang="en-US" sz="1300"/>
          </a:p>
        </p:txBody>
      </p:sp>
    </p:spTree>
    <p:extLst>
      <p:ext uri="{BB962C8B-B14F-4D97-AF65-F5344CB8AC3E}">
        <p14:creationId xmlns:p14="http://schemas.microsoft.com/office/powerpoint/2010/main" val="3325504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538" indent="-284163">
              <a:spcBef>
                <a:spcPct val="30000"/>
              </a:spcBef>
              <a:defRPr sz="1200">
                <a:solidFill>
                  <a:schemeClr val="tx1"/>
                </a:solidFill>
                <a:latin typeface="Calibri" panose="020F0502020204030204" pitchFamily="34" charset="0"/>
              </a:defRPr>
            </a:lvl2pPr>
            <a:lvl3pPr marL="1147763" indent="-227013">
              <a:spcBef>
                <a:spcPct val="30000"/>
              </a:spcBef>
              <a:defRPr sz="1200">
                <a:solidFill>
                  <a:schemeClr val="tx1"/>
                </a:solidFill>
                <a:latin typeface="Calibri" panose="020F0502020204030204" pitchFamily="34" charset="0"/>
              </a:defRPr>
            </a:lvl3pPr>
            <a:lvl4pPr marL="1609725" indent="-227013">
              <a:spcBef>
                <a:spcPct val="30000"/>
              </a:spcBef>
              <a:defRPr sz="1200">
                <a:solidFill>
                  <a:schemeClr val="tx1"/>
                </a:solidFill>
                <a:latin typeface="Calibri" panose="020F0502020204030204" pitchFamily="34" charset="0"/>
              </a:defRPr>
            </a:lvl4pPr>
            <a:lvl5pPr marL="2070100" indent="-227013">
              <a:spcBef>
                <a:spcPct val="30000"/>
              </a:spcBef>
              <a:defRPr sz="1200">
                <a:solidFill>
                  <a:schemeClr val="tx1"/>
                </a:solidFill>
                <a:latin typeface="Calibri" panose="020F0502020204030204" pitchFamily="34" charset="0"/>
              </a:defRPr>
            </a:lvl5pPr>
            <a:lvl6pPr marL="2527300" indent="-227013" defTabSz="457200" eaLnBrk="0" fontAlgn="base" hangingPunct="0">
              <a:spcBef>
                <a:spcPct val="30000"/>
              </a:spcBef>
              <a:spcAft>
                <a:spcPct val="0"/>
              </a:spcAft>
              <a:defRPr sz="1200">
                <a:solidFill>
                  <a:schemeClr val="tx1"/>
                </a:solidFill>
                <a:latin typeface="Calibri" panose="020F0502020204030204" pitchFamily="34" charset="0"/>
              </a:defRPr>
            </a:lvl6pPr>
            <a:lvl7pPr marL="2984500" indent="-227013" defTabSz="457200" eaLnBrk="0" fontAlgn="base" hangingPunct="0">
              <a:spcBef>
                <a:spcPct val="30000"/>
              </a:spcBef>
              <a:spcAft>
                <a:spcPct val="0"/>
              </a:spcAft>
              <a:defRPr sz="1200">
                <a:solidFill>
                  <a:schemeClr val="tx1"/>
                </a:solidFill>
                <a:latin typeface="Calibri" panose="020F0502020204030204" pitchFamily="34" charset="0"/>
              </a:defRPr>
            </a:lvl7pPr>
            <a:lvl8pPr marL="3441700" indent="-227013" defTabSz="457200" eaLnBrk="0" fontAlgn="base" hangingPunct="0">
              <a:spcBef>
                <a:spcPct val="30000"/>
              </a:spcBef>
              <a:spcAft>
                <a:spcPct val="0"/>
              </a:spcAft>
              <a:defRPr sz="1200">
                <a:solidFill>
                  <a:schemeClr val="tx1"/>
                </a:solidFill>
                <a:latin typeface="Calibri" panose="020F0502020204030204" pitchFamily="34" charset="0"/>
              </a:defRPr>
            </a:lvl8pPr>
            <a:lvl9pPr marL="3898900" indent="-227013"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DDCC8A5-C743-416B-941A-3509F4E686A6}" type="slidenum">
              <a:rPr lang="en-GB" altLang="en-US" sz="1300" smtClean="0"/>
              <a:pPr>
                <a:spcBef>
                  <a:spcPct val="0"/>
                </a:spcBef>
              </a:pPr>
              <a:t>3</a:t>
            </a:fld>
            <a:endParaRPr lang="en-GB" altLang="en-US" sz="1300"/>
          </a:p>
        </p:txBody>
      </p:sp>
    </p:spTree>
    <p:extLst>
      <p:ext uri="{BB962C8B-B14F-4D97-AF65-F5344CB8AC3E}">
        <p14:creationId xmlns:p14="http://schemas.microsoft.com/office/powerpoint/2010/main" val="2409301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538" indent="-284163">
              <a:spcBef>
                <a:spcPct val="30000"/>
              </a:spcBef>
              <a:defRPr sz="1200">
                <a:solidFill>
                  <a:schemeClr val="tx1"/>
                </a:solidFill>
                <a:latin typeface="Calibri" panose="020F0502020204030204" pitchFamily="34" charset="0"/>
              </a:defRPr>
            </a:lvl2pPr>
            <a:lvl3pPr marL="1147763" indent="-227013">
              <a:spcBef>
                <a:spcPct val="30000"/>
              </a:spcBef>
              <a:defRPr sz="1200">
                <a:solidFill>
                  <a:schemeClr val="tx1"/>
                </a:solidFill>
                <a:latin typeface="Calibri" panose="020F0502020204030204" pitchFamily="34" charset="0"/>
              </a:defRPr>
            </a:lvl3pPr>
            <a:lvl4pPr marL="1609725" indent="-227013">
              <a:spcBef>
                <a:spcPct val="30000"/>
              </a:spcBef>
              <a:defRPr sz="1200">
                <a:solidFill>
                  <a:schemeClr val="tx1"/>
                </a:solidFill>
                <a:latin typeface="Calibri" panose="020F0502020204030204" pitchFamily="34" charset="0"/>
              </a:defRPr>
            </a:lvl4pPr>
            <a:lvl5pPr marL="2070100" indent="-227013">
              <a:spcBef>
                <a:spcPct val="30000"/>
              </a:spcBef>
              <a:defRPr sz="1200">
                <a:solidFill>
                  <a:schemeClr val="tx1"/>
                </a:solidFill>
                <a:latin typeface="Calibri" panose="020F0502020204030204" pitchFamily="34" charset="0"/>
              </a:defRPr>
            </a:lvl5pPr>
            <a:lvl6pPr marL="2527300" indent="-227013" defTabSz="457200" eaLnBrk="0" fontAlgn="base" hangingPunct="0">
              <a:spcBef>
                <a:spcPct val="30000"/>
              </a:spcBef>
              <a:spcAft>
                <a:spcPct val="0"/>
              </a:spcAft>
              <a:defRPr sz="1200">
                <a:solidFill>
                  <a:schemeClr val="tx1"/>
                </a:solidFill>
                <a:latin typeface="Calibri" panose="020F0502020204030204" pitchFamily="34" charset="0"/>
              </a:defRPr>
            </a:lvl6pPr>
            <a:lvl7pPr marL="2984500" indent="-227013" defTabSz="457200" eaLnBrk="0" fontAlgn="base" hangingPunct="0">
              <a:spcBef>
                <a:spcPct val="30000"/>
              </a:spcBef>
              <a:spcAft>
                <a:spcPct val="0"/>
              </a:spcAft>
              <a:defRPr sz="1200">
                <a:solidFill>
                  <a:schemeClr val="tx1"/>
                </a:solidFill>
                <a:latin typeface="Calibri" panose="020F0502020204030204" pitchFamily="34" charset="0"/>
              </a:defRPr>
            </a:lvl7pPr>
            <a:lvl8pPr marL="3441700" indent="-227013" defTabSz="457200" eaLnBrk="0" fontAlgn="base" hangingPunct="0">
              <a:spcBef>
                <a:spcPct val="30000"/>
              </a:spcBef>
              <a:spcAft>
                <a:spcPct val="0"/>
              </a:spcAft>
              <a:defRPr sz="1200">
                <a:solidFill>
                  <a:schemeClr val="tx1"/>
                </a:solidFill>
                <a:latin typeface="Calibri" panose="020F0502020204030204" pitchFamily="34" charset="0"/>
              </a:defRPr>
            </a:lvl8pPr>
            <a:lvl9pPr marL="3898900" indent="-227013"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47A7577-1DE3-42CE-BBE4-05BED13E5A54}" type="slidenum">
              <a:rPr lang="en-GB" altLang="en-US" sz="1300" smtClean="0"/>
              <a:pPr>
                <a:spcBef>
                  <a:spcPct val="0"/>
                </a:spcBef>
              </a:pPr>
              <a:t>4</a:t>
            </a:fld>
            <a:endParaRPr lang="en-GB" altLang="en-US" sz="1300"/>
          </a:p>
        </p:txBody>
      </p:sp>
    </p:spTree>
    <p:extLst>
      <p:ext uri="{BB962C8B-B14F-4D97-AF65-F5344CB8AC3E}">
        <p14:creationId xmlns:p14="http://schemas.microsoft.com/office/powerpoint/2010/main" val="838961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0A7DDB9-8484-443A-B76A-357C1F66CB74}" type="slidenum">
              <a:rPr lang="en-GB" altLang="en-US" sz="1300" smtClean="0"/>
              <a:pPr>
                <a:spcBef>
                  <a:spcPct val="0"/>
                </a:spcBef>
              </a:pPr>
              <a:t>5</a:t>
            </a:fld>
            <a:endParaRPr lang="en-GB" altLang="en-US" sz="1300"/>
          </a:p>
        </p:txBody>
      </p:sp>
    </p:spTree>
    <p:extLst>
      <p:ext uri="{BB962C8B-B14F-4D97-AF65-F5344CB8AC3E}">
        <p14:creationId xmlns:p14="http://schemas.microsoft.com/office/powerpoint/2010/main" val="2296477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Before asking the question on methodology, you need to clarify your assumption about knowledge – epistemologies!</a:t>
            </a:r>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8B6AB43-B400-44F5-B774-1EB4950A8B34}" type="slidenum">
              <a:rPr lang="en-GB" altLang="en-US" sz="1300" smtClean="0"/>
              <a:pPr>
                <a:spcBef>
                  <a:spcPct val="0"/>
                </a:spcBef>
              </a:pPr>
              <a:t>6</a:t>
            </a:fld>
            <a:endParaRPr lang="en-GB" altLang="en-US" sz="1300"/>
          </a:p>
        </p:txBody>
      </p:sp>
    </p:spTree>
    <p:extLst>
      <p:ext uri="{BB962C8B-B14F-4D97-AF65-F5344CB8AC3E}">
        <p14:creationId xmlns:p14="http://schemas.microsoft.com/office/powerpoint/2010/main" val="323821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2D4F9DB-F117-4BD6-92A7-EB278BAD8506}" type="slidenum">
              <a:rPr lang="en-GB" altLang="en-US" sz="1300" smtClean="0"/>
              <a:pPr>
                <a:spcBef>
                  <a:spcPct val="0"/>
                </a:spcBef>
              </a:pPr>
              <a:t>7</a:t>
            </a:fld>
            <a:endParaRPr lang="en-GB" altLang="en-US" sz="1300"/>
          </a:p>
        </p:txBody>
      </p:sp>
    </p:spTree>
    <p:extLst>
      <p:ext uri="{BB962C8B-B14F-4D97-AF65-F5344CB8AC3E}">
        <p14:creationId xmlns:p14="http://schemas.microsoft.com/office/powerpoint/2010/main" val="77437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F2F5928-CD69-498E-BD1F-4F4C2768A81E}" type="slidenum">
              <a:rPr lang="en-GB" altLang="en-US" sz="1300" smtClean="0"/>
              <a:pPr>
                <a:spcBef>
                  <a:spcPct val="0"/>
                </a:spcBef>
              </a:pPr>
              <a:t>8</a:t>
            </a:fld>
            <a:endParaRPr lang="en-GB" altLang="en-US" sz="1300"/>
          </a:p>
        </p:txBody>
      </p:sp>
    </p:spTree>
    <p:extLst>
      <p:ext uri="{BB962C8B-B14F-4D97-AF65-F5344CB8AC3E}">
        <p14:creationId xmlns:p14="http://schemas.microsoft.com/office/powerpoint/2010/main" val="1783535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6755ABC-01E0-4F60-8483-0ADBDE79260B}" type="slidenum">
              <a:rPr lang="en-GB" altLang="en-US" sz="1300" smtClean="0"/>
              <a:pPr>
                <a:spcBef>
                  <a:spcPct val="0"/>
                </a:spcBef>
              </a:pPr>
              <a:t>9</a:t>
            </a:fld>
            <a:endParaRPr lang="en-GB" altLang="en-US" sz="1300"/>
          </a:p>
        </p:txBody>
      </p:sp>
    </p:spTree>
    <p:extLst>
      <p:ext uri="{BB962C8B-B14F-4D97-AF65-F5344CB8AC3E}">
        <p14:creationId xmlns:p14="http://schemas.microsoft.com/office/powerpoint/2010/main" val="2702708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D84B2AA-FB9B-4599-B399-58F8F1343E53}" type="slidenum">
              <a:rPr lang="en-GB" altLang="en-US" sz="1300" smtClean="0"/>
              <a:pPr>
                <a:spcBef>
                  <a:spcPct val="0"/>
                </a:spcBef>
              </a:pPr>
              <a:t>10</a:t>
            </a:fld>
            <a:endParaRPr lang="en-GB" altLang="en-US" sz="1300"/>
          </a:p>
        </p:txBody>
      </p:sp>
    </p:spTree>
    <p:extLst>
      <p:ext uri="{BB962C8B-B14F-4D97-AF65-F5344CB8AC3E}">
        <p14:creationId xmlns:p14="http://schemas.microsoft.com/office/powerpoint/2010/main" val="4176972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538" indent="-284163">
              <a:spcBef>
                <a:spcPct val="30000"/>
              </a:spcBef>
              <a:defRPr sz="1200">
                <a:solidFill>
                  <a:schemeClr val="tx1"/>
                </a:solidFill>
                <a:latin typeface="Calibri" panose="020F0502020204030204" pitchFamily="34" charset="0"/>
              </a:defRPr>
            </a:lvl2pPr>
            <a:lvl3pPr marL="1147763" indent="-227013">
              <a:spcBef>
                <a:spcPct val="30000"/>
              </a:spcBef>
              <a:defRPr sz="1200">
                <a:solidFill>
                  <a:schemeClr val="tx1"/>
                </a:solidFill>
                <a:latin typeface="Calibri" panose="020F0502020204030204" pitchFamily="34" charset="0"/>
              </a:defRPr>
            </a:lvl3pPr>
            <a:lvl4pPr marL="1609725" indent="-227013">
              <a:spcBef>
                <a:spcPct val="30000"/>
              </a:spcBef>
              <a:defRPr sz="1200">
                <a:solidFill>
                  <a:schemeClr val="tx1"/>
                </a:solidFill>
                <a:latin typeface="Calibri" panose="020F0502020204030204" pitchFamily="34" charset="0"/>
              </a:defRPr>
            </a:lvl4pPr>
            <a:lvl5pPr marL="2070100" indent="-227013">
              <a:spcBef>
                <a:spcPct val="30000"/>
              </a:spcBef>
              <a:defRPr sz="1200">
                <a:solidFill>
                  <a:schemeClr val="tx1"/>
                </a:solidFill>
                <a:latin typeface="Calibri" panose="020F0502020204030204" pitchFamily="34" charset="0"/>
              </a:defRPr>
            </a:lvl5pPr>
            <a:lvl6pPr marL="2527300" indent="-227013" defTabSz="457200" eaLnBrk="0" fontAlgn="base" hangingPunct="0">
              <a:spcBef>
                <a:spcPct val="30000"/>
              </a:spcBef>
              <a:spcAft>
                <a:spcPct val="0"/>
              </a:spcAft>
              <a:defRPr sz="1200">
                <a:solidFill>
                  <a:schemeClr val="tx1"/>
                </a:solidFill>
                <a:latin typeface="Calibri" panose="020F0502020204030204" pitchFamily="34" charset="0"/>
              </a:defRPr>
            </a:lvl6pPr>
            <a:lvl7pPr marL="2984500" indent="-227013" defTabSz="457200" eaLnBrk="0" fontAlgn="base" hangingPunct="0">
              <a:spcBef>
                <a:spcPct val="30000"/>
              </a:spcBef>
              <a:spcAft>
                <a:spcPct val="0"/>
              </a:spcAft>
              <a:defRPr sz="1200">
                <a:solidFill>
                  <a:schemeClr val="tx1"/>
                </a:solidFill>
                <a:latin typeface="Calibri" panose="020F0502020204030204" pitchFamily="34" charset="0"/>
              </a:defRPr>
            </a:lvl7pPr>
            <a:lvl8pPr marL="3441700" indent="-227013" defTabSz="457200" eaLnBrk="0" fontAlgn="base" hangingPunct="0">
              <a:spcBef>
                <a:spcPct val="30000"/>
              </a:spcBef>
              <a:spcAft>
                <a:spcPct val="0"/>
              </a:spcAft>
              <a:defRPr sz="1200">
                <a:solidFill>
                  <a:schemeClr val="tx1"/>
                </a:solidFill>
                <a:latin typeface="Calibri" panose="020F0502020204030204" pitchFamily="34" charset="0"/>
              </a:defRPr>
            </a:lvl8pPr>
            <a:lvl9pPr marL="3898900" indent="-227013"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267703A-FA64-4F95-B286-A2AA96B150E8}" type="slidenum">
              <a:rPr lang="en-GB" altLang="en-US" sz="1300" smtClean="0"/>
              <a:pPr>
                <a:spcBef>
                  <a:spcPct val="0"/>
                </a:spcBef>
              </a:pPr>
              <a:t>11</a:t>
            </a:fld>
            <a:endParaRPr lang="en-GB" altLang="en-US" sz="1300"/>
          </a:p>
        </p:txBody>
      </p:sp>
    </p:spTree>
    <p:extLst>
      <p:ext uri="{BB962C8B-B14F-4D97-AF65-F5344CB8AC3E}">
        <p14:creationId xmlns:p14="http://schemas.microsoft.com/office/powerpoint/2010/main" val="3038978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2582AB-039C-4700-9537-AF5A0775C269}" type="slidenum">
              <a:rPr lang="en-GB" altLang="en-US" sz="1300" smtClean="0"/>
              <a:pPr>
                <a:spcBef>
                  <a:spcPct val="0"/>
                </a:spcBef>
              </a:pPr>
              <a:t>12</a:t>
            </a:fld>
            <a:endParaRPr lang="en-GB" altLang="en-US" sz="1300"/>
          </a:p>
        </p:txBody>
      </p:sp>
    </p:spTree>
    <p:extLst>
      <p:ext uri="{BB962C8B-B14F-4D97-AF65-F5344CB8AC3E}">
        <p14:creationId xmlns:p14="http://schemas.microsoft.com/office/powerpoint/2010/main" val="2598349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538" indent="-284163">
              <a:spcBef>
                <a:spcPct val="30000"/>
              </a:spcBef>
              <a:defRPr sz="1200">
                <a:solidFill>
                  <a:schemeClr val="tx1"/>
                </a:solidFill>
                <a:latin typeface="Calibri" panose="020F0502020204030204" pitchFamily="34" charset="0"/>
              </a:defRPr>
            </a:lvl2pPr>
            <a:lvl3pPr marL="1147763" indent="-227013">
              <a:spcBef>
                <a:spcPct val="30000"/>
              </a:spcBef>
              <a:defRPr sz="1200">
                <a:solidFill>
                  <a:schemeClr val="tx1"/>
                </a:solidFill>
                <a:latin typeface="Calibri" panose="020F0502020204030204" pitchFamily="34" charset="0"/>
              </a:defRPr>
            </a:lvl3pPr>
            <a:lvl4pPr marL="1609725" indent="-227013">
              <a:spcBef>
                <a:spcPct val="30000"/>
              </a:spcBef>
              <a:defRPr sz="1200">
                <a:solidFill>
                  <a:schemeClr val="tx1"/>
                </a:solidFill>
                <a:latin typeface="Calibri" panose="020F0502020204030204" pitchFamily="34" charset="0"/>
              </a:defRPr>
            </a:lvl4pPr>
            <a:lvl5pPr marL="2070100" indent="-227013">
              <a:spcBef>
                <a:spcPct val="30000"/>
              </a:spcBef>
              <a:defRPr sz="1200">
                <a:solidFill>
                  <a:schemeClr val="tx1"/>
                </a:solidFill>
                <a:latin typeface="Calibri" panose="020F0502020204030204" pitchFamily="34" charset="0"/>
              </a:defRPr>
            </a:lvl5pPr>
            <a:lvl6pPr marL="2527300" indent="-227013" defTabSz="457200" eaLnBrk="0" fontAlgn="base" hangingPunct="0">
              <a:spcBef>
                <a:spcPct val="30000"/>
              </a:spcBef>
              <a:spcAft>
                <a:spcPct val="0"/>
              </a:spcAft>
              <a:defRPr sz="1200">
                <a:solidFill>
                  <a:schemeClr val="tx1"/>
                </a:solidFill>
                <a:latin typeface="Calibri" panose="020F0502020204030204" pitchFamily="34" charset="0"/>
              </a:defRPr>
            </a:lvl6pPr>
            <a:lvl7pPr marL="2984500" indent="-227013" defTabSz="457200" eaLnBrk="0" fontAlgn="base" hangingPunct="0">
              <a:spcBef>
                <a:spcPct val="30000"/>
              </a:spcBef>
              <a:spcAft>
                <a:spcPct val="0"/>
              </a:spcAft>
              <a:defRPr sz="1200">
                <a:solidFill>
                  <a:schemeClr val="tx1"/>
                </a:solidFill>
                <a:latin typeface="Calibri" panose="020F0502020204030204" pitchFamily="34" charset="0"/>
              </a:defRPr>
            </a:lvl7pPr>
            <a:lvl8pPr marL="3441700" indent="-227013" defTabSz="457200" eaLnBrk="0" fontAlgn="base" hangingPunct="0">
              <a:spcBef>
                <a:spcPct val="30000"/>
              </a:spcBef>
              <a:spcAft>
                <a:spcPct val="0"/>
              </a:spcAft>
              <a:defRPr sz="1200">
                <a:solidFill>
                  <a:schemeClr val="tx1"/>
                </a:solidFill>
                <a:latin typeface="Calibri" panose="020F0502020204030204" pitchFamily="34" charset="0"/>
              </a:defRPr>
            </a:lvl8pPr>
            <a:lvl9pPr marL="3898900" indent="-227013"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C112434-508B-46F7-AD73-19241D164E86}" type="slidenum">
              <a:rPr lang="en-GB" altLang="en-US" sz="1300" smtClean="0"/>
              <a:pPr>
                <a:spcBef>
                  <a:spcPct val="0"/>
                </a:spcBef>
              </a:pPr>
              <a:t>13</a:t>
            </a:fld>
            <a:endParaRPr lang="en-GB" altLang="en-US" sz="1300"/>
          </a:p>
        </p:txBody>
      </p:sp>
    </p:spTree>
    <p:extLst>
      <p:ext uri="{BB962C8B-B14F-4D97-AF65-F5344CB8AC3E}">
        <p14:creationId xmlns:p14="http://schemas.microsoft.com/office/powerpoint/2010/main" val="7024585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2FD8E35-B952-4C48-A8FF-98A365E7ED3C}" type="slidenum">
              <a:rPr lang="en-GB" altLang="en-US" sz="1300" smtClean="0"/>
              <a:pPr>
                <a:spcBef>
                  <a:spcPct val="0"/>
                </a:spcBef>
              </a:pPr>
              <a:t>14</a:t>
            </a:fld>
            <a:endParaRPr lang="en-GB" altLang="en-US" sz="1300"/>
          </a:p>
        </p:txBody>
      </p:sp>
    </p:spTree>
    <p:extLst>
      <p:ext uri="{BB962C8B-B14F-4D97-AF65-F5344CB8AC3E}">
        <p14:creationId xmlns:p14="http://schemas.microsoft.com/office/powerpoint/2010/main" val="4621935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F9B523E-6EAB-40D5-8B82-DD923BD87358}" type="slidenum">
              <a:rPr lang="en-GB" altLang="en-US" sz="1300" smtClean="0"/>
              <a:pPr>
                <a:spcBef>
                  <a:spcPct val="0"/>
                </a:spcBef>
              </a:pPr>
              <a:t>15</a:t>
            </a:fld>
            <a:endParaRPr lang="en-GB" altLang="en-US" sz="1300"/>
          </a:p>
        </p:txBody>
      </p:sp>
    </p:spTree>
    <p:extLst>
      <p:ext uri="{BB962C8B-B14F-4D97-AF65-F5344CB8AC3E}">
        <p14:creationId xmlns:p14="http://schemas.microsoft.com/office/powerpoint/2010/main" val="1143004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C7C20C2-0FEE-47FD-A0C6-E9AA9819CE0C}" type="slidenum">
              <a:rPr lang="en-GB" altLang="en-US" sz="1300" smtClean="0"/>
              <a:pPr>
                <a:spcBef>
                  <a:spcPct val="0"/>
                </a:spcBef>
              </a:pPr>
              <a:t>16</a:t>
            </a:fld>
            <a:endParaRPr lang="en-GB" altLang="en-US" sz="1300"/>
          </a:p>
        </p:txBody>
      </p:sp>
    </p:spTree>
    <p:extLst>
      <p:ext uri="{BB962C8B-B14F-4D97-AF65-F5344CB8AC3E}">
        <p14:creationId xmlns:p14="http://schemas.microsoft.com/office/powerpoint/2010/main" val="23448672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You will see more examples of action research in upcoming lectures!</a:t>
            </a: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7CF7CF6-9B4E-4517-86FF-3F9D1C841C9C}" type="slidenum">
              <a:rPr lang="en-GB" altLang="en-US" sz="1300" smtClean="0"/>
              <a:pPr>
                <a:spcBef>
                  <a:spcPct val="0"/>
                </a:spcBef>
              </a:pPr>
              <a:t>17</a:t>
            </a:fld>
            <a:endParaRPr lang="en-GB" altLang="en-US" sz="1300"/>
          </a:p>
        </p:txBody>
      </p:sp>
    </p:spTree>
    <p:extLst>
      <p:ext uri="{BB962C8B-B14F-4D97-AF65-F5344CB8AC3E}">
        <p14:creationId xmlns:p14="http://schemas.microsoft.com/office/powerpoint/2010/main" val="8422041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A56B1AC-C2C4-4159-9506-20321C8D3AF0}" type="slidenum">
              <a:rPr lang="en-GB" altLang="en-US" sz="1300" smtClean="0"/>
              <a:pPr>
                <a:spcBef>
                  <a:spcPct val="0"/>
                </a:spcBef>
              </a:pPr>
              <a:t>18</a:t>
            </a:fld>
            <a:endParaRPr lang="en-GB" altLang="en-US" sz="1300"/>
          </a:p>
        </p:txBody>
      </p:sp>
    </p:spTree>
    <p:extLst>
      <p:ext uri="{BB962C8B-B14F-4D97-AF65-F5344CB8AC3E}">
        <p14:creationId xmlns:p14="http://schemas.microsoft.com/office/powerpoint/2010/main" val="35314199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333A204-38EC-4B71-A40D-9D300A73BCBE}" type="slidenum">
              <a:rPr lang="en-GB" altLang="en-US" sz="1300" smtClean="0"/>
              <a:pPr>
                <a:spcBef>
                  <a:spcPct val="0"/>
                </a:spcBef>
              </a:pPr>
              <a:t>19</a:t>
            </a:fld>
            <a:endParaRPr lang="en-GB" altLang="en-US" sz="1300"/>
          </a:p>
        </p:txBody>
      </p:sp>
    </p:spTree>
    <p:extLst>
      <p:ext uri="{BB962C8B-B14F-4D97-AF65-F5344CB8AC3E}">
        <p14:creationId xmlns:p14="http://schemas.microsoft.com/office/powerpoint/2010/main" val="11237365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You will see more examples of action research in upcoming lectures!</a:t>
            </a: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EA112D3-5C8A-42F5-9476-6057B3F26B94}" type="slidenum">
              <a:rPr lang="en-GB" altLang="en-US" sz="1300" smtClean="0"/>
              <a:pPr>
                <a:spcBef>
                  <a:spcPct val="0"/>
                </a:spcBef>
              </a:pPr>
              <a:t>20</a:t>
            </a:fld>
            <a:endParaRPr lang="en-GB" altLang="en-US" sz="1300"/>
          </a:p>
        </p:txBody>
      </p:sp>
    </p:spTree>
    <p:extLst>
      <p:ext uri="{BB962C8B-B14F-4D97-AF65-F5344CB8AC3E}">
        <p14:creationId xmlns:p14="http://schemas.microsoft.com/office/powerpoint/2010/main" val="28536978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5FD32D7-CBFA-4C1D-A607-0F74200E9669}" type="slidenum">
              <a:rPr lang="en-GB" altLang="en-US" sz="1300" smtClean="0"/>
              <a:pPr>
                <a:spcBef>
                  <a:spcPct val="0"/>
                </a:spcBef>
              </a:pPr>
              <a:t>21</a:t>
            </a:fld>
            <a:endParaRPr lang="en-GB" altLang="en-US" sz="1300"/>
          </a:p>
        </p:txBody>
      </p:sp>
    </p:spTree>
    <p:extLst>
      <p:ext uri="{BB962C8B-B14F-4D97-AF65-F5344CB8AC3E}">
        <p14:creationId xmlns:p14="http://schemas.microsoft.com/office/powerpoint/2010/main" val="20427939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538" indent="-284163">
              <a:spcBef>
                <a:spcPct val="30000"/>
              </a:spcBef>
              <a:defRPr sz="1200">
                <a:solidFill>
                  <a:schemeClr val="tx1"/>
                </a:solidFill>
                <a:latin typeface="Calibri" panose="020F0502020204030204" pitchFamily="34" charset="0"/>
              </a:defRPr>
            </a:lvl2pPr>
            <a:lvl3pPr marL="1147763" indent="-227013">
              <a:spcBef>
                <a:spcPct val="30000"/>
              </a:spcBef>
              <a:defRPr sz="1200">
                <a:solidFill>
                  <a:schemeClr val="tx1"/>
                </a:solidFill>
                <a:latin typeface="Calibri" panose="020F0502020204030204" pitchFamily="34" charset="0"/>
              </a:defRPr>
            </a:lvl3pPr>
            <a:lvl4pPr marL="1609725" indent="-227013">
              <a:spcBef>
                <a:spcPct val="30000"/>
              </a:spcBef>
              <a:defRPr sz="1200">
                <a:solidFill>
                  <a:schemeClr val="tx1"/>
                </a:solidFill>
                <a:latin typeface="Calibri" panose="020F0502020204030204" pitchFamily="34" charset="0"/>
              </a:defRPr>
            </a:lvl4pPr>
            <a:lvl5pPr marL="2070100" indent="-227013">
              <a:spcBef>
                <a:spcPct val="30000"/>
              </a:spcBef>
              <a:defRPr sz="1200">
                <a:solidFill>
                  <a:schemeClr val="tx1"/>
                </a:solidFill>
                <a:latin typeface="Calibri" panose="020F0502020204030204" pitchFamily="34" charset="0"/>
              </a:defRPr>
            </a:lvl5pPr>
            <a:lvl6pPr marL="2527300" indent="-227013" defTabSz="457200" eaLnBrk="0" fontAlgn="base" hangingPunct="0">
              <a:spcBef>
                <a:spcPct val="30000"/>
              </a:spcBef>
              <a:spcAft>
                <a:spcPct val="0"/>
              </a:spcAft>
              <a:defRPr sz="1200">
                <a:solidFill>
                  <a:schemeClr val="tx1"/>
                </a:solidFill>
                <a:latin typeface="Calibri" panose="020F0502020204030204" pitchFamily="34" charset="0"/>
              </a:defRPr>
            </a:lvl6pPr>
            <a:lvl7pPr marL="2984500" indent="-227013" defTabSz="457200" eaLnBrk="0" fontAlgn="base" hangingPunct="0">
              <a:spcBef>
                <a:spcPct val="30000"/>
              </a:spcBef>
              <a:spcAft>
                <a:spcPct val="0"/>
              </a:spcAft>
              <a:defRPr sz="1200">
                <a:solidFill>
                  <a:schemeClr val="tx1"/>
                </a:solidFill>
                <a:latin typeface="Calibri" panose="020F0502020204030204" pitchFamily="34" charset="0"/>
              </a:defRPr>
            </a:lvl7pPr>
            <a:lvl8pPr marL="3441700" indent="-227013" defTabSz="457200" eaLnBrk="0" fontAlgn="base" hangingPunct="0">
              <a:spcBef>
                <a:spcPct val="30000"/>
              </a:spcBef>
              <a:spcAft>
                <a:spcPct val="0"/>
              </a:spcAft>
              <a:defRPr sz="1200">
                <a:solidFill>
                  <a:schemeClr val="tx1"/>
                </a:solidFill>
                <a:latin typeface="Calibri" panose="020F0502020204030204" pitchFamily="34" charset="0"/>
              </a:defRPr>
            </a:lvl8pPr>
            <a:lvl9pPr marL="3898900" indent="-227013"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9B198A3-9C77-42CC-9C28-4E118C92D695}" type="slidenum">
              <a:rPr lang="en-GB" altLang="en-US" sz="1300" smtClean="0"/>
              <a:pPr>
                <a:spcBef>
                  <a:spcPct val="0"/>
                </a:spcBef>
              </a:pPr>
              <a:t>22</a:t>
            </a:fld>
            <a:endParaRPr lang="en-GB" altLang="en-US" sz="1300"/>
          </a:p>
        </p:txBody>
      </p:sp>
    </p:spTree>
    <p:extLst>
      <p:ext uri="{BB962C8B-B14F-4D97-AF65-F5344CB8AC3E}">
        <p14:creationId xmlns:p14="http://schemas.microsoft.com/office/powerpoint/2010/main" val="6701218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61F3ABE-D041-4D8D-96FC-B39F031B316B}" type="slidenum">
              <a:rPr lang="en-GB" altLang="en-US" sz="1300" smtClean="0"/>
              <a:pPr>
                <a:spcBef>
                  <a:spcPct val="0"/>
                </a:spcBef>
              </a:pPr>
              <a:t>23</a:t>
            </a:fld>
            <a:endParaRPr lang="en-GB" altLang="en-US" sz="1300"/>
          </a:p>
        </p:txBody>
      </p:sp>
    </p:spTree>
    <p:extLst>
      <p:ext uri="{BB962C8B-B14F-4D97-AF65-F5344CB8AC3E}">
        <p14:creationId xmlns:p14="http://schemas.microsoft.com/office/powerpoint/2010/main" val="8564950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9AA23D4-7F95-4FB2-8610-704530253B9A}" type="slidenum">
              <a:rPr lang="en-GB" altLang="en-US" sz="1300" smtClean="0"/>
              <a:pPr>
                <a:spcBef>
                  <a:spcPct val="0"/>
                </a:spcBef>
              </a:pPr>
              <a:t>24</a:t>
            </a:fld>
            <a:endParaRPr lang="en-GB" altLang="en-US" sz="1300"/>
          </a:p>
        </p:txBody>
      </p:sp>
    </p:spTree>
    <p:extLst>
      <p:ext uri="{BB962C8B-B14F-4D97-AF65-F5344CB8AC3E}">
        <p14:creationId xmlns:p14="http://schemas.microsoft.com/office/powerpoint/2010/main" val="3083449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sp>
        <p:nvSpPr>
          <p:cNvPr id="15" name="Google Shape;15;g14d456b36d5_0_5"/>
          <p:cNvSpPr txBox="1">
            <a:spLocks noGrp="1"/>
          </p:cNvSpPr>
          <p:nvPr>
            <p:ph type="ctrTitle"/>
          </p:nvPr>
        </p:nvSpPr>
        <p:spPr>
          <a:xfrm>
            <a:off x="415611" y="992767"/>
            <a:ext cx="11360700" cy="2736900"/>
          </a:xfrm>
          <a:prstGeom prst="rect">
            <a:avLst/>
          </a:prstGeom>
          <a:noFill/>
          <a:ln>
            <a:noFill/>
          </a:ln>
        </p:spPr>
        <p:txBody>
          <a:bodyPr spcFirstLastPara="1" wrap="square" lIns="121900" tIns="121900" rIns="121900" bIns="121900" anchor="b" anchorCtr="0">
            <a:normAutofit/>
          </a:bodyPr>
          <a:lstStyle>
            <a:lvl1pPr lvl="0" algn="ctr" rtl="0">
              <a:lnSpc>
                <a:spcPct val="100000"/>
              </a:lnSpc>
              <a:spcBef>
                <a:spcPts val="0"/>
              </a:spcBef>
              <a:spcAft>
                <a:spcPts val="0"/>
              </a:spcAft>
              <a:buSzPts val="6900"/>
              <a:buNone/>
              <a:defRPr sz="6900"/>
            </a:lvl1pPr>
            <a:lvl2pPr lvl="1" algn="ctr" rtl="0">
              <a:lnSpc>
                <a:spcPct val="100000"/>
              </a:lnSpc>
              <a:spcBef>
                <a:spcPts val="0"/>
              </a:spcBef>
              <a:spcAft>
                <a:spcPts val="0"/>
              </a:spcAft>
              <a:buSzPts val="6900"/>
              <a:buNone/>
              <a:defRPr sz="6900"/>
            </a:lvl2pPr>
            <a:lvl3pPr lvl="2" algn="ctr" rtl="0">
              <a:lnSpc>
                <a:spcPct val="100000"/>
              </a:lnSpc>
              <a:spcBef>
                <a:spcPts val="0"/>
              </a:spcBef>
              <a:spcAft>
                <a:spcPts val="0"/>
              </a:spcAft>
              <a:buSzPts val="6900"/>
              <a:buNone/>
              <a:defRPr sz="6900"/>
            </a:lvl3pPr>
            <a:lvl4pPr lvl="3" algn="ctr" rtl="0">
              <a:lnSpc>
                <a:spcPct val="100000"/>
              </a:lnSpc>
              <a:spcBef>
                <a:spcPts val="0"/>
              </a:spcBef>
              <a:spcAft>
                <a:spcPts val="0"/>
              </a:spcAft>
              <a:buSzPts val="6900"/>
              <a:buNone/>
              <a:defRPr sz="6900"/>
            </a:lvl4pPr>
            <a:lvl5pPr lvl="4" algn="ctr" rtl="0">
              <a:lnSpc>
                <a:spcPct val="100000"/>
              </a:lnSpc>
              <a:spcBef>
                <a:spcPts val="0"/>
              </a:spcBef>
              <a:spcAft>
                <a:spcPts val="0"/>
              </a:spcAft>
              <a:buSzPts val="6900"/>
              <a:buNone/>
              <a:defRPr sz="6900"/>
            </a:lvl5pPr>
            <a:lvl6pPr lvl="5" algn="ctr" rtl="0">
              <a:lnSpc>
                <a:spcPct val="100000"/>
              </a:lnSpc>
              <a:spcBef>
                <a:spcPts val="0"/>
              </a:spcBef>
              <a:spcAft>
                <a:spcPts val="0"/>
              </a:spcAft>
              <a:buSzPts val="6900"/>
              <a:buNone/>
              <a:defRPr sz="6900"/>
            </a:lvl6pPr>
            <a:lvl7pPr lvl="6" algn="ctr" rtl="0">
              <a:lnSpc>
                <a:spcPct val="100000"/>
              </a:lnSpc>
              <a:spcBef>
                <a:spcPts val="0"/>
              </a:spcBef>
              <a:spcAft>
                <a:spcPts val="0"/>
              </a:spcAft>
              <a:buSzPts val="6900"/>
              <a:buNone/>
              <a:defRPr sz="6900"/>
            </a:lvl7pPr>
            <a:lvl8pPr lvl="7" algn="ctr" rtl="0">
              <a:lnSpc>
                <a:spcPct val="100000"/>
              </a:lnSpc>
              <a:spcBef>
                <a:spcPts val="0"/>
              </a:spcBef>
              <a:spcAft>
                <a:spcPts val="0"/>
              </a:spcAft>
              <a:buSzPts val="6900"/>
              <a:buNone/>
              <a:defRPr sz="6900"/>
            </a:lvl8pPr>
            <a:lvl9pPr lvl="8" algn="ctr" rtl="0">
              <a:lnSpc>
                <a:spcPct val="100000"/>
              </a:lnSpc>
              <a:spcBef>
                <a:spcPts val="0"/>
              </a:spcBef>
              <a:spcAft>
                <a:spcPts val="0"/>
              </a:spcAft>
              <a:buSzPts val="6900"/>
              <a:buNone/>
              <a:defRPr sz="6900"/>
            </a:lvl9pPr>
          </a:lstStyle>
          <a:p>
            <a:r>
              <a:rPr lang="en-US"/>
              <a:t>Click to edit Master title style</a:t>
            </a:r>
            <a:endParaRPr/>
          </a:p>
        </p:txBody>
      </p:sp>
      <p:sp>
        <p:nvSpPr>
          <p:cNvPr id="16" name="Google Shape;16;g14d456b36d5_0_5"/>
          <p:cNvSpPr txBox="1">
            <a:spLocks noGrp="1"/>
          </p:cNvSpPr>
          <p:nvPr>
            <p:ph type="subTitle" idx="1"/>
          </p:nvPr>
        </p:nvSpPr>
        <p:spPr>
          <a:xfrm>
            <a:off x="415600" y="3778833"/>
            <a:ext cx="11360700" cy="1056900"/>
          </a:xfrm>
          <a:prstGeom prst="rect">
            <a:avLst/>
          </a:prstGeom>
          <a:noFill/>
          <a:ln>
            <a:noFill/>
          </a:ln>
        </p:spPr>
        <p:txBody>
          <a:bodyPr spcFirstLastPara="1" wrap="square" lIns="121900" tIns="121900" rIns="121900" bIns="121900" anchor="t" anchorCtr="0">
            <a:normAutofit/>
          </a:bodyPr>
          <a:lstStyle>
            <a:lvl1pPr lvl="0" algn="ctr" rtl="0">
              <a:lnSpc>
                <a:spcPct val="100000"/>
              </a:lnSpc>
              <a:spcBef>
                <a:spcPts val="0"/>
              </a:spcBef>
              <a:spcAft>
                <a:spcPts val="0"/>
              </a:spcAft>
              <a:buSzPts val="3700"/>
              <a:buNone/>
              <a:defRPr sz="3700"/>
            </a:lvl1pPr>
            <a:lvl2pPr lvl="1" algn="ctr" rtl="0">
              <a:lnSpc>
                <a:spcPct val="100000"/>
              </a:lnSpc>
              <a:spcBef>
                <a:spcPts val="0"/>
              </a:spcBef>
              <a:spcAft>
                <a:spcPts val="0"/>
              </a:spcAft>
              <a:buSzPts val="3700"/>
              <a:buNone/>
              <a:defRPr sz="3700"/>
            </a:lvl2pPr>
            <a:lvl3pPr lvl="2" algn="ctr" rtl="0">
              <a:lnSpc>
                <a:spcPct val="100000"/>
              </a:lnSpc>
              <a:spcBef>
                <a:spcPts val="0"/>
              </a:spcBef>
              <a:spcAft>
                <a:spcPts val="0"/>
              </a:spcAft>
              <a:buSzPts val="3700"/>
              <a:buNone/>
              <a:defRPr sz="3700"/>
            </a:lvl3pPr>
            <a:lvl4pPr lvl="3" algn="ctr" rtl="0">
              <a:lnSpc>
                <a:spcPct val="100000"/>
              </a:lnSpc>
              <a:spcBef>
                <a:spcPts val="0"/>
              </a:spcBef>
              <a:spcAft>
                <a:spcPts val="0"/>
              </a:spcAft>
              <a:buSzPts val="3700"/>
              <a:buNone/>
              <a:defRPr sz="3700"/>
            </a:lvl4pPr>
            <a:lvl5pPr lvl="4" algn="ctr" rtl="0">
              <a:lnSpc>
                <a:spcPct val="100000"/>
              </a:lnSpc>
              <a:spcBef>
                <a:spcPts val="0"/>
              </a:spcBef>
              <a:spcAft>
                <a:spcPts val="0"/>
              </a:spcAft>
              <a:buSzPts val="3700"/>
              <a:buNone/>
              <a:defRPr sz="3700"/>
            </a:lvl5pPr>
            <a:lvl6pPr lvl="5" algn="ctr" rtl="0">
              <a:lnSpc>
                <a:spcPct val="100000"/>
              </a:lnSpc>
              <a:spcBef>
                <a:spcPts val="0"/>
              </a:spcBef>
              <a:spcAft>
                <a:spcPts val="0"/>
              </a:spcAft>
              <a:buSzPts val="3700"/>
              <a:buNone/>
              <a:defRPr sz="3700"/>
            </a:lvl6pPr>
            <a:lvl7pPr lvl="6" algn="ctr" rtl="0">
              <a:lnSpc>
                <a:spcPct val="100000"/>
              </a:lnSpc>
              <a:spcBef>
                <a:spcPts val="0"/>
              </a:spcBef>
              <a:spcAft>
                <a:spcPts val="0"/>
              </a:spcAft>
              <a:buSzPts val="3700"/>
              <a:buNone/>
              <a:defRPr sz="3700"/>
            </a:lvl7pPr>
            <a:lvl8pPr lvl="7" algn="ctr" rtl="0">
              <a:lnSpc>
                <a:spcPct val="100000"/>
              </a:lnSpc>
              <a:spcBef>
                <a:spcPts val="0"/>
              </a:spcBef>
              <a:spcAft>
                <a:spcPts val="0"/>
              </a:spcAft>
              <a:buSzPts val="3700"/>
              <a:buNone/>
              <a:defRPr sz="3700"/>
            </a:lvl8pPr>
            <a:lvl9pPr lvl="8" algn="ctr" rtl="0">
              <a:lnSpc>
                <a:spcPct val="100000"/>
              </a:lnSpc>
              <a:spcBef>
                <a:spcPts val="0"/>
              </a:spcBef>
              <a:spcAft>
                <a:spcPts val="0"/>
              </a:spcAft>
              <a:buSzPts val="3700"/>
              <a:buNone/>
              <a:defRPr sz="3700"/>
            </a:lvl9pPr>
          </a:lstStyle>
          <a:p>
            <a:r>
              <a:rPr lang="en-US"/>
              <a:t>Click to edit Master subtitle style</a:t>
            </a:r>
            <a:endParaRPr/>
          </a:p>
        </p:txBody>
      </p:sp>
      <p:sp>
        <p:nvSpPr>
          <p:cNvPr id="17" name="Google Shape;17;g14d456b36d5_0_5"/>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8"/>
        <p:cNvGrpSpPr/>
        <p:nvPr/>
      </p:nvGrpSpPr>
      <p:grpSpPr>
        <a:xfrm>
          <a:off x="0" y="0"/>
          <a:ext cx="0" cy="0"/>
          <a:chOff x="0" y="0"/>
          <a:chExt cx="0" cy="0"/>
        </a:xfrm>
      </p:grpSpPr>
      <p:sp>
        <p:nvSpPr>
          <p:cNvPr id="19" name="Google Shape;19;g14d456b36d5_0_46"/>
          <p:cNvSpPr txBox="1">
            <a:spLocks noGrp="1"/>
          </p:cNvSpPr>
          <p:nvPr>
            <p:ph type="title"/>
          </p:nvPr>
        </p:nvSpPr>
        <p:spPr>
          <a:xfrm>
            <a:off x="1320800" y="838200"/>
            <a:ext cx="102615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r>
              <a:rPr lang="en-US"/>
              <a:t>Click to edit Master title style</a:t>
            </a:r>
            <a:endParaRPr/>
          </a:p>
        </p:txBody>
      </p:sp>
      <p:sp>
        <p:nvSpPr>
          <p:cNvPr id="20" name="Google Shape;20;g14d456b36d5_0_46"/>
          <p:cNvSpPr txBox="1">
            <a:spLocks noGrp="1"/>
          </p:cNvSpPr>
          <p:nvPr>
            <p:ph type="body" idx="1"/>
          </p:nvPr>
        </p:nvSpPr>
        <p:spPr>
          <a:xfrm>
            <a:off x="1320800" y="1981200"/>
            <a:ext cx="10261500" cy="4114800"/>
          </a:xfrm>
          <a:prstGeom prst="rect">
            <a:avLst/>
          </a:prstGeom>
          <a:noFill/>
          <a:ln>
            <a:noFill/>
          </a:ln>
        </p:spPr>
        <p:txBody>
          <a:bodyPr spcFirstLastPara="1" wrap="square" lIns="91425" tIns="45700" rIns="91425" bIns="45700" anchor="t" anchorCtr="0">
            <a:noAutofit/>
          </a:bodyPr>
          <a:lstStyle>
            <a:lvl1pPr marL="457200" lvl="0" indent="-342900" algn="l" rtl="0">
              <a:lnSpc>
                <a:spcPct val="100000"/>
              </a:lnSpc>
              <a:spcBef>
                <a:spcPts val="360"/>
              </a:spcBef>
              <a:spcAft>
                <a:spcPts val="0"/>
              </a:spcAft>
              <a:buClr>
                <a:schemeClr val="dk1"/>
              </a:buClr>
              <a:buSzPts val="1800"/>
              <a:buChar char="•"/>
              <a:defRPr/>
            </a:lvl1pPr>
            <a:lvl2pPr marL="914400" lvl="1" indent="-342900" algn="l" rtl="0">
              <a:lnSpc>
                <a:spcPct val="100000"/>
              </a:lnSpc>
              <a:spcBef>
                <a:spcPts val="360"/>
              </a:spcBef>
              <a:spcAft>
                <a:spcPts val="0"/>
              </a:spcAft>
              <a:buClr>
                <a:schemeClr val="dk1"/>
              </a:buClr>
              <a:buSzPts val="1800"/>
              <a:buChar char="–"/>
              <a:defRPr/>
            </a:lvl2pPr>
            <a:lvl3pPr marL="1371600" lvl="2" indent="-342900" algn="l" rtl="0">
              <a:lnSpc>
                <a:spcPct val="100000"/>
              </a:lnSpc>
              <a:spcBef>
                <a:spcPts val="360"/>
              </a:spcBef>
              <a:spcAft>
                <a:spcPts val="0"/>
              </a:spcAft>
              <a:buClr>
                <a:schemeClr val="dk1"/>
              </a:buClr>
              <a:buSzPts val="1800"/>
              <a:buChar char="•"/>
              <a:defRPr/>
            </a:lvl3pPr>
            <a:lvl4pPr marL="1828800" lvl="3" indent="-342900" algn="l" rtl="0">
              <a:lnSpc>
                <a:spcPct val="100000"/>
              </a:lnSpc>
              <a:spcBef>
                <a:spcPts val="360"/>
              </a:spcBef>
              <a:spcAft>
                <a:spcPts val="0"/>
              </a:spcAft>
              <a:buClr>
                <a:schemeClr val="dk1"/>
              </a:buClr>
              <a:buSzPts val="1800"/>
              <a:buChar char="–"/>
              <a:defRPr/>
            </a:lvl4pPr>
            <a:lvl5pPr marL="2286000" lvl="4" indent="-342900" algn="l" rtl="0">
              <a:lnSpc>
                <a:spcPct val="100000"/>
              </a:lnSpc>
              <a:spcBef>
                <a:spcPts val="360"/>
              </a:spcBef>
              <a:spcAft>
                <a:spcPts val="0"/>
              </a:spcAft>
              <a:buClr>
                <a:schemeClr val="dk1"/>
              </a:buClr>
              <a:buSzPts val="1800"/>
              <a:buChar char="»"/>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pPr lvl="0"/>
            <a:r>
              <a:rPr lang="en-US"/>
              <a:t>Click to edit Master text styles</a:t>
            </a:r>
          </a:p>
        </p:txBody>
      </p:sp>
      <p:sp>
        <p:nvSpPr>
          <p:cNvPr id="21" name="Google Shape;21;g14d456b36d5_0_46"/>
          <p:cNvSpPr txBox="1">
            <a:spLocks noGrp="1"/>
          </p:cNvSpPr>
          <p:nvPr>
            <p:ph type="dt" idx="10"/>
          </p:nvPr>
        </p:nvSpPr>
        <p:spPr>
          <a:xfrm>
            <a:off x="1320800" y="6248400"/>
            <a:ext cx="25401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 name="Google Shape;22;g14d456b36d5_0_46"/>
          <p:cNvSpPr txBox="1">
            <a:spLocks noGrp="1"/>
          </p:cNvSpPr>
          <p:nvPr>
            <p:ph type="ftr" idx="11"/>
          </p:nvPr>
        </p:nvSpPr>
        <p:spPr>
          <a:xfrm>
            <a:off x="4064000" y="6248400"/>
            <a:ext cx="6400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 name="Google Shape;23;g14d456b36d5_0_46"/>
          <p:cNvSpPr txBox="1">
            <a:spLocks noGrp="1"/>
          </p:cNvSpPr>
          <p:nvPr>
            <p:ph type="sldNum" idx="12"/>
          </p:nvPr>
        </p:nvSpPr>
        <p:spPr>
          <a:xfrm>
            <a:off x="10668000" y="6248400"/>
            <a:ext cx="914400"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35"/>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5"/>
        <p:cNvGrpSpPr/>
        <p:nvPr/>
      </p:nvGrpSpPr>
      <p:grpSpPr>
        <a:xfrm>
          <a:off x="0" y="0"/>
          <a:ext cx="0" cy="0"/>
          <a:chOff x="0" y="0"/>
          <a:chExt cx="0" cy="0"/>
        </a:xfrm>
      </p:grpSpPr>
      <p:sp>
        <p:nvSpPr>
          <p:cNvPr id="46" name="Google Shape;46;g14d456b36d5_0_9"/>
          <p:cNvSpPr txBox="1">
            <a:spLocks noGrp="1"/>
          </p:cNvSpPr>
          <p:nvPr>
            <p:ph type="title"/>
          </p:nvPr>
        </p:nvSpPr>
        <p:spPr>
          <a:xfrm>
            <a:off x="415600" y="2867800"/>
            <a:ext cx="11360700" cy="1122300"/>
          </a:xfrm>
          <a:prstGeom prst="rect">
            <a:avLst/>
          </a:prstGeom>
          <a:noFill/>
          <a:ln>
            <a:noFill/>
          </a:ln>
        </p:spPr>
        <p:txBody>
          <a:bodyPr spcFirstLastPara="1" wrap="square" lIns="121900" tIns="121900" rIns="121900" bIns="121900" anchor="ctr" anchorCtr="0">
            <a:normAutofit/>
          </a:bodyPr>
          <a:lstStyle>
            <a:lvl1pPr lvl="0" algn="ctr" rtl="0">
              <a:lnSpc>
                <a:spcPct val="100000"/>
              </a:lnSpc>
              <a:spcBef>
                <a:spcPts val="0"/>
              </a:spcBef>
              <a:spcAft>
                <a:spcPts val="0"/>
              </a:spcAft>
              <a:buSzPts val="4800"/>
              <a:buNone/>
              <a:defRPr sz="4800"/>
            </a:lvl1pPr>
            <a:lvl2pPr lvl="1" algn="ctr" rtl="0">
              <a:lnSpc>
                <a:spcPct val="100000"/>
              </a:lnSpc>
              <a:spcBef>
                <a:spcPts val="0"/>
              </a:spcBef>
              <a:spcAft>
                <a:spcPts val="0"/>
              </a:spcAft>
              <a:buSzPts val="4800"/>
              <a:buNone/>
              <a:defRPr sz="4800"/>
            </a:lvl2pPr>
            <a:lvl3pPr lvl="2" algn="ctr" rtl="0">
              <a:lnSpc>
                <a:spcPct val="100000"/>
              </a:lnSpc>
              <a:spcBef>
                <a:spcPts val="0"/>
              </a:spcBef>
              <a:spcAft>
                <a:spcPts val="0"/>
              </a:spcAft>
              <a:buSzPts val="4800"/>
              <a:buNone/>
              <a:defRPr sz="4800"/>
            </a:lvl3pPr>
            <a:lvl4pPr lvl="3" algn="ctr" rtl="0">
              <a:lnSpc>
                <a:spcPct val="100000"/>
              </a:lnSpc>
              <a:spcBef>
                <a:spcPts val="0"/>
              </a:spcBef>
              <a:spcAft>
                <a:spcPts val="0"/>
              </a:spcAft>
              <a:buSzPts val="4800"/>
              <a:buNone/>
              <a:defRPr sz="4800"/>
            </a:lvl4pPr>
            <a:lvl5pPr lvl="4" algn="ctr" rtl="0">
              <a:lnSpc>
                <a:spcPct val="100000"/>
              </a:lnSpc>
              <a:spcBef>
                <a:spcPts val="0"/>
              </a:spcBef>
              <a:spcAft>
                <a:spcPts val="0"/>
              </a:spcAft>
              <a:buSzPts val="4800"/>
              <a:buNone/>
              <a:defRPr sz="4800"/>
            </a:lvl5pPr>
            <a:lvl6pPr lvl="5" algn="ctr" rtl="0">
              <a:lnSpc>
                <a:spcPct val="100000"/>
              </a:lnSpc>
              <a:spcBef>
                <a:spcPts val="0"/>
              </a:spcBef>
              <a:spcAft>
                <a:spcPts val="0"/>
              </a:spcAft>
              <a:buSzPts val="4800"/>
              <a:buNone/>
              <a:defRPr sz="4800"/>
            </a:lvl6pPr>
            <a:lvl7pPr lvl="6" algn="ctr" rtl="0">
              <a:lnSpc>
                <a:spcPct val="100000"/>
              </a:lnSpc>
              <a:spcBef>
                <a:spcPts val="0"/>
              </a:spcBef>
              <a:spcAft>
                <a:spcPts val="0"/>
              </a:spcAft>
              <a:buSzPts val="4800"/>
              <a:buNone/>
              <a:defRPr sz="4800"/>
            </a:lvl7pPr>
            <a:lvl8pPr lvl="7" algn="ctr" rtl="0">
              <a:lnSpc>
                <a:spcPct val="100000"/>
              </a:lnSpc>
              <a:spcBef>
                <a:spcPts val="0"/>
              </a:spcBef>
              <a:spcAft>
                <a:spcPts val="0"/>
              </a:spcAft>
              <a:buSzPts val="4800"/>
              <a:buNone/>
              <a:defRPr sz="4800"/>
            </a:lvl8pPr>
            <a:lvl9pPr lvl="8" algn="ctr" rtl="0">
              <a:lnSpc>
                <a:spcPct val="100000"/>
              </a:lnSpc>
              <a:spcBef>
                <a:spcPts val="0"/>
              </a:spcBef>
              <a:spcAft>
                <a:spcPts val="0"/>
              </a:spcAft>
              <a:buSzPts val="4800"/>
              <a:buNone/>
              <a:defRPr sz="4800"/>
            </a:lvl9pPr>
          </a:lstStyle>
          <a:p>
            <a:r>
              <a:rPr lang="en-US"/>
              <a:t>Click to edit Master title style</a:t>
            </a:r>
            <a:endParaRPr/>
          </a:p>
        </p:txBody>
      </p:sp>
      <p:sp>
        <p:nvSpPr>
          <p:cNvPr id="47" name="Google Shape;47;g14d456b36d5_0_9"/>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8"/>
        <p:cNvGrpSpPr/>
        <p:nvPr/>
      </p:nvGrpSpPr>
      <p:grpSpPr>
        <a:xfrm>
          <a:off x="0" y="0"/>
          <a:ext cx="0" cy="0"/>
          <a:chOff x="0" y="0"/>
          <a:chExt cx="0" cy="0"/>
        </a:xfrm>
      </p:grpSpPr>
      <p:sp>
        <p:nvSpPr>
          <p:cNvPr id="49" name="Google Shape;49;g14d456b36d5_0_24"/>
          <p:cNvSpPr txBox="1">
            <a:spLocks noGrp="1"/>
          </p:cNvSpPr>
          <p:nvPr>
            <p:ph type="title"/>
          </p:nvPr>
        </p:nvSpPr>
        <p:spPr>
          <a:xfrm>
            <a:off x="415600" y="740800"/>
            <a:ext cx="3744000" cy="1007700"/>
          </a:xfrm>
          <a:prstGeom prst="rect">
            <a:avLst/>
          </a:prstGeom>
          <a:noFill/>
          <a:ln>
            <a:noFill/>
          </a:ln>
        </p:spPr>
        <p:txBody>
          <a:bodyPr spcFirstLastPara="1" wrap="square" lIns="121900" tIns="121900" rIns="121900" bIns="121900" anchor="b" anchorCtr="0">
            <a:normAutofit/>
          </a:bodyPr>
          <a:lstStyle>
            <a:lvl1pPr lvl="0" algn="l" rtl="0">
              <a:lnSpc>
                <a:spcPct val="100000"/>
              </a:lnSpc>
              <a:spcBef>
                <a:spcPts val="0"/>
              </a:spcBef>
              <a:spcAft>
                <a:spcPts val="0"/>
              </a:spcAft>
              <a:buSzPts val="3200"/>
              <a:buNone/>
              <a:defRPr sz="3200"/>
            </a:lvl1pPr>
            <a:lvl2pPr lvl="1" algn="l" rtl="0">
              <a:lnSpc>
                <a:spcPct val="100000"/>
              </a:lnSpc>
              <a:spcBef>
                <a:spcPts val="0"/>
              </a:spcBef>
              <a:spcAft>
                <a:spcPts val="0"/>
              </a:spcAft>
              <a:buSzPts val="3200"/>
              <a:buNone/>
              <a:defRPr sz="3200"/>
            </a:lvl2pPr>
            <a:lvl3pPr lvl="2" algn="l" rtl="0">
              <a:lnSpc>
                <a:spcPct val="100000"/>
              </a:lnSpc>
              <a:spcBef>
                <a:spcPts val="0"/>
              </a:spcBef>
              <a:spcAft>
                <a:spcPts val="0"/>
              </a:spcAft>
              <a:buSzPts val="3200"/>
              <a:buNone/>
              <a:defRPr sz="3200"/>
            </a:lvl3pPr>
            <a:lvl4pPr lvl="3" algn="l" rtl="0">
              <a:lnSpc>
                <a:spcPct val="100000"/>
              </a:lnSpc>
              <a:spcBef>
                <a:spcPts val="0"/>
              </a:spcBef>
              <a:spcAft>
                <a:spcPts val="0"/>
              </a:spcAft>
              <a:buSzPts val="3200"/>
              <a:buNone/>
              <a:defRPr sz="3200"/>
            </a:lvl4pPr>
            <a:lvl5pPr lvl="4" algn="l" rtl="0">
              <a:lnSpc>
                <a:spcPct val="100000"/>
              </a:lnSpc>
              <a:spcBef>
                <a:spcPts val="0"/>
              </a:spcBef>
              <a:spcAft>
                <a:spcPts val="0"/>
              </a:spcAft>
              <a:buSzPts val="3200"/>
              <a:buNone/>
              <a:defRPr sz="3200"/>
            </a:lvl5pPr>
            <a:lvl6pPr lvl="5" algn="l" rtl="0">
              <a:lnSpc>
                <a:spcPct val="100000"/>
              </a:lnSpc>
              <a:spcBef>
                <a:spcPts val="0"/>
              </a:spcBef>
              <a:spcAft>
                <a:spcPts val="0"/>
              </a:spcAft>
              <a:buSzPts val="3200"/>
              <a:buNone/>
              <a:defRPr sz="3200"/>
            </a:lvl6pPr>
            <a:lvl7pPr lvl="6" algn="l" rtl="0">
              <a:lnSpc>
                <a:spcPct val="100000"/>
              </a:lnSpc>
              <a:spcBef>
                <a:spcPts val="0"/>
              </a:spcBef>
              <a:spcAft>
                <a:spcPts val="0"/>
              </a:spcAft>
              <a:buSzPts val="3200"/>
              <a:buNone/>
              <a:defRPr sz="3200"/>
            </a:lvl7pPr>
            <a:lvl8pPr lvl="7" algn="l" rtl="0">
              <a:lnSpc>
                <a:spcPct val="100000"/>
              </a:lnSpc>
              <a:spcBef>
                <a:spcPts val="0"/>
              </a:spcBef>
              <a:spcAft>
                <a:spcPts val="0"/>
              </a:spcAft>
              <a:buSzPts val="3200"/>
              <a:buNone/>
              <a:defRPr sz="3200"/>
            </a:lvl8pPr>
            <a:lvl9pPr lvl="8" algn="l" rtl="0">
              <a:lnSpc>
                <a:spcPct val="100000"/>
              </a:lnSpc>
              <a:spcBef>
                <a:spcPts val="0"/>
              </a:spcBef>
              <a:spcAft>
                <a:spcPts val="0"/>
              </a:spcAft>
              <a:buSzPts val="3200"/>
              <a:buNone/>
              <a:defRPr sz="3200"/>
            </a:lvl9pPr>
          </a:lstStyle>
          <a:p>
            <a:r>
              <a:rPr lang="en-US"/>
              <a:t>Click to edit Master title style</a:t>
            </a:r>
            <a:endParaRPr/>
          </a:p>
        </p:txBody>
      </p:sp>
      <p:sp>
        <p:nvSpPr>
          <p:cNvPr id="50" name="Google Shape;50;g14d456b36d5_0_24"/>
          <p:cNvSpPr txBox="1">
            <a:spLocks noGrp="1"/>
          </p:cNvSpPr>
          <p:nvPr>
            <p:ph type="body" idx="1"/>
          </p:nvPr>
        </p:nvSpPr>
        <p:spPr>
          <a:xfrm>
            <a:off x="415600" y="1852800"/>
            <a:ext cx="3744000" cy="4239300"/>
          </a:xfrm>
          <a:prstGeom prst="rect">
            <a:avLst/>
          </a:prstGeom>
          <a:noFill/>
          <a:ln>
            <a:noFill/>
          </a:ln>
        </p:spPr>
        <p:txBody>
          <a:bodyPr spcFirstLastPara="1" wrap="square" lIns="121900" tIns="121900" rIns="121900" bIns="121900" anchor="t" anchorCtr="0">
            <a:normAutofit/>
          </a:bodyPr>
          <a:lstStyle>
            <a:lvl1pPr marL="457200" lvl="0" indent="-330200" algn="l" rtl="0">
              <a:lnSpc>
                <a:spcPct val="115000"/>
              </a:lnSpc>
              <a:spcBef>
                <a:spcPts val="0"/>
              </a:spcBef>
              <a:spcAft>
                <a:spcPts val="0"/>
              </a:spcAft>
              <a:buSzPts val="1600"/>
              <a:buChar char="●"/>
              <a:defRPr sz="1600"/>
            </a:lvl1pPr>
            <a:lvl2pPr marL="914400" lvl="1" indent="-330200" algn="l" rtl="0">
              <a:lnSpc>
                <a:spcPct val="115000"/>
              </a:lnSpc>
              <a:spcBef>
                <a:spcPts val="0"/>
              </a:spcBef>
              <a:spcAft>
                <a:spcPts val="0"/>
              </a:spcAft>
              <a:buSzPts val="1600"/>
              <a:buChar char="○"/>
              <a:defRPr sz="1600"/>
            </a:lvl2pPr>
            <a:lvl3pPr marL="1371600" lvl="2" indent="-330200" algn="l" rtl="0">
              <a:lnSpc>
                <a:spcPct val="115000"/>
              </a:lnSpc>
              <a:spcBef>
                <a:spcPts val="0"/>
              </a:spcBef>
              <a:spcAft>
                <a:spcPts val="0"/>
              </a:spcAft>
              <a:buSzPts val="1600"/>
              <a:buChar char="■"/>
              <a:defRPr sz="1600"/>
            </a:lvl3pPr>
            <a:lvl4pPr marL="1828800" lvl="3" indent="-330200" algn="l" rtl="0">
              <a:lnSpc>
                <a:spcPct val="115000"/>
              </a:lnSpc>
              <a:spcBef>
                <a:spcPts val="0"/>
              </a:spcBef>
              <a:spcAft>
                <a:spcPts val="0"/>
              </a:spcAft>
              <a:buSzPts val="1600"/>
              <a:buChar char="●"/>
              <a:defRPr sz="1600"/>
            </a:lvl4pPr>
            <a:lvl5pPr marL="2286000" lvl="4" indent="-330200" algn="l" rtl="0">
              <a:lnSpc>
                <a:spcPct val="115000"/>
              </a:lnSpc>
              <a:spcBef>
                <a:spcPts val="0"/>
              </a:spcBef>
              <a:spcAft>
                <a:spcPts val="0"/>
              </a:spcAft>
              <a:buSzPts val="1600"/>
              <a:buChar char="○"/>
              <a:defRPr sz="1600"/>
            </a:lvl5pPr>
            <a:lvl6pPr marL="2743200" lvl="5" indent="-330200" algn="l" rtl="0">
              <a:lnSpc>
                <a:spcPct val="115000"/>
              </a:lnSpc>
              <a:spcBef>
                <a:spcPts val="0"/>
              </a:spcBef>
              <a:spcAft>
                <a:spcPts val="0"/>
              </a:spcAft>
              <a:buSzPts val="1600"/>
              <a:buChar char="■"/>
              <a:defRPr sz="1600"/>
            </a:lvl6pPr>
            <a:lvl7pPr marL="3200400" lvl="6" indent="-330200" algn="l" rtl="0">
              <a:lnSpc>
                <a:spcPct val="115000"/>
              </a:lnSpc>
              <a:spcBef>
                <a:spcPts val="0"/>
              </a:spcBef>
              <a:spcAft>
                <a:spcPts val="0"/>
              </a:spcAft>
              <a:buSzPts val="1600"/>
              <a:buChar char="●"/>
              <a:defRPr sz="1600"/>
            </a:lvl7pPr>
            <a:lvl8pPr marL="3657600" lvl="7" indent="-330200" algn="l" rtl="0">
              <a:lnSpc>
                <a:spcPct val="115000"/>
              </a:lnSpc>
              <a:spcBef>
                <a:spcPts val="0"/>
              </a:spcBef>
              <a:spcAft>
                <a:spcPts val="0"/>
              </a:spcAft>
              <a:buSzPts val="1600"/>
              <a:buChar char="○"/>
              <a:defRPr sz="1600"/>
            </a:lvl8pPr>
            <a:lvl9pPr marL="4114800" lvl="8" indent="-330200" algn="l" rtl="0">
              <a:lnSpc>
                <a:spcPct val="115000"/>
              </a:lnSpc>
              <a:spcBef>
                <a:spcPts val="0"/>
              </a:spcBef>
              <a:spcAft>
                <a:spcPts val="0"/>
              </a:spcAft>
              <a:buSzPts val="1600"/>
              <a:buChar char="■"/>
              <a:defRPr sz="1600"/>
            </a:lvl9pPr>
          </a:lstStyle>
          <a:p>
            <a:pPr lvl="0"/>
            <a:r>
              <a:rPr lang="en-US"/>
              <a:t>Click to edit Master text styles</a:t>
            </a:r>
          </a:p>
        </p:txBody>
      </p:sp>
      <p:sp>
        <p:nvSpPr>
          <p:cNvPr id="51" name="Google Shape;51;g14d456b36d5_0_2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2"/>
        <p:cNvGrpSpPr/>
        <p:nvPr/>
      </p:nvGrpSpPr>
      <p:grpSpPr>
        <a:xfrm>
          <a:off x="0" y="0"/>
          <a:ext cx="0" cy="0"/>
          <a:chOff x="0" y="0"/>
          <a:chExt cx="0" cy="0"/>
        </a:xfrm>
      </p:grpSpPr>
      <p:sp>
        <p:nvSpPr>
          <p:cNvPr id="53" name="Google Shape;53;g14d456b36d5_0_28"/>
          <p:cNvSpPr txBox="1">
            <a:spLocks noGrp="1"/>
          </p:cNvSpPr>
          <p:nvPr>
            <p:ph type="title"/>
          </p:nvPr>
        </p:nvSpPr>
        <p:spPr>
          <a:xfrm>
            <a:off x="653667" y="600200"/>
            <a:ext cx="8490300" cy="5454300"/>
          </a:xfrm>
          <a:prstGeom prst="rect">
            <a:avLst/>
          </a:prstGeom>
          <a:noFill/>
          <a:ln>
            <a:noFill/>
          </a:ln>
        </p:spPr>
        <p:txBody>
          <a:bodyPr spcFirstLastPara="1" wrap="square" lIns="121900" tIns="121900" rIns="121900" bIns="121900" anchor="ctr" anchorCtr="0">
            <a:normAutofit/>
          </a:bodyPr>
          <a:lstStyle>
            <a:lvl1pPr lvl="0" algn="l" rtl="0">
              <a:lnSpc>
                <a:spcPct val="100000"/>
              </a:lnSpc>
              <a:spcBef>
                <a:spcPts val="0"/>
              </a:spcBef>
              <a:spcAft>
                <a:spcPts val="0"/>
              </a:spcAft>
              <a:buSzPts val="6400"/>
              <a:buNone/>
              <a:defRPr sz="6400"/>
            </a:lvl1pPr>
            <a:lvl2pPr lvl="1" algn="l" rtl="0">
              <a:lnSpc>
                <a:spcPct val="100000"/>
              </a:lnSpc>
              <a:spcBef>
                <a:spcPts val="0"/>
              </a:spcBef>
              <a:spcAft>
                <a:spcPts val="0"/>
              </a:spcAft>
              <a:buSzPts val="6400"/>
              <a:buNone/>
              <a:defRPr sz="6400"/>
            </a:lvl2pPr>
            <a:lvl3pPr lvl="2" algn="l" rtl="0">
              <a:lnSpc>
                <a:spcPct val="100000"/>
              </a:lnSpc>
              <a:spcBef>
                <a:spcPts val="0"/>
              </a:spcBef>
              <a:spcAft>
                <a:spcPts val="0"/>
              </a:spcAft>
              <a:buSzPts val="6400"/>
              <a:buNone/>
              <a:defRPr sz="6400"/>
            </a:lvl3pPr>
            <a:lvl4pPr lvl="3" algn="l" rtl="0">
              <a:lnSpc>
                <a:spcPct val="100000"/>
              </a:lnSpc>
              <a:spcBef>
                <a:spcPts val="0"/>
              </a:spcBef>
              <a:spcAft>
                <a:spcPts val="0"/>
              </a:spcAft>
              <a:buSzPts val="6400"/>
              <a:buNone/>
              <a:defRPr sz="6400"/>
            </a:lvl4pPr>
            <a:lvl5pPr lvl="4" algn="l" rtl="0">
              <a:lnSpc>
                <a:spcPct val="100000"/>
              </a:lnSpc>
              <a:spcBef>
                <a:spcPts val="0"/>
              </a:spcBef>
              <a:spcAft>
                <a:spcPts val="0"/>
              </a:spcAft>
              <a:buSzPts val="6400"/>
              <a:buNone/>
              <a:defRPr sz="6400"/>
            </a:lvl5pPr>
            <a:lvl6pPr lvl="5" algn="l" rtl="0">
              <a:lnSpc>
                <a:spcPct val="100000"/>
              </a:lnSpc>
              <a:spcBef>
                <a:spcPts val="0"/>
              </a:spcBef>
              <a:spcAft>
                <a:spcPts val="0"/>
              </a:spcAft>
              <a:buSzPts val="6400"/>
              <a:buNone/>
              <a:defRPr sz="6400"/>
            </a:lvl6pPr>
            <a:lvl7pPr lvl="6" algn="l" rtl="0">
              <a:lnSpc>
                <a:spcPct val="100000"/>
              </a:lnSpc>
              <a:spcBef>
                <a:spcPts val="0"/>
              </a:spcBef>
              <a:spcAft>
                <a:spcPts val="0"/>
              </a:spcAft>
              <a:buSzPts val="6400"/>
              <a:buNone/>
              <a:defRPr sz="6400"/>
            </a:lvl7pPr>
            <a:lvl8pPr lvl="7" algn="l" rtl="0">
              <a:lnSpc>
                <a:spcPct val="100000"/>
              </a:lnSpc>
              <a:spcBef>
                <a:spcPts val="0"/>
              </a:spcBef>
              <a:spcAft>
                <a:spcPts val="0"/>
              </a:spcAft>
              <a:buSzPts val="6400"/>
              <a:buNone/>
              <a:defRPr sz="6400"/>
            </a:lvl8pPr>
            <a:lvl9pPr lvl="8" algn="l" rtl="0">
              <a:lnSpc>
                <a:spcPct val="100000"/>
              </a:lnSpc>
              <a:spcBef>
                <a:spcPts val="0"/>
              </a:spcBef>
              <a:spcAft>
                <a:spcPts val="0"/>
              </a:spcAft>
              <a:buSzPts val="6400"/>
              <a:buNone/>
              <a:defRPr sz="6400"/>
            </a:lvl9pPr>
          </a:lstStyle>
          <a:p>
            <a:r>
              <a:rPr lang="en-US"/>
              <a:t>Click to edit Master title style</a:t>
            </a:r>
            <a:endParaRPr/>
          </a:p>
        </p:txBody>
      </p:sp>
      <p:sp>
        <p:nvSpPr>
          <p:cNvPr id="54" name="Google Shape;54;g14d456b36d5_0_28"/>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5"/>
        <p:cNvGrpSpPr/>
        <p:nvPr/>
      </p:nvGrpSpPr>
      <p:grpSpPr>
        <a:xfrm>
          <a:off x="0" y="0"/>
          <a:ext cx="0" cy="0"/>
          <a:chOff x="0" y="0"/>
          <a:chExt cx="0" cy="0"/>
        </a:xfrm>
      </p:grpSpPr>
      <p:sp>
        <p:nvSpPr>
          <p:cNvPr id="56" name="Google Shape;56;g14d456b36d5_0_31"/>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 name="Google Shape;57;g14d456b36d5_0_31"/>
          <p:cNvSpPr txBox="1">
            <a:spLocks noGrp="1"/>
          </p:cNvSpPr>
          <p:nvPr>
            <p:ph type="title"/>
          </p:nvPr>
        </p:nvSpPr>
        <p:spPr>
          <a:xfrm>
            <a:off x="354000" y="1644233"/>
            <a:ext cx="5393700" cy="1976400"/>
          </a:xfrm>
          <a:prstGeom prst="rect">
            <a:avLst/>
          </a:prstGeom>
          <a:noFill/>
          <a:ln>
            <a:noFill/>
          </a:ln>
        </p:spPr>
        <p:txBody>
          <a:bodyPr spcFirstLastPara="1" wrap="square" lIns="121900" tIns="121900" rIns="121900" bIns="121900" anchor="b" anchorCtr="0">
            <a:normAutofit/>
          </a:bodyPr>
          <a:lstStyle>
            <a:lvl1pPr lvl="0" algn="ctr" rtl="0">
              <a:lnSpc>
                <a:spcPct val="100000"/>
              </a:lnSpc>
              <a:spcBef>
                <a:spcPts val="0"/>
              </a:spcBef>
              <a:spcAft>
                <a:spcPts val="0"/>
              </a:spcAft>
              <a:buSzPts val="5600"/>
              <a:buNone/>
              <a:defRPr sz="5600"/>
            </a:lvl1pPr>
            <a:lvl2pPr lvl="1" algn="ctr" rtl="0">
              <a:lnSpc>
                <a:spcPct val="100000"/>
              </a:lnSpc>
              <a:spcBef>
                <a:spcPts val="0"/>
              </a:spcBef>
              <a:spcAft>
                <a:spcPts val="0"/>
              </a:spcAft>
              <a:buSzPts val="5600"/>
              <a:buNone/>
              <a:defRPr sz="5600"/>
            </a:lvl2pPr>
            <a:lvl3pPr lvl="2" algn="ctr" rtl="0">
              <a:lnSpc>
                <a:spcPct val="100000"/>
              </a:lnSpc>
              <a:spcBef>
                <a:spcPts val="0"/>
              </a:spcBef>
              <a:spcAft>
                <a:spcPts val="0"/>
              </a:spcAft>
              <a:buSzPts val="5600"/>
              <a:buNone/>
              <a:defRPr sz="5600"/>
            </a:lvl3pPr>
            <a:lvl4pPr lvl="3" algn="ctr" rtl="0">
              <a:lnSpc>
                <a:spcPct val="100000"/>
              </a:lnSpc>
              <a:spcBef>
                <a:spcPts val="0"/>
              </a:spcBef>
              <a:spcAft>
                <a:spcPts val="0"/>
              </a:spcAft>
              <a:buSzPts val="5600"/>
              <a:buNone/>
              <a:defRPr sz="5600"/>
            </a:lvl4pPr>
            <a:lvl5pPr lvl="4" algn="ctr" rtl="0">
              <a:lnSpc>
                <a:spcPct val="100000"/>
              </a:lnSpc>
              <a:spcBef>
                <a:spcPts val="0"/>
              </a:spcBef>
              <a:spcAft>
                <a:spcPts val="0"/>
              </a:spcAft>
              <a:buSzPts val="5600"/>
              <a:buNone/>
              <a:defRPr sz="5600"/>
            </a:lvl5pPr>
            <a:lvl6pPr lvl="5" algn="ctr" rtl="0">
              <a:lnSpc>
                <a:spcPct val="100000"/>
              </a:lnSpc>
              <a:spcBef>
                <a:spcPts val="0"/>
              </a:spcBef>
              <a:spcAft>
                <a:spcPts val="0"/>
              </a:spcAft>
              <a:buSzPts val="5600"/>
              <a:buNone/>
              <a:defRPr sz="5600"/>
            </a:lvl6pPr>
            <a:lvl7pPr lvl="6" algn="ctr" rtl="0">
              <a:lnSpc>
                <a:spcPct val="100000"/>
              </a:lnSpc>
              <a:spcBef>
                <a:spcPts val="0"/>
              </a:spcBef>
              <a:spcAft>
                <a:spcPts val="0"/>
              </a:spcAft>
              <a:buSzPts val="5600"/>
              <a:buNone/>
              <a:defRPr sz="5600"/>
            </a:lvl7pPr>
            <a:lvl8pPr lvl="7" algn="ctr" rtl="0">
              <a:lnSpc>
                <a:spcPct val="100000"/>
              </a:lnSpc>
              <a:spcBef>
                <a:spcPts val="0"/>
              </a:spcBef>
              <a:spcAft>
                <a:spcPts val="0"/>
              </a:spcAft>
              <a:buSzPts val="5600"/>
              <a:buNone/>
              <a:defRPr sz="5600"/>
            </a:lvl8pPr>
            <a:lvl9pPr lvl="8" algn="ctr" rtl="0">
              <a:lnSpc>
                <a:spcPct val="100000"/>
              </a:lnSpc>
              <a:spcBef>
                <a:spcPts val="0"/>
              </a:spcBef>
              <a:spcAft>
                <a:spcPts val="0"/>
              </a:spcAft>
              <a:buSzPts val="5600"/>
              <a:buNone/>
              <a:defRPr sz="5600"/>
            </a:lvl9pPr>
          </a:lstStyle>
          <a:p>
            <a:r>
              <a:rPr lang="en-US"/>
              <a:t>Click to edit Master title style</a:t>
            </a:r>
            <a:endParaRPr/>
          </a:p>
        </p:txBody>
      </p:sp>
      <p:sp>
        <p:nvSpPr>
          <p:cNvPr id="58" name="Google Shape;58;g14d456b36d5_0_31"/>
          <p:cNvSpPr txBox="1">
            <a:spLocks noGrp="1"/>
          </p:cNvSpPr>
          <p:nvPr>
            <p:ph type="subTitle" idx="1"/>
          </p:nvPr>
        </p:nvSpPr>
        <p:spPr>
          <a:xfrm>
            <a:off x="354000" y="3737433"/>
            <a:ext cx="5393700" cy="1646700"/>
          </a:xfrm>
          <a:prstGeom prst="rect">
            <a:avLst/>
          </a:prstGeom>
          <a:noFill/>
          <a:ln>
            <a:noFill/>
          </a:ln>
        </p:spPr>
        <p:txBody>
          <a:bodyPr spcFirstLastPara="1" wrap="square" lIns="121900" tIns="121900" rIns="121900" bIns="121900"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r>
              <a:rPr lang="en-US"/>
              <a:t>Click to edit Master subtitle style</a:t>
            </a:r>
            <a:endParaRPr/>
          </a:p>
        </p:txBody>
      </p:sp>
      <p:sp>
        <p:nvSpPr>
          <p:cNvPr id="59" name="Google Shape;59;g14d456b36d5_0_31"/>
          <p:cNvSpPr txBox="1">
            <a:spLocks noGrp="1"/>
          </p:cNvSpPr>
          <p:nvPr>
            <p:ph type="body" idx="2"/>
          </p:nvPr>
        </p:nvSpPr>
        <p:spPr>
          <a:xfrm>
            <a:off x="6586000" y="965433"/>
            <a:ext cx="5115900" cy="4926900"/>
          </a:xfrm>
          <a:prstGeom prst="rect">
            <a:avLst/>
          </a:prstGeom>
          <a:noFill/>
          <a:ln>
            <a:noFill/>
          </a:ln>
        </p:spPr>
        <p:txBody>
          <a:bodyPr spcFirstLastPara="1" wrap="square" lIns="121900" tIns="121900" rIns="121900" bIns="121900" anchor="ctr" anchorCtr="0">
            <a:normAutofit/>
          </a:bodyPr>
          <a:lstStyle>
            <a:lvl1pPr marL="457200" lvl="0" indent="-381000" algn="l" rtl="0">
              <a:lnSpc>
                <a:spcPct val="115000"/>
              </a:lnSpc>
              <a:spcBef>
                <a:spcPts val="0"/>
              </a:spcBef>
              <a:spcAft>
                <a:spcPts val="0"/>
              </a:spcAft>
              <a:buSzPts val="2400"/>
              <a:buChar char="●"/>
              <a:defRPr/>
            </a:lvl1pPr>
            <a:lvl2pPr marL="914400" lvl="1" indent="-349250" algn="l" rtl="0">
              <a:lnSpc>
                <a:spcPct val="115000"/>
              </a:lnSpc>
              <a:spcBef>
                <a:spcPts val="0"/>
              </a:spcBef>
              <a:spcAft>
                <a:spcPts val="0"/>
              </a:spcAft>
              <a:buSzPts val="1900"/>
              <a:buChar char="○"/>
              <a:defRPr/>
            </a:lvl2pPr>
            <a:lvl3pPr marL="1371600" lvl="2" indent="-349250" algn="l" rtl="0">
              <a:lnSpc>
                <a:spcPct val="115000"/>
              </a:lnSpc>
              <a:spcBef>
                <a:spcPts val="0"/>
              </a:spcBef>
              <a:spcAft>
                <a:spcPts val="0"/>
              </a:spcAft>
              <a:buSzPts val="1900"/>
              <a:buChar char="■"/>
              <a:defRPr/>
            </a:lvl3pPr>
            <a:lvl4pPr marL="1828800" lvl="3" indent="-349250" algn="l" rtl="0">
              <a:lnSpc>
                <a:spcPct val="115000"/>
              </a:lnSpc>
              <a:spcBef>
                <a:spcPts val="0"/>
              </a:spcBef>
              <a:spcAft>
                <a:spcPts val="0"/>
              </a:spcAft>
              <a:buSzPts val="1900"/>
              <a:buChar char="●"/>
              <a:defRPr/>
            </a:lvl4pPr>
            <a:lvl5pPr marL="2286000" lvl="4" indent="-349250" algn="l" rtl="0">
              <a:lnSpc>
                <a:spcPct val="115000"/>
              </a:lnSpc>
              <a:spcBef>
                <a:spcPts val="0"/>
              </a:spcBef>
              <a:spcAft>
                <a:spcPts val="0"/>
              </a:spcAft>
              <a:buSzPts val="1900"/>
              <a:buChar char="○"/>
              <a:defRPr/>
            </a:lvl5pPr>
            <a:lvl6pPr marL="2743200" lvl="5" indent="-349250" algn="l" rtl="0">
              <a:lnSpc>
                <a:spcPct val="115000"/>
              </a:lnSpc>
              <a:spcBef>
                <a:spcPts val="0"/>
              </a:spcBef>
              <a:spcAft>
                <a:spcPts val="0"/>
              </a:spcAft>
              <a:buSzPts val="1900"/>
              <a:buChar char="■"/>
              <a:defRPr/>
            </a:lvl6pPr>
            <a:lvl7pPr marL="3200400" lvl="6" indent="-349250" algn="l" rtl="0">
              <a:lnSpc>
                <a:spcPct val="115000"/>
              </a:lnSpc>
              <a:spcBef>
                <a:spcPts val="0"/>
              </a:spcBef>
              <a:spcAft>
                <a:spcPts val="0"/>
              </a:spcAft>
              <a:buSzPts val="1900"/>
              <a:buChar char="●"/>
              <a:defRPr/>
            </a:lvl7pPr>
            <a:lvl8pPr marL="3657600" lvl="7" indent="-349250" algn="l" rtl="0">
              <a:lnSpc>
                <a:spcPct val="115000"/>
              </a:lnSpc>
              <a:spcBef>
                <a:spcPts val="0"/>
              </a:spcBef>
              <a:spcAft>
                <a:spcPts val="0"/>
              </a:spcAft>
              <a:buSzPts val="1900"/>
              <a:buChar char="○"/>
              <a:defRPr/>
            </a:lvl8pPr>
            <a:lvl9pPr marL="4114800" lvl="8" indent="-349250" algn="l" rtl="0">
              <a:lnSpc>
                <a:spcPct val="115000"/>
              </a:lnSpc>
              <a:spcBef>
                <a:spcPts val="0"/>
              </a:spcBef>
              <a:spcAft>
                <a:spcPts val="0"/>
              </a:spcAft>
              <a:buSzPts val="1900"/>
              <a:buChar char="■"/>
              <a:defRPr/>
            </a:lvl9pPr>
          </a:lstStyle>
          <a:p>
            <a:pPr lvl="0"/>
            <a:r>
              <a:rPr lang="en-US"/>
              <a:t>Click to edit Master text styles</a:t>
            </a:r>
          </a:p>
        </p:txBody>
      </p:sp>
      <p:sp>
        <p:nvSpPr>
          <p:cNvPr id="60" name="Google Shape;60;g14d456b36d5_0_3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1"/>
        <p:cNvGrpSpPr/>
        <p:nvPr/>
      </p:nvGrpSpPr>
      <p:grpSpPr>
        <a:xfrm>
          <a:off x="0" y="0"/>
          <a:ext cx="0" cy="0"/>
          <a:chOff x="0" y="0"/>
          <a:chExt cx="0" cy="0"/>
        </a:xfrm>
      </p:grpSpPr>
      <p:sp>
        <p:nvSpPr>
          <p:cNvPr id="62" name="Google Shape;62;g14d456b36d5_0_37"/>
          <p:cNvSpPr txBox="1">
            <a:spLocks noGrp="1"/>
          </p:cNvSpPr>
          <p:nvPr>
            <p:ph type="body" idx="1"/>
          </p:nvPr>
        </p:nvSpPr>
        <p:spPr>
          <a:xfrm>
            <a:off x="415600" y="5640767"/>
            <a:ext cx="7998300" cy="806700"/>
          </a:xfrm>
          <a:prstGeom prst="rect">
            <a:avLst/>
          </a:prstGeom>
          <a:noFill/>
          <a:ln>
            <a:noFill/>
          </a:ln>
        </p:spPr>
        <p:txBody>
          <a:bodyPr spcFirstLastPara="1" wrap="square" lIns="121900" tIns="121900" rIns="121900" bIns="121900" anchor="ctr" anchorCtr="0">
            <a:normAutofit/>
          </a:bodyPr>
          <a:lstStyle>
            <a:lvl1pPr marL="457200" lvl="0" indent="-228600" algn="l" rtl="0">
              <a:lnSpc>
                <a:spcPct val="100000"/>
              </a:lnSpc>
              <a:spcBef>
                <a:spcPts val="0"/>
              </a:spcBef>
              <a:spcAft>
                <a:spcPts val="0"/>
              </a:spcAft>
              <a:buSzPts val="2400"/>
              <a:buNone/>
              <a:defRPr/>
            </a:lvl1pPr>
          </a:lstStyle>
          <a:p>
            <a:pPr lvl="0"/>
            <a:r>
              <a:rPr lang="en-US"/>
              <a:t>Click to edit Master text styles</a:t>
            </a:r>
          </a:p>
        </p:txBody>
      </p:sp>
      <p:sp>
        <p:nvSpPr>
          <p:cNvPr id="63" name="Google Shape;63;g14d456b36d5_0_37"/>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4"/>
        <p:cNvGrpSpPr/>
        <p:nvPr/>
      </p:nvGrpSpPr>
      <p:grpSpPr>
        <a:xfrm>
          <a:off x="0" y="0"/>
          <a:ext cx="0" cy="0"/>
          <a:chOff x="0" y="0"/>
          <a:chExt cx="0" cy="0"/>
        </a:xfrm>
      </p:grpSpPr>
      <p:sp>
        <p:nvSpPr>
          <p:cNvPr id="65" name="Google Shape;65;g14d456b36d5_0_40"/>
          <p:cNvSpPr txBox="1">
            <a:spLocks noGrp="1"/>
          </p:cNvSpPr>
          <p:nvPr>
            <p:ph type="title" hasCustomPrompt="1"/>
          </p:nvPr>
        </p:nvSpPr>
        <p:spPr>
          <a:xfrm>
            <a:off x="415600" y="1474833"/>
            <a:ext cx="11360700" cy="2618100"/>
          </a:xfrm>
          <a:prstGeom prst="rect">
            <a:avLst/>
          </a:prstGeom>
          <a:noFill/>
          <a:ln>
            <a:noFill/>
          </a:ln>
        </p:spPr>
        <p:txBody>
          <a:bodyPr spcFirstLastPara="1" wrap="square" lIns="121900" tIns="121900" rIns="121900" bIns="121900" anchor="b" anchorCtr="0">
            <a:normAutofit/>
          </a:bodyPr>
          <a:lstStyle>
            <a:lvl1pPr lvl="0" algn="ctr" rtl="0">
              <a:lnSpc>
                <a:spcPct val="100000"/>
              </a:lnSpc>
              <a:spcBef>
                <a:spcPts val="0"/>
              </a:spcBef>
              <a:spcAft>
                <a:spcPts val="0"/>
              </a:spcAft>
              <a:buSzPts val="16000"/>
              <a:buNone/>
              <a:defRPr sz="16000"/>
            </a:lvl1pPr>
            <a:lvl2pPr lvl="1" algn="ctr" rtl="0">
              <a:lnSpc>
                <a:spcPct val="100000"/>
              </a:lnSpc>
              <a:spcBef>
                <a:spcPts val="0"/>
              </a:spcBef>
              <a:spcAft>
                <a:spcPts val="0"/>
              </a:spcAft>
              <a:buSzPts val="16000"/>
              <a:buNone/>
              <a:defRPr sz="16000"/>
            </a:lvl2pPr>
            <a:lvl3pPr lvl="2" algn="ctr" rtl="0">
              <a:lnSpc>
                <a:spcPct val="100000"/>
              </a:lnSpc>
              <a:spcBef>
                <a:spcPts val="0"/>
              </a:spcBef>
              <a:spcAft>
                <a:spcPts val="0"/>
              </a:spcAft>
              <a:buSzPts val="16000"/>
              <a:buNone/>
              <a:defRPr sz="16000"/>
            </a:lvl3pPr>
            <a:lvl4pPr lvl="3" algn="ctr" rtl="0">
              <a:lnSpc>
                <a:spcPct val="100000"/>
              </a:lnSpc>
              <a:spcBef>
                <a:spcPts val="0"/>
              </a:spcBef>
              <a:spcAft>
                <a:spcPts val="0"/>
              </a:spcAft>
              <a:buSzPts val="16000"/>
              <a:buNone/>
              <a:defRPr sz="16000"/>
            </a:lvl4pPr>
            <a:lvl5pPr lvl="4" algn="ctr" rtl="0">
              <a:lnSpc>
                <a:spcPct val="100000"/>
              </a:lnSpc>
              <a:spcBef>
                <a:spcPts val="0"/>
              </a:spcBef>
              <a:spcAft>
                <a:spcPts val="0"/>
              </a:spcAft>
              <a:buSzPts val="16000"/>
              <a:buNone/>
              <a:defRPr sz="16000"/>
            </a:lvl5pPr>
            <a:lvl6pPr lvl="5" algn="ctr" rtl="0">
              <a:lnSpc>
                <a:spcPct val="100000"/>
              </a:lnSpc>
              <a:spcBef>
                <a:spcPts val="0"/>
              </a:spcBef>
              <a:spcAft>
                <a:spcPts val="0"/>
              </a:spcAft>
              <a:buSzPts val="16000"/>
              <a:buNone/>
              <a:defRPr sz="16000"/>
            </a:lvl6pPr>
            <a:lvl7pPr lvl="6" algn="ctr" rtl="0">
              <a:lnSpc>
                <a:spcPct val="100000"/>
              </a:lnSpc>
              <a:spcBef>
                <a:spcPts val="0"/>
              </a:spcBef>
              <a:spcAft>
                <a:spcPts val="0"/>
              </a:spcAft>
              <a:buSzPts val="16000"/>
              <a:buNone/>
              <a:defRPr sz="16000"/>
            </a:lvl7pPr>
            <a:lvl8pPr lvl="7" algn="ctr" rtl="0">
              <a:lnSpc>
                <a:spcPct val="100000"/>
              </a:lnSpc>
              <a:spcBef>
                <a:spcPts val="0"/>
              </a:spcBef>
              <a:spcAft>
                <a:spcPts val="0"/>
              </a:spcAft>
              <a:buSzPts val="16000"/>
              <a:buNone/>
              <a:defRPr sz="16000"/>
            </a:lvl8pPr>
            <a:lvl9pPr lvl="8" algn="ctr" rtl="0">
              <a:lnSpc>
                <a:spcPct val="100000"/>
              </a:lnSpc>
              <a:spcBef>
                <a:spcPts val="0"/>
              </a:spcBef>
              <a:spcAft>
                <a:spcPts val="0"/>
              </a:spcAft>
              <a:buSzPts val="16000"/>
              <a:buNone/>
              <a:defRPr sz="16000"/>
            </a:lvl9pPr>
          </a:lstStyle>
          <a:p>
            <a:r>
              <a:t>xx%</a:t>
            </a:r>
          </a:p>
        </p:txBody>
      </p:sp>
      <p:sp>
        <p:nvSpPr>
          <p:cNvPr id="66" name="Google Shape;66;g14d456b36d5_0_40"/>
          <p:cNvSpPr txBox="1">
            <a:spLocks noGrp="1"/>
          </p:cNvSpPr>
          <p:nvPr>
            <p:ph type="body" idx="1"/>
          </p:nvPr>
        </p:nvSpPr>
        <p:spPr>
          <a:xfrm>
            <a:off x="415600" y="4202967"/>
            <a:ext cx="11360700" cy="1734300"/>
          </a:xfrm>
          <a:prstGeom prst="rect">
            <a:avLst/>
          </a:prstGeom>
          <a:noFill/>
          <a:ln>
            <a:noFill/>
          </a:ln>
        </p:spPr>
        <p:txBody>
          <a:bodyPr spcFirstLastPara="1" wrap="square" lIns="121900" tIns="121900" rIns="121900" bIns="121900" anchor="t" anchorCtr="0">
            <a:normAutofit/>
          </a:bodyPr>
          <a:lstStyle>
            <a:lvl1pPr marL="457200" lvl="0" indent="-381000" algn="ctr" rtl="0">
              <a:lnSpc>
                <a:spcPct val="115000"/>
              </a:lnSpc>
              <a:spcBef>
                <a:spcPts val="0"/>
              </a:spcBef>
              <a:spcAft>
                <a:spcPts val="0"/>
              </a:spcAft>
              <a:buSzPts val="2400"/>
              <a:buChar char="●"/>
              <a:defRPr/>
            </a:lvl1pPr>
            <a:lvl2pPr marL="914400" lvl="1" indent="-349250" algn="ctr" rtl="0">
              <a:lnSpc>
                <a:spcPct val="115000"/>
              </a:lnSpc>
              <a:spcBef>
                <a:spcPts val="0"/>
              </a:spcBef>
              <a:spcAft>
                <a:spcPts val="0"/>
              </a:spcAft>
              <a:buSzPts val="1900"/>
              <a:buChar char="○"/>
              <a:defRPr/>
            </a:lvl2pPr>
            <a:lvl3pPr marL="1371600" lvl="2" indent="-349250" algn="ctr" rtl="0">
              <a:lnSpc>
                <a:spcPct val="115000"/>
              </a:lnSpc>
              <a:spcBef>
                <a:spcPts val="0"/>
              </a:spcBef>
              <a:spcAft>
                <a:spcPts val="0"/>
              </a:spcAft>
              <a:buSzPts val="1900"/>
              <a:buChar char="■"/>
              <a:defRPr/>
            </a:lvl3pPr>
            <a:lvl4pPr marL="1828800" lvl="3" indent="-349250" algn="ctr" rtl="0">
              <a:lnSpc>
                <a:spcPct val="115000"/>
              </a:lnSpc>
              <a:spcBef>
                <a:spcPts val="0"/>
              </a:spcBef>
              <a:spcAft>
                <a:spcPts val="0"/>
              </a:spcAft>
              <a:buSzPts val="1900"/>
              <a:buChar char="●"/>
              <a:defRPr/>
            </a:lvl4pPr>
            <a:lvl5pPr marL="2286000" lvl="4" indent="-349250" algn="ctr" rtl="0">
              <a:lnSpc>
                <a:spcPct val="115000"/>
              </a:lnSpc>
              <a:spcBef>
                <a:spcPts val="0"/>
              </a:spcBef>
              <a:spcAft>
                <a:spcPts val="0"/>
              </a:spcAft>
              <a:buSzPts val="1900"/>
              <a:buChar char="○"/>
              <a:defRPr/>
            </a:lvl5pPr>
            <a:lvl6pPr marL="2743200" lvl="5" indent="-349250" algn="ctr" rtl="0">
              <a:lnSpc>
                <a:spcPct val="115000"/>
              </a:lnSpc>
              <a:spcBef>
                <a:spcPts val="0"/>
              </a:spcBef>
              <a:spcAft>
                <a:spcPts val="0"/>
              </a:spcAft>
              <a:buSzPts val="1900"/>
              <a:buChar char="■"/>
              <a:defRPr/>
            </a:lvl6pPr>
            <a:lvl7pPr marL="3200400" lvl="6" indent="-349250" algn="ctr" rtl="0">
              <a:lnSpc>
                <a:spcPct val="115000"/>
              </a:lnSpc>
              <a:spcBef>
                <a:spcPts val="0"/>
              </a:spcBef>
              <a:spcAft>
                <a:spcPts val="0"/>
              </a:spcAft>
              <a:buSzPts val="1900"/>
              <a:buChar char="●"/>
              <a:defRPr/>
            </a:lvl7pPr>
            <a:lvl8pPr marL="3657600" lvl="7" indent="-349250" algn="ctr" rtl="0">
              <a:lnSpc>
                <a:spcPct val="115000"/>
              </a:lnSpc>
              <a:spcBef>
                <a:spcPts val="0"/>
              </a:spcBef>
              <a:spcAft>
                <a:spcPts val="0"/>
              </a:spcAft>
              <a:buSzPts val="1900"/>
              <a:buChar char="○"/>
              <a:defRPr/>
            </a:lvl8pPr>
            <a:lvl9pPr marL="4114800" lvl="8" indent="-349250" algn="ctr" rtl="0">
              <a:lnSpc>
                <a:spcPct val="115000"/>
              </a:lnSpc>
              <a:spcBef>
                <a:spcPts val="0"/>
              </a:spcBef>
              <a:spcAft>
                <a:spcPts val="0"/>
              </a:spcAft>
              <a:buSzPts val="1900"/>
              <a:buChar char="■"/>
              <a:defRPr/>
            </a:lvl9pPr>
          </a:lstStyle>
          <a:p>
            <a:pPr lvl="0"/>
            <a:r>
              <a:rPr lang="en-US"/>
              <a:t>Click to edit Master text styles</a:t>
            </a:r>
          </a:p>
        </p:txBody>
      </p:sp>
      <p:sp>
        <p:nvSpPr>
          <p:cNvPr id="67" name="Google Shape;67;g14d456b36d5_0_4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g14d456b36d5_0_1"/>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marR="0" lvl="0"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9pPr>
          </a:lstStyle>
          <a:p>
            <a:endParaRPr/>
          </a:p>
        </p:txBody>
      </p:sp>
      <p:sp>
        <p:nvSpPr>
          <p:cNvPr id="11" name="Google Shape;11;g14d456b36d5_0_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marR="0" lvl="0" indent="-381000" algn="l" rtl="0">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1pPr>
            <a:lvl2pPr marL="914400" marR="0" lvl="1"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2pPr>
            <a:lvl3pPr marL="1371600" marR="0" lvl="2"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3pPr>
            <a:lvl4pPr marL="1828800" marR="0" lvl="3"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4pPr>
            <a:lvl5pPr marL="2286000" marR="0" lvl="4"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5pPr>
            <a:lvl6pPr marL="2743200" marR="0" lvl="5"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6pPr>
            <a:lvl7pPr marL="3200400" marR="0" lvl="6"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7pPr>
            <a:lvl8pPr marL="3657600" marR="0" lvl="7"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8pPr>
            <a:lvl9pPr marL="4114800" marR="0" lvl="8"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9pPr>
          </a:lstStyle>
          <a:p>
            <a:endParaRPr/>
          </a:p>
        </p:txBody>
      </p:sp>
      <p:sp>
        <p:nvSpPr>
          <p:cNvPr id="12" name="Google Shape;12;g14d456b36d5_0_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o-NO"/>
              <a:t>‹#›</a:t>
            </a:fld>
            <a:endParaRPr/>
          </a:p>
        </p:txBody>
      </p:sp>
      <p:pic>
        <p:nvPicPr>
          <p:cNvPr id="13" name="Google Shape;13;g14d456b36d5_0_1"/>
          <p:cNvPicPr preferRelativeResize="0"/>
          <p:nvPr/>
        </p:nvPicPr>
        <p:blipFill rotWithShape="1">
          <a:blip r:embed="rId11">
            <a:alphaModFix/>
          </a:blip>
          <a:srcRect/>
          <a:stretch/>
        </p:blipFill>
        <p:spPr>
          <a:xfrm>
            <a:off x="152603" y="6189026"/>
            <a:ext cx="2308685" cy="5247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4" r:id="rId3"/>
    <p:sldLayoutId id="2147483657" r:id="rId4"/>
    <p:sldLayoutId id="2147483658" r:id="rId5"/>
    <p:sldLayoutId id="2147483659" r:id="rId6"/>
    <p:sldLayoutId id="2147483660" r:id="rId7"/>
    <p:sldLayoutId id="2147483661" r:id="rId8"/>
    <p:sldLayoutId id="2147483662" r:id="rId9"/>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jstor.org/stable/25148643?casa_token=MLGD2uakySoAAAAA%3AFlocNzcSe2hwvi6HoGN35dazJPJYPH35iRia5pYtuU1RHHJ_8JQNUetbTPRS-plAogvCidyURH3yzH0KcDEBIu3HwOsNtSSEf5Mln2c0vgnE4EQhhJxj&amp;seq=1#metadata_info_tab_contents"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pdfs.semanticscholar.org/a62a/d59ade02bb82446774b82f9ed87f890f2b12.pdf"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onlinelibrary.wiley.com/doi/full/10.1111/j.1365-2575.2009.00328.x?casa_token=kSuFYNlk0gMAAAAA%3ARlTDJPipwZ0jfx6AY0K-Gx6o6YZ82Ii_Y-vBYwt1PEAxuayyzD-ZgRHDQBypfa6Dh2XGVSA26Rk0fbcb"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tandfonline.com/doi/abs/10.1057/PALGRAVE.EJIS.3000589"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10"/>
          <p:cNvSpPr txBox="1"/>
          <p:nvPr/>
        </p:nvSpPr>
        <p:spPr>
          <a:xfrm>
            <a:off x="200416" y="4783816"/>
            <a:ext cx="11827578" cy="1241203"/>
          </a:xfrm>
          <a:prstGeom prst="rect">
            <a:avLst/>
          </a:prstGeom>
          <a:noFill/>
          <a:ln>
            <a:noFill/>
          </a:ln>
        </p:spPr>
        <p:txBody>
          <a:bodyPr spcFirstLastPara="1" wrap="square" lIns="68575" tIns="34275" rIns="68575" bIns="34275" anchor="ctr" anchorCtr="0">
            <a:normAutofit fontScale="92500" lnSpcReduction="10000"/>
          </a:bodyPr>
          <a:lstStyle/>
          <a:p>
            <a:pPr marL="0" marR="0" lvl="0" indent="0" algn="ctr" rtl="0">
              <a:lnSpc>
                <a:spcPct val="134000"/>
              </a:lnSpc>
              <a:spcBef>
                <a:spcPts val="0"/>
              </a:spcBef>
              <a:spcAft>
                <a:spcPts val="0"/>
              </a:spcAft>
              <a:buClr>
                <a:srgbClr val="000000"/>
              </a:buClr>
              <a:buSzPts val="3600"/>
              <a:buFont typeface="Arial"/>
              <a:buNone/>
            </a:pPr>
            <a:r>
              <a:rPr lang="en-US" sz="3600" dirty="0">
                <a:solidFill>
                  <a:schemeClr val="tx1"/>
                </a:solidFill>
                <a:latin typeface="Rubik" pitchFamily="2" charset="-79"/>
                <a:cs typeface="Rubik" pitchFamily="2" charset="-79"/>
              </a:rPr>
              <a:t>Introduction to Information Systems – </a:t>
            </a:r>
            <a:r>
              <a:rPr lang="en-US" sz="3600" dirty="0" err="1">
                <a:solidFill>
                  <a:schemeClr val="tx1"/>
                </a:solidFill>
                <a:latin typeface="Rubik" pitchFamily="2" charset="-79"/>
                <a:cs typeface="Rubik" pitchFamily="2" charset="-79"/>
              </a:rPr>
              <a:t>Metholologies</a:t>
            </a:r>
            <a:r>
              <a:rPr lang="en-US" sz="3600" dirty="0">
                <a:solidFill>
                  <a:schemeClr val="tx1"/>
                </a:solidFill>
                <a:latin typeface="Rubik" pitchFamily="2" charset="-79"/>
                <a:cs typeface="Rubik" pitchFamily="2" charset="-79"/>
              </a:rPr>
              <a:t> 2</a:t>
            </a:r>
          </a:p>
          <a:p>
            <a:pPr marL="0" marR="0" lvl="0" indent="0" algn="ctr" rtl="0">
              <a:lnSpc>
                <a:spcPct val="134000"/>
              </a:lnSpc>
              <a:spcBef>
                <a:spcPts val="0"/>
              </a:spcBef>
              <a:spcAft>
                <a:spcPts val="0"/>
              </a:spcAft>
              <a:buClr>
                <a:srgbClr val="000000"/>
              </a:buClr>
              <a:buSzPts val="3600"/>
              <a:buFont typeface="Arial"/>
              <a:buNone/>
            </a:pPr>
            <a:r>
              <a:rPr lang="en-US" sz="1400" b="0" i="0" u="none" strike="noStrike" cap="none" dirty="0">
                <a:solidFill>
                  <a:srgbClr val="000000"/>
                </a:solidFill>
                <a:latin typeface="Rubik" pitchFamily="2" charset="-79"/>
                <a:cs typeface="Rubik" pitchFamily="2" charset="-79"/>
                <a:sym typeface="Arial"/>
              </a:rPr>
              <a:t>7 September 2023</a:t>
            </a:r>
          </a:p>
          <a:p>
            <a:pPr marL="0" marR="0" lvl="0" indent="0" algn="ctr" rtl="0">
              <a:lnSpc>
                <a:spcPct val="134000"/>
              </a:lnSpc>
              <a:spcBef>
                <a:spcPts val="0"/>
              </a:spcBef>
              <a:spcAft>
                <a:spcPts val="0"/>
              </a:spcAft>
              <a:buClr>
                <a:srgbClr val="000000"/>
              </a:buClr>
              <a:buSzPts val="3600"/>
              <a:buFont typeface="Arial"/>
              <a:buNone/>
            </a:pPr>
            <a:r>
              <a:rPr lang="en-US">
                <a:latin typeface="Rubik" pitchFamily="2" charset="-79"/>
                <a:cs typeface="Rubik" pitchFamily="2" charset="-79"/>
              </a:rPr>
              <a:t>Silvia Masiero, HISP UiO</a:t>
            </a:r>
            <a:endParaRPr lang="en-US" sz="1400" b="0" i="0" u="none" strike="noStrike" cap="none" dirty="0">
              <a:solidFill>
                <a:srgbClr val="000000"/>
              </a:solidFill>
              <a:latin typeface="Rubik" pitchFamily="2" charset="-79"/>
              <a:cs typeface="Rubik" pitchFamily="2" charset="-79"/>
              <a:sym typeface="Arial"/>
            </a:endParaRPr>
          </a:p>
        </p:txBody>
      </p:sp>
      <p:sp>
        <p:nvSpPr>
          <p:cNvPr id="317" name="Google Shape;317;p10"/>
          <p:cNvSpPr txBox="1"/>
          <p:nvPr/>
        </p:nvSpPr>
        <p:spPr>
          <a:xfrm>
            <a:off x="3744612" y="6098923"/>
            <a:ext cx="4779708" cy="660448"/>
          </a:xfrm>
          <a:prstGeom prst="rect">
            <a:avLst/>
          </a:prstGeom>
          <a:noFill/>
          <a:ln>
            <a:noFill/>
          </a:ln>
        </p:spPr>
        <p:txBody>
          <a:bodyPr spcFirstLastPara="1" wrap="square" lIns="68575" tIns="34275" rIns="68575" bIns="34275" anchor="t" anchorCtr="0">
            <a:normAutofit/>
          </a:bodyPr>
          <a:lstStyle/>
          <a:p>
            <a:pPr marL="0" marR="0" lvl="0" indent="0" algn="ctr" rtl="0">
              <a:lnSpc>
                <a:spcPct val="100000"/>
              </a:lnSpc>
              <a:spcBef>
                <a:spcPts val="252"/>
              </a:spcBef>
              <a:spcAft>
                <a:spcPts val="0"/>
              </a:spcAft>
              <a:buClr>
                <a:schemeClr val="dk1"/>
              </a:buClr>
              <a:buSzPts val="1800"/>
              <a:buFont typeface="Arial"/>
              <a:buNone/>
            </a:pPr>
            <a:endParaRPr sz="1100" dirty="0">
              <a:solidFill>
                <a:schemeClr val="dk1"/>
              </a:solidFill>
            </a:endParaRPr>
          </a:p>
          <a:p>
            <a:pPr marL="0" marR="0" lvl="0" indent="0" algn="ctr" rtl="0">
              <a:lnSpc>
                <a:spcPct val="100000"/>
              </a:lnSpc>
              <a:spcBef>
                <a:spcPts val="252"/>
              </a:spcBef>
              <a:spcAft>
                <a:spcPts val="0"/>
              </a:spcAft>
              <a:buClr>
                <a:schemeClr val="dk1"/>
              </a:buClr>
              <a:buSzPts val="1800"/>
              <a:buFont typeface="Arial"/>
              <a:buNone/>
            </a:pPr>
            <a:r>
              <a:rPr lang="no-NO" sz="1800" b="0" i="0" u="none" strike="noStrike" cap="none" dirty="0">
                <a:solidFill>
                  <a:schemeClr val="dk1"/>
                </a:solidFill>
                <a:latin typeface="Rubik" pitchFamily="2" charset="-79"/>
                <a:cs typeface="Rubik" pitchFamily="2" charset="-79"/>
                <a:sym typeface="Arial"/>
              </a:rPr>
              <a:t>hisp.uio.no | dhis2.or</a:t>
            </a:r>
            <a:r>
              <a:rPr lang="nb-NO" sz="1800" b="0" i="0" u="none" strike="noStrike" cap="none" dirty="0">
                <a:solidFill>
                  <a:schemeClr val="dk1"/>
                </a:solidFill>
                <a:latin typeface="Rubik" pitchFamily="2" charset="-79"/>
                <a:cs typeface="Rubik" pitchFamily="2" charset="-79"/>
                <a:sym typeface="Arial"/>
              </a:rPr>
              <a:t>g</a:t>
            </a:r>
            <a:endParaRPr sz="1400" b="0" i="0" u="none" strike="noStrike" cap="none" dirty="0">
              <a:solidFill>
                <a:srgbClr val="000000"/>
              </a:solidFill>
              <a:latin typeface="Rubik" pitchFamily="2" charset="-79"/>
              <a:cs typeface="Rubik" pitchFamily="2" charset="-79"/>
              <a:sym typeface="Arial"/>
            </a:endParaRPr>
          </a:p>
        </p:txBody>
      </p:sp>
      <p:pic>
        <p:nvPicPr>
          <p:cNvPr id="318" name="Google Shape;318;p10"/>
          <p:cNvPicPr preferRelativeResize="0">
            <a:picLocks noChangeAspect="1"/>
          </p:cNvPicPr>
          <p:nvPr/>
        </p:nvPicPr>
        <p:blipFill rotWithShape="1">
          <a:blip r:embed="rId3">
            <a:alphaModFix/>
          </a:blip>
          <a:srcRect/>
          <a:stretch/>
        </p:blipFill>
        <p:spPr>
          <a:xfrm>
            <a:off x="791" y="-10274"/>
            <a:ext cx="12191209" cy="4720186"/>
          </a:xfrm>
          <a:prstGeom prst="rect">
            <a:avLst/>
          </a:prstGeom>
          <a:noFill/>
          <a:ln>
            <a:noFill/>
          </a:ln>
        </p:spPr>
      </p:pic>
      <p:pic>
        <p:nvPicPr>
          <p:cNvPr id="2" name="Picture 1">
            <a:extLst>
              <a:ext uri="{FF2B5EF4-FFF2-40B4-BE49-F238E27FC236}">
                <a16:creationId xmlns:a16="http://schemas.microsoft.com/office/drawing/2014/main" id="{83EBE7E9-0EA6-8165-2FF1-E468E69EF0C7}"/>
              </a:ext>
            </a:extLst>
          </p:cNvPr>
          <p:cNvPicPr>
            <a:picLocks noChangeAspect="1"/>
          </p:cNvPicPr>
          <p:nvPr/>
        </p:nvPicPr>
        <p:blipFill>
          <a:blip r:embed="rId4"/>
          <a:stretch>
            <a:fillRect/>
          </a:stretch>
        </p:blipFill>
        <p:spPr>
          <a:xfrm>
            <a:off x="10599940" y="6210725"/>
            <a:ext cx="1428054" cy="4348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noChangeArrowheads="1"/>
          </p:cNvSpPr>
          <p:nvPr>
            <p:ph type="title"/>
          </p:nvPr>
        </p:nvSpPr>
        <p:spPr>
          <a:xfrm>
            <a:off x="523358" y="455428"/>
            <a:ext cx="10261500" cy="1143000"/>
          </a:xfrm>
        </p:spPr>
        <p:txBody>
          <a:bodyPr/>
          <a:lstStyle/>
          <a:p>
            <a:pPr eaLnBrk="1" hangingPunct="1"/>
            <a:r>
              <a:rPr lang="en-GB" altLang="en-US" sz="2800" b="1" dirty="0"/>
              <a:t>Overview</a:t>
            </a:r>
          </a:p>
        </p:txBody>
      </p:sp>
      <p:sp>
        <p:nvSpPr>
          <p:cNvPr id="11267" name="Content Placeholder 2"/>
          <p:cNvSpPr>
            <a:spLocks noGrp="1"/>
          </p:cNvSpPr>
          <p:nvPr>
            <p:ph idx="1"/>
          </p:nvPr>
        </p:nvSpPr>
        <p:spPr>
          <a:xfrm>
            <a:off x="523359" y="1685187"/>
            <a:ext cx="10141098" cy="3879850"/>
          </a:xfrm>
        </p:spPr>
        <p:txBody>
          <a:bodyPr/>
          <a:lstStyle/>
          <a:p>
            <a:pPr eaLnBrk="1" hangingPunct="1"/>
            <a:r>
              <a:rPr lang="en-GB" altLang="nb-NO" dirty="0">
                <a:solidFill>
                  <a:schemeClr val="tx1"/>
                </a:solidFill>
              </a:rPr>
              <a:t>Recap: introduction to IS - theories</a:t>
            </a:r>
          </a:p>
          <a:p>
            <a:pPr eaLnBrk="1" hangingPunct="1"/>
            <a:r>
              <a:rPr lang="en-GB" altLang="nb-NO" dirty="0">
                <a:solidFill>
                  <a:schemeClr val="tx1"/>
                </a:solidFill>
              </a:rPr>
              <a:t>Epistemologies: three paradigms in IS research</a:t>
            </a:r>
          </a:p>
          <a:p>
            <a:pPr eaLnBrk="1" hangingPunct="1"/>
            <a:r>
              <a:rPr lang="en-GB" altLang="nb-NO" dirty="0">
                <a:solidFill>
                  <a:schemeClr val="tx1"/>
                </a:solidFill>
              </a:rPr>
              <a:t>Methodologies: IS qualitative research</a:t>
            </a:r>
          </a:p>
          <a:p>
            <a:pPr eaLnBrk="1" hangingPunct="1"/>
            <a:r>
              <a:rPr lang="en-GB" altLang="nb-NO" dirty="0">
                <a:solidFill>
                  <a:schemeClr val="tx1"/>
                </a:solidFill>
              </a:rPr>
              <a:t>Methods: some practical suggestions</a:t>
            </a:r>
          </a:p>
          <a:p>
            <a:pPr eaLnBrk="1" hangingPunct="1"/>
            <a:r>
              <a:rPr lang="en-GB" altLang="nb-NO" dirty="0">
                <a:solidFill>
                  <a:schemeClr val="tx1"/>
                </a:solidFill>
              </a:rPr>
              <a:t>Questions for discussion!</a:t>
            </a:r>
          </a:p>
        </p:txBody>
      </p:sp>
    </p:spTree>
    <p:extLst>
      <p:ext uri="{BB962C8B-B14F-4D97-AF65-F5344CB8AC3E}">
        <p14:creationId xmlns:p14="http://schemas.microsoft.com/office/powerpoint/2010/main" val="277942226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597602" y="585640"/>
            <a:ext cx="6985000" cy="3380304"/>
          </a:xfrm>
        </p:spPr>
        <p:txBody>
          <a:bodyPr rtlCol="0">
            <a:normAutofit fontScale="90000"/>
          </a:bodyPr>
          <a:lstStyle/>
          <a:p>
            <a:pPr>
              <a:defRPr/>
            </a:pPr>
            <a:r>
              <a:rPr lang="en-GB" altLang="en-US" sz="2800" b="1" dirty="0"/>
              <a:t>Previous lecture…</a:t>
            </a:r>
            <a:br>
              <a:rPr lang="en-GB" altLang="en-US" sz="2800" b="1" dirty="0"/>
            </a:br>
            <a:br>
              <a:rPr lang="en-GB" altLang="en-US" sz="2800" b="1" dirty="0"/>
            </a:br>
            <a:r>
              <a:rPr lang="en-GB" altLang="en-US" sz="2800" dirty="0">
                <a:solidFill>
                  <a:schemeClr val="tx1"/>
                </a:solidFill>
              </a:rPr>
              <a:t>- IS: what sort of science is it?</a:t>
            </a:r>
            <a:br>
              <a:rPr lang="en-GB" altLang="en-US" sz="2800" dirty="0">
                <a:solidFill>
                  <a:schemeClr val="tx1"/>
                </a:solidFill>
              </a:rPr>
            </a:br>
            <a:r>
              <a:rPr lang="en-GB" altLang="en-US" sz="2800" dirty="0">
                <a:solidFill>
                  <a:schemeClr val="tx1"/>
                </a:solidFill>
              </a:rPr>
              <a:t>- IS: research objects</a:t>
            </a:r>
            <a:br>
              <a:rPr lang="en-GB" altLang="en-US" sz="2800" dirty="0">
                <a:solidFill>
                  <a:schemeClr val="tx1"/>
                </a:solidFill>
              </a:rPr>
            </a:br>
            <a:r>
              <a:rPr lang="en-GB" altLang="en-US" sz="2800" dirty="0">
                <a:solidFill>
                  <a:schemeClr val="tx1"/>
                </a:solidFill>
              </a:rPr>
              <a:t>- Main theories in IS research</a:t>
            </a:r>
            <a:br>
              <a:rPr lang="en-GB" altLang="en-US" sz="2800" dirty="0">
                <a:solidFill>
                  <a:schemeClr val="tx1"/>
                </a:solidFill>
              </a:rPr>
            </a:br>
            <a:br>
              <a:rPr lang="en-GB" altLang="en-US" sz="2800" b="1" dirty="0"/>
            </a:br>
            <a:br>
              <a:rPr lang="en-GB" altLang="en-US" sz="2800" b="1" dirty="0"/>
            </a:br>
            <a:endParaRPr lang="en-GB" altLang="en-US" sz="2800" b="1" i="1" dirty="0">
              <a:solidFill>
                <a:schemeClr val="tx1"/>
              </a:solidFill>
            </a:endParaRPr>
          </a:p>
        </p:txBody>
      </p:sp>
    </p:spTree>
    <p:extLst>
      <p:ext uri="{BB962C8B-B14F-4D97-AF65-F5344CB8AC3E}">
        <p14:creationId xmlns:p14="http://schemas.microsoft.com/office/powerpoint/2010/main" val="337938648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noChangeArrowheads="1"/>
          </p:cNvSpPr>
          <p:nvPr>
            <p:ph type="title"/>
          </p:nvPr>
        </p:nvSpPr>
        <p:spPr>
          <a:xfrm>
            <a:off x="395583" y="1240466"/>
            <a:ext cx="6985000" cy="3313113"/>
          </a:xfrm>
        </p:spPr>
        <p:txBody>
          <a:bodyPr/>
          <a:lstStyle/>
          <a:p>
            <a:pPr eaLnBrk="1" hangingPunct="1"/>
            <a:br>
              <a:rPr lang="en-GB" altLang="en-US" sz="2800" b="1" dirty="0"/>
            </a:br>
            <a:br>
              <a:rPr lang="en-GB" altLang="en-US" sz="2800" b="1" dirty="0"/>
            </a:br>
            <a:r>
              <a:rPr lang="en-GB" altLang="en-US" sz="2800" b="1" i="1" dirty="0"/>
              <a:t>“Which methodology should I go for?”</a:t>
            </a:r>
            <a:br>
              <a:rPr lang="en-GB" altLang="en-US" sz="2800" b="1" i="1" dirty="0"/>
            </a:br>
            <a:br>
              <a:rPr lang="en-GB" altLang="en-US" sz="2800" b="1" i="1" dirty="0"/>
            </a:br>
            <a:endParaRPr lang="en-GB" altLang="en-US" sz="2800" b="1" i="1" dirty="0">
              <a:solidFill>
                <a:schemeClr val="tx1"/>
              </a:solidFill>
            </a:endParaRPr>
          </a:p>
        </p:txBody>
      </p:sp>
    </p:spTree>
    <p:extLst>
      <p:ext uri="{BB962C8B-B14F-4D97-AF65-F5344CB8AC3E}">
        <p14:creationId xmlns:p14="http://schemas.microsoft.com/office/powerpoint/2010/main" val="78026510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noChangeArrowheads="1"/>
          </p:cNvSpPr>
          <p:nvPr>
            <p:ph type="title"/>
          </p:nvPr>
        </p:nvSpPr>
        <p:spPr>
          <a:xfrm>
            <a:off x="669040" y="491759"/>
            <a:ext cx="6348413" cy="1366838"/>
          </a:xfrm>
        </p:spPr>
        <p:txBody>
          <a:bodyPr/>
          <a:lstStyle/>
          <a:p>
            <a:pPr eaLnBrk="1" hangingPunct="1"/>
            <a:r>
              <a:rPr lang="en-GB" altLang="en-US" sz="2800" b="1" dirty="0"/>
              <a:t>From the previous lecture…</a:t>
            </a:r>
          </a:p>
        </p:txBody>
      </p:sp>
      <p:sp>
        <p:nvSpPr>
          <p:cNvPr id="17411" name="Content Placeholder 1"/>
          <p:cNvSpPr>
            <a:spLocks noGrp="1"/>
          </p:cNvSpPr>
          <p:nvPr>
            <p:ph idx="1"/>
          </p:nvPr>
        </p:nvSpPr>
        <p:spPr>
          <a:xfrm>
            <a:off x="779171" y="3854020"/>
            <a:ext cx="6348413" cy="1246188"/>
          </a:xfrm>
        </p:spPr>
        <p:txBody>
          <a:bodyPr/>
          <a:lstStyle/>
          <a:p>
            <a:pPr marL="0" indent="0">
              <a:buNone/>
            </a:pPr>
            <a:r>
              <a:rPr lang="en-GB" altLang="nb-NO" dirty="0">
                <a:solidFill>
                  <a:schemeClr val="tx1"/>
                </a:solidFill>
              </a:rPr>
              <a:t>Structuring elements of social research </a:t>
            </a:r>
          </a:p>
          <a:p>
            <a:pPr marL="0" indent="0">
              <a:buNone/>
            </a:pPr>
            <a:r>
              <a:rPr lang="en-GB" altLang="nb-NO" dirty="0">
                <a:solidFill>
                  <a:schemeClr val="tx1"/>
                </a:solidFill>
              </a:rPr>
              <a:t>(Crotty, 1998)</a:t>
            </a:r>
          </a:p>
        </p:txBody>
      </p:sp>
      <p:graphicFrame>
        <p:nvGraphicFramePr>
          <p:cNvPr id="17" name="Diagram 16"/>
          <p:cNvGraphicFramePr/>
          <p:nvPr>
            <p:extLst>
              <p:ext uri="{D42A27DB-BD31-4B8C-83A1-F6EECF244321}">
                <p14:modId xmlns:p14="http://schemas.microsoft.com/office/powerpoint/2010/main" val="269298036"/>
              </p:ext>
            </p:extLst>
          </p:nvPr>
        </p:nvGraphicFramePr>
        <p:xfrm>
          <a:off x="779171" y="1175178"/>
          <a:ext cx="7528268" cy="32416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0799968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noChangeArrowheads="1"/>
          </p:cNvSpPr>
          <p:nvPr>
            <p:ph type="title"/>
          </p:nvPr>
        </p:nvSpPr>
        <p:spPr>
          <a:xfrm>
            <a:off x="732836" y="333376"/>
            <a:ext cx="6348413" cy="1366838"/>
          </a:xfrm>
        </p:spPr>
        <p:txBody>
          <a:bodyPr/>
          <a:lstStyle/>
          <a:p>
            <a:pPr eaLnBrk="1" hangingPunct="1"/>
            <a:r>
              <a:rPr lang="en-GB" altLang="en-US" sz="2800" b="1" dirty="0"/>
              <a:t>Structuring Elements of Social Research (Crotty, 1998)</a:t>
            </a:r>
          </a:p>
        </p:txBody>
      </p:sp>
      <p:sp>
        <p:nvSpPr>
          <p:cNvPr id="3" name="Content Placeholder 2"/>
          <p:cNvSpPr>
            <a:spLocks noGrp="1"/>
          </p:cNvSpPr>
          <p:nvPr>
            <p:ph idx="1"/>
          </p:nvPr>
        </p:nvSpPr>
        <p:spPr>
          <a:xfrm>
            <a:off x="732836" y="1827805"/>
            <a:ext cx="10644001" cy="4752975"/>
          </a:xfrm>
        </p:spPr>
        <p:txBody>
          <a:bodyPr rtlCol="0">
            <a:normAutofit/>
          </a:bodyPr>
          <a:lstStyle/>
          <a:p>
            <a:pPr>
              <a:buFont typeface="Arial" panose="020B0604020202020204" pitchFamily="34" charset="0"/>
              <a:buChar char="•"/>
              <a:defRPr/>
            </a:pPr>
            <a:r>
              <a:rPr lang="en-US" sz="2200" b="1" dirty="0">
                <a:solidFill>
                  <a:srgbClr val="FF0000"/>
                </a:solidFill>
              </a:rPr>
              <a:t>Epistemology: our assumptions about knowledge and how it can be obtained</a:t>
            </a:r>
          </a:p>
          <a:p>
            <a:pPr>
              <a:buFont typeface="Arial" panose="020B0604020202020204" pitchFamily="34" charset="0"/>
              <a:buChar char="•"/>
              <a:defRPr/>
            </a:pPr>
            <a:endParaRPr lang="en-US" sz="2200" dirty="0">
              <a:solidFill>
                <a:schemeClr val="tx1"/>
              </a:solidFill>
            </a:endParaRPr>
          </a:p>
          <a:p>
            <a:pPr>
              <a:buFont typeface="Arial" panose="020B0604020202020204" pitchFamily="34" charset="0"/>
              <a:buChar char="•"/>
              <a:defRPr/>
            </a:pPr>
            <a:r>
              <a:rPr lang="en-US" sz="2200" dirty="0">
                <a:solidFill>
                  <a:schemeClr val="tx1"/>
                </a:solidFill>
              </a:rPr>
              <a:t>Theoretical perspective: the philosophical stance informing the methodology and providing context for the process and grounding its logic and criteria</a:t>
            </a:r>
          </a:p>
          <a:p>
            <a:pPr>
              <a:buFont typeface="Arial" panose="020B0604020202020204" pitchFamily="34" charset="0"/>
              <a:buChar char="•"/>
              <a:defRPr/>
            </a:pPr>
            <a:endParaRPr lang="en-US" sz="2200" dirty="0">
              <a:solidFill>
                <a:schemeClr val="tx1"/>
              </a:solidFill>
            </a:endParaRPr>
          </a:p>
          <a:p>
            <a:pPr>
              <a:buFont typeface="Arial" panose="020B0604020202020204" pitchFamily="34" charset="0"/>
              <a:buChar char="•"/>
              <a:defRPr/>
            </a:pPr>
            <a:r>
              <a:rPr lang="en-US" sz="2200" dirty="0">
                <a:solidFill>
                  <a:schemeClr val="tx1"/>
                </a:solidFill>
              </a:rPr>
              <a:t>Methodology: the plan of action, process or design lying behind the choice and use of particular methods</a:t>
            </a:r>
          </a:p>
          <a:p>
            <a:pPr>
              <a:buFont typeface="Arial" panose="020B0604020202020204" pitchFamily="34" charset="0"/>
              <a:buChar char="•"/>
              <a:defRPr/>
            </a:pPr>
            <a:endParaRPr lang="en-US" sz="2200" dirty="0">
              <a:solidFill>
                <a:schemeClr val="tx1"/>
              </a:solidFill>
            </a:endParaRPr>
          </a:p>
          <a:p>
            <a:pPr>
              <a:buFont typeface="Arial" panose="020B0604020202020204" pitchFamily="34" charset="0"/>
              <a:buChar char="•"/>
              <a:defRPr/>
            </a:pPr>
            <a:r>
              <a:rPr lang="en-US" sz="2200" dirty="0">
                <a:solidFill>
                  <a:schemeClr val="tx1"/>
                </a:solidFill>
              </a:rPr>
              <a:t>Methods: the techniques or procedures used to gather and analyse data</a:t>
            </a:r>
          </a:p>
          <a:p>
            <a:pPr marL="0" indent="0">
              <a:buNone/>
              <a:defRPr/>
            </a:pPr>
            <a:endParaRPr lang="en-US" sz="2000" dirty="0">
              <a:solidFill>
                <a:schemeClr val="tx1"/>
              </a:solidFill>
            </a:endParaRPr>
          </a:p>
        </p:txBody>
      </p:sp>
    </p:spTree>
    <p:extLst>
      <p:ext uri="{BB962C8B-B14F-4D97-AF65-F5344CB8AC3E}">
        <p14:creationId xmlns:p14="http://schemas.microsoft.com/office/powerpoint/2010/main" val="394922521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noChangeArrowheads="1"/>
          </p:cNvSpPr>
          <p:nvPr>
            <p:ph type="title"/>
          </p:nvPr>
        </p:nvSpPr>
        <p:spPr>
          <a:xfrm>
            <a:off x="647774" y="538643"/>
            <a:ext cx="6348413" cy="1008063"/>
          </a:xfrm>
        </p:spPr>
        <p:txBody>
          <a:bodyPr/>
          <a:lstStyle/>
          <a:p>
            <a:pPr eaLnBrk="1" hangingPunct="1"/>
            <a:r>
              <a:rPr lang="en-GB" altLang="en-US" sz="2800" b="1" dirty="0"/>
              <a:t>IS Epistemologies</a:t>
            </a:r>
            <a:br>
              <a:rPr lang="en-GB" altLang="en-US" sz="2800" b="1" dirty="0"/>
            </a:br>
            <a:r>
              <a:rPr lang="en-GB" altLang="en-US" sz="2800" b="1" dirty="0"/>
              <a:t>(from Myers, 1997)</a:t>
            </a:r>
          </a:p>
        </p:txBody>
      </p:sp>
      <p:sp>
        <p:nvSpPr>
          <p:cNvPr id="3" name="Content Placeholder 2"/>
          <p:cNvSpPr>
            <a:spLocks noGrp="1"/>
          </p:cNvSpPr>
          <p:nvPr>
            <p:ph idx="1"/>
          </p:nvPr>
        </p:nvSpPr>
        <p:spPr>
          <a:xfrm>
            <a:off x="679635" y="1916114"/>
            <a:ext cx="10739732" cy="4752975"/>
          </a:xfrm>
        </p:spPr>
        <p:txBody>
          <a:bodyPr rtlCol="0">
            <a:normAutofit/>
          </a:bodyPr>
          <a:lstStyle/>
          <a:p>
            <a:pPr>
              <a:buFont typeface="Arial" panose="020B0604020202020204" pitchFamily="34" charset="0"/>
              <a:buChar char="•"/>
              <a:defRPr/>
            </a:pPr>
            <a:r>
              <a:rPr lang="en-US" sz="2200" dirty="0">
                <a:solidFill>
                  <a:schemeClr val="tx1"/>
                </a:solidFill>
              </a:rPr>
              <a:t>All research is based on some underlying assumptions about what constitutes valid knowledge and which research methods are appropriate.</a:t>
            </a:r>
          </a:p>
          <a:p>
            <a:pPr>
              <a:buFont typeface="Arial" panose="020B0604020202020204" pitchFamily="34" charset="0"/>
              <a:buChar char="•"/>
              <a:defRPr/>
            </a:pPr>
            <a:endParaRPr lang="en-US" sz="2200" dirty="0">
              <a:solidFill>
                <a:schemeClr val="tx1"/>
              </a:solidFill>
            </a:endParaRPr>
          </a:p>
          <a:p>
            <a:pPr>
              <a:buFont typeface="Arial" panose="020B0604020202020204" pitchFamily="34" charset="0"/>
              <a:buChar char="•"/>
              <a:defRPr/>
            </a:pPr>
            <a:r>
              <a:rPr lang="en-US" sz="2200" dirty="0">
                <a:solidFill>
                  <a:schemeClr val="tx1"/>
                </a:solidFill>
              </a:rPr>
              <a:t>Epistemology specifies such assumptions and therefore, needs to be clarified before asking the questions on “which methodology” to use.</a:t>
            </a:r>
          </a:p>
          <a:p>
            <a:pPr>
              <a:buFont typeface="Arial" panose="020B0604020202020204" pitchFamily="34" charset="0"/>
              <a:buChar char="•"/>
              <a:defRPr/>
            </a:pPr>
            <a:endParaRPr lang="en-US" sz="2200" dirty="0">
              <a:solidFill>
                <a:schemeClr val="tx1"/>
              </a:solidFill>
            </a:endParaRPr>
          </a:p>
          <a:p>
            <a:pPr>
              <a:buFont typeface="Arial" panose="020B0604020202020204" pitchFamily="34" charset="0"/>
              <a:buChar char="•"/>
              <a:defRPr/>
            </a:pPr>
            <a:r>
              <a:rPr lang="en-US" sz="2200" dirty="0">
                <a:solidFill>
                  <a:schemeClr val="tx1"/>
                </a:solidFill>
              </a:rPr>
              <a:t>Here we rely on Orlikowski &amp; Baroudi (1991) who, following Chua (1986), propose three epistemological paradigms (sets of assumptions): </a:t>
            </a:r>
            <a:r>
              <a:rPr lang="en-US" sz="2200" b="1" dirty="0">
                <a:solidFill>
                  <a:srgbClr val="FF0000"/>
                </a:solidFill>
              </a:rPr>
              <a:t>positivist</a:t>
            </a:r>
            <a:r>
              <a:rPr lang="en-US" sz="2200" dirty="0">
                <a:solidFill>
                  <a:schemeClr val="tx1"/>
                </a:solidFill>
              </a:rPr>
              <a:t>, </a:t>
            </a:r>
            <a:r>
              <a:rPr lang="en-US" sz="2200" b="1" dirty="0">
                <a:solidFill>
                  <a:srgbClr val="FF0000"/>
                </a:solidFill>
              </a:rPr>
              <a:t>interpretive</a:t>
            </a:r>
            <a:r>
              <a:rPr lang="en-US" sz="2200" dirty="0">
                <a:solidFill>
                  <a:schemeClr val="tx1"/>
                </a:solidFill>
              </a:rPr>
              <a:t> and </a:t>
            </a:r>
            <a:r>
              <a:rPr lang="en-US" sz="2200" b="1" dirty="0">
                <a:solidFill>
                  <a:srgbClr val="FF0000"/>
                </a:solidFill>
              </a:rPr>
              <a:t>critical</a:t>
            </a:r>
            <a:r>
              <a:rPr lang="en-US" sz="2200" dirty="0">
                <a:solidFill>
                  <a:schemeClr val="tx1"/>
                </a:solidFill>
              </a:rPr>
              <a:t>.</a:t>
            </a:r>
          </a:p>
          <a:p>
            <a:pPr marL="0" indent="0">
              <a:buNone/>
              <a:defRPr/>
            </a:pPr>
            <a:endParaRPr lang="en-US" sz="2000" dirty="0">
              <a:solidFill>
                <a:schemeClr val="tx1"/>
              </a:solidFill>
            </a:endParaRPr>
          </a:p>
        </p:txBody>
      </p:sp>
    </p:spTree>
    <p:extLst>
      <p:ext uri="{BB962C8B-B14F-4D97-AF65-F5344CB8AC3E}">
        <p14:creationId xmlns:p14="http://schemas.microsoft.com/office/powerpoint/2010/main" val="160032904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noChangeArrowheads="1"/>
          </p:cNvSpPr>
          <p:nvPr>
            <p:ph type="title"/>
          </p:nvPr>
        </p:nvSpPr>
        <p:spPr>
          <a:xfrm>
            <a:off x="700937" y="559909"/>
            <a:ext cx="6348413" cy="1008063"/>
          </a:xfrm>
        </p:spPr>
        <p:txBody>
          <a:bodyPr/>
          <a:lstStyle/>
          <a:p>
            <a:pPr eaLnBrk="1" hangingPunct="1"/>
            <a:r>
              <a:rPr lang="en-GB" altLang="en-US" sz="2800" b="1" dirty="0"/>
              <a:t>Positivist research</a:t>
            </a:r>
          </a:p>
        </p:txBody>
      </p:sp>
      <p:sp>
        <p:nvSpPr>
          <p:cNvPr id="23555" name="Content Placeholder 2"/>
          <p:cNvSpPr>
            <a:spLocks noGrp="1"/>
          </p:cNvSpPr>
          <p:nvPr>
            <p:ph idx="1"/>
          </p:nvPr>
        </p:nvSpPr>
        <p:spPr>
          <a:xfrm>
            <a:off x="700936" y="1721221"/>
            <a:ext cx="10994877" cy="4752975"/>
          </a:xfrm>
        </p:spPr>
        <p:txBody>
          <a:bodyPr/>
          <a:lstStyle/>
          <a:p>
            <a:pPr eaLnBrk="1" hangingPunct="1"/>
            <a:r>
              <a:rPr lang="en-US" altLang="nb-NO" sz="2200" dirty="0">
                <a:solidFill>
                  <a:schemeClr val="tx1"/>
                </a:solidFill>
              </a:rPr>
              <a:t>Positivists generally assume that reality is </a:t>
            </a:r>
            <a:r>
              <a:rPr lang="en-US" altLang="nb-NO" sz="2200" b="1" dirty="0">
                <a:solidFill>
                  <a:srgbClr val="FF0000"/>
                </a:solidFill>
              </a:rPr>
              <a:t>objectively given</a:t>
            </a:r>
            <a:r>
              <a:rPr lang="en-US" altLang="nb-NO" sz="2200" dirty="0">
                <a:solidFill>
                  <a:schemeClr val="tx1"/>
                </a:solidFill>
              </a:rPr>
              <a:t> and can be described by measurable properties, independent of the observer and his or her instruments. </a:t>
            </a:r>
          </a:p>
          <a:p>
            <a:pPr eaLnBrk="1" hangingPunct="1"/>
            <a:endParaRPr lang="en-US" altLang="nb-NO" sz="2200" dirty="0">
              <a:solidFill>
                <a:schemeClr val="tx1"/>
              </a:solidFill>
            </a:endParaRPr>
          </a:p>
          <a:p>
            <a:pPr eaLnBrk="1" hangingPunct="1"/>
            <a:r>
              <a:rPr lang="en-US" altLang="nb-NO" sz="2200" dirty="0">
                <a:solidFill>
                  <a:schemeClr val="tx1"/>
                </a:solidFill>
              </a:rPr>
              <a:t>Positivist studies generally attempt to </a:t>
            </a:r>
            <a:r>
              <a:rPr lang="en-US" altLang="nb-NO" sz="2200" b="1" dirty="0">
                <a:solidFill>
                  <a:srgbClr val="FF0000"/>
                </a:solidFill>
              </a:rPr>
              <a:t>test theory</a:t>
            </a:r>
            <a:r>
              <a:rPr lang="en-US" altLang="nb-NO" sz="2200" dirty="0">
                <a:solidFill>
                  <a:schemeClr val="tx1"/>
                </a:solidFill>
              </a:rPr>
              <a:t> to increase the predictive understanding of phenomena.</a:t>
            </a:r>
          </a:p>
          <a:p>
            <a:pPr eaLnBrk="1" hangingPunct="1"/>
            <a:endParaRPr lang="en-US" altLang="nb-NO" sz="2200" dirty="0">
              <a:solidFill>
                <a:schemeClr val="tx1"/>
              </a:solidFill>
            </a:endParaRPr>
          </a:p>
          <a:p>
            <a:pPr eaLnBrk="1" hangingPunct="1"/>
            <a:r>
              <a:rPr lang="en-US" altLang="nb-NO" sz="2200" dirty="0">
                <a:solidFill>
                  <a:schemeClr val="tx1"/>
                </a:solidFill>
              </a:rPr>
              <a:t>Orlikowski and Baroudi (1991) classified IS research as positivist if there was evidence of </a:t>
            </a:r>
            <a:r>
              <a:rPr lang="en-US" altLang="nb-NO" sz="2200" b="1" dirty="0">
                <a:solidFill>
                  <a:srgbClr val="FF0000"/>
                </a:solidFill>
              </a:rPr>
              <a:t>formal propositions</a:t>
            </a:r>
            <a:r>
              <a:rPr lang="en-US" altLang="nb-NO" sz="2200" dirty="0">
                <a:solidFill>
                  <a:schemeClr val="tx1"/>
                </a:solidFill>
              </a:rPr>
              <a:t>, </a:t>
            </a:r>
            <a:r>
              <a:rPr lang="en-US" altLang="nb-NO" sz="2200" b="1" dirty="0">
                <a:solidFill>
                  <a:srgbClr val="FF0000"/>
                </a:solidFill>
              </a:rPr>
              <a:t>quantifiable measures </a:t>
            </a:r>
            <a:r>
              <a:rPr lang="en-US" altLang="nb-NO" sz="2200" dirty="0">
                <a:solidFill>
                  <a:schemeClr val="tx1"/>
                </a:solidFill>
              </a:rPr>
              <a:t>of variables, </a:t>
            </a:r>
            <a:r>
              <a:rPr lang="en-US" altLang="nb-NO" sz="2200" b="1" dirty="0">
                <a:solidFill>
                  <a:srgbClr val="FF0000"/>
                </a:solidFill>
              </a:rPr>
              <a:t>hypothesis testing</a:t>
            </a:r>
            <a:r>
              <a:rPr lang="en-US" altLang="nb-NO" sz="2200" dirty="0">
                <a:solidFill>
                  <a:schemeClr val="tx1"/>
                </a:solidFill>
              </a:rPr>
              <a:t>, and the drawing of </a:t>
            </a:r>
            <a:r>
              <a:rPr lang="en-US" altLang="nb-NO" sz="2200" b="1" dirty="0">
                <a:solidFill>
                  <a:srgbClr val="FF0000"/>
                </a:solidFill>
              </a:rPr>
              <a:t>inferences</a:t>
            </a:r>
            <a:r>
              <a:rPr lang="en-US" altLang="nb-NO" sz="2200" dirty="0">
                <a:solidFill>
                  <a:schemeClr val="tx1"/>
                </a:solidFill>
              </a:rPr>
              <a:t> about a phenomenon from the sample to a stated population. </a:t>
            </a:r>
          </a:p>
        </p:txBody>
      </p:sp>
    </p:spTree>
    <p:extLst>
      <p:ext uri="{BB962C8B-B14F-4D97-AF65-F5344CB8AC3E}">
        <p14:creationId xmlns:p14="http://schemas.microsoft.com/office/powerpoint/2010/main" val="266043878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noChangeArrowheads="1"/>
          </p:cNvSpPr>
          <p:nvPr>
            <p:ph type="title"/>
          </p:nvPr>
        </p:nvSpPr>
        <p:spPr>
          <a:xfrm>
            <a:off x="456389" y="404812"/>
            <a:ext cx="6348413" cy="1008063"/>
          </a:xfrm>
        </p:spPr>
        <p:txBody>
          <a:bodyPr/>
          <a:lstStyle/>
          <a:p>
            <a:pPr eaLnBrk="1" hangingPunct="1"/>
            <a:r>
              <a:rPr lang="en-GB" altLang="en-US" sz="2800" b="1" dirty="0"/>
              <a:t>Interpretive research</a:t>
            </a:r>
          </a:p>
        </p:txBody>
      </p:sp>
      <p:sp>
        <p:nvSpPr>
          <p:cNvPr id="25603" name="Content Placeholder 2"/>
          <p:cNvSpPr>
            <a:spLocks noGrp="1"/>
          </p:cNvSpPr>
          <p:nvPr>
            <p:ph idx="1"/>
          </p:nvPr>
        </p:nvSpPr>
        <p:spPr>
          <a:xfrm>
            <a:off x="456388" y="1412875"/>
            <a:ext cx="10824755" cy="4895850"/>
          </a:xfrm>
        </p:spPr>
        <p:txBody>
          <a:bodyPr/>
          <a:lstStyle/>
          <a:p>
            <a:pPr eaLnBrk="1" hangingPunct="1"/>
            <a:r>
              <a:rPr lang="en-US" altLang="nb-NO" sz="2200" dirty="0">
                <a:solidFill>
                  <a:schemeClr val="tx1"/>
                </a:solidFill>
              </a:rPr>
              <a:t>Interpretive researchers start out with the assumption that access to reality (given or socially constructed) is only through </a:t>
            </a:r>
            <a:r>
              <a:rPr lang="en-US" altLang="nb-NO" sz="2200" b="1" dirty="0">
                <a:solidFill>
                  <a:srgbClr val="FF0000"/>
                </a:solidFill>
              </a:rPr>
              <a:t>social constructions </a:t>
            </a:r>
            <a:r>
              <a:rPr lang="en-US" altLang="nb-NO" sz="2200" dirty="0">
                <a:solidFill>
                  <a:schemeClr val="tx1"/>
                </a:solidFill>
              </a:rPr>
              <a:t>such as language, consciousness and shared meanings. </a:t>
            </a:r>
          </a:p>
          <a:p>
            <a:pPr eaLnBrk="1" hangingPunct="1"/>
            <a:endParaRPr lang="en-US" altLang="nb-NO" sz="2200" dirty="0">
              <a:solidFill>
                <a:schemeClr val="tx1"/>
              </a:solidFill>
            </a:endParaRPr>
          </a:p>
          <a:p>
            <a:pPr eaLnBrk="1" hangingPunct="1"/>
            <a:r>
              <a:rPr lang="en-US" altLang="nb-NO" sz="2200" dirty="0">
                <a:solidFill>
                  <a:schemeClr val="tx1"/>
                </a:solidFill>
              </a:rPr>
              <a:t>Interpretive studies generally attempt to understand phenomena through the </a:t>
            </a:r>
            <a:r>
              <a:rPr lang="en-US" altLang="nb-NO" sz="2200" b="1" dirty="0">
                <a:solidFill>
                  <a:srgbClr val="FF0000"/>
                </a:solidFill>
              </a:rPr>
              <a:t>meanings</a:t>
            </a:r>
            <a:r>
              <a:rPr lang="en-US" altLang="nb-NO" sz="2200" dirty="0">
                <a:solidFill>
                  <a:schemeClr val="tx1"/>
                </a:solidFill>
              </a:rPr>
              <a:t> that people assign to them: “what we call our data are really our own constructions of other people’s constructions of what they and their compatriots are up to” (Geertz, 1973, cited in Walsham, 2006: 320).</a:t>
            </a:r>
          </a:p>
          <a:p>
            <a:pPr eaLnBrk="1" hangingPunct="1"/>
            <a:endParaRPr lang="en-US" altLang="nb-NO" sz="2200" dirty="0">
              <a:solidFill>
                <a:schemeClr val="tx1"/>
              </a:solidFill>
            </a:endParaRPr>
          </a:p>
          <a:p>
            <a:pPr eaLnBrk="1" hangingPunct="1"/>
            <a:r>
              <a:rPr lang="en-US" altLang="nb-NO" sz="2200" dirty="0">
                <a:solidFill>
                  <a:schemeClr val="tx1"/>
                </a:solidFill>
              </a:rPr>
              <a:t>Associated to methodologies that allow researchers to access such interpretations, such as those described in this session (part 2 – methodologies).</a:t>
            </a:r>
          </a:p>
        </p:txBody>
      </p:sp>
    </p:spTree>
    <p:extLst>
      <p:ext uri="{BB962C8B-B14F-4D97-AF65-F5344CB8AC3E}">
        <p14:creationId xmlns:p14="http://schemas.microsoft.com/office/powerpoint/2010/main" val="83677401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noChangeArrowheads="1"/>
          </p:cNvSpPr>
          <p:nvPr>
            <p:ph type="title"/>
          </p:nvPr>
        </p:nvSpPr>
        <p:spPr>
          <a:xfrm>
            <a:off x="509551" y="404813"/>
            <a:ext cx="6348413" cy="1008063"/>
          </a:xfrm>
        </p:spPr>
        <p:txBody>
          <a:bodyPr/>
          <a:lstStyle/>
          <a:p>
            <a:pPr eaLnBrk="1" hangingPunct="1"/>
            <a:r>
              <a:rPr lang="en-GB" altLang="en-US" sz="2800" b="1" dirty="0"/>
              <a:t>Critical research</a:t>
            </a:r>
          </a:p>
        </p:txBody>
      </p:sp>
      <p:sp>
        <p:nvSpPr>
          <p:cNvPr id="27651" name="Content Placeholder 2"/>
          <p:cNvSpPr>
            <a:spLocks noGrp="1"/>
          </p:cNvSpPr>
          <p:nvPr>
            <p:ph idx="1"/>
          </p:nvPr>
        </p:nvSpPr>
        <p:spPr>
          <a:xfrm>
            <a:off x="585713" y="1572365"/>
            <a:ext cx="10791123" cy="4752975"/>
          </a:xfrm>
        </p:spPr>
        <p:txBody>
          <a:bodyPr/>
          <a:lstStyle/>
          <a:p>
            <a:pPr eaLnBrk="1" hangingPunct="1"/>
            <a:r>
              <a:rPr lang="en-US" altLang="nb-NO" sz="2200" dirty="0">
                <a:solidFill>
                  <a:schemeClr val="tx1"/>
                </a:solidFill>
              </a:rPr>
              <a:t>Critical researchers assume that social reality is historically constituted and that it is produced and reproduced by people. </a:t>
            </a:r>
          </a:p>
          <a:p>
            <a:pPr eaLnBrk="1" hangingPunct="1"/>
            <a:endParaRPr lang="en-US" altLang="nb-NO" sz="2200" dirty="0">
              <a:solidFill>
                <a:schemeClr val="tx1"/>
              </a:solidFill>
            </a:endParaRPr>
          </a:p>
          <a:p>
            <a:pPr eaLnBrk="1" hangingPunct="1"/>
            <a:r>
              <a:rPr lang="en-US" altLang="nb-NO" sz="2200" dirty="0">
                <a:solidFill>
                  <a:schemeClr val="tx1"/>
                </a:solidFill>
              </a:rPr>
              <a:t>Although people can consciously act to change their social and economic circumstances, critical researchers recognise that their ability to do so is constrained by forms of social, cultural and political </a:t>
            </a:r>
            <a:r>
              <a:rPr lang="en-US" altLang="nb-NO" sz="2200" b="1" dirty="0">
                <a:solidFill>
                  <a:srgbClr val="FF0000"/>
                </a:solidFill>
              </a:rPr>
              <a:t>domination</a:t>
            </a:r>
            <a:r>
              <a:rPr lang="en-US" altLang="nb-NO" sz="2200" dirty="0">
                <a:solidFill>
                  <a:schemeClr val="tx1"/>
                </a:solidFill>
              </a:rPr>
              <a:t>.</a:t>
            </a:r>
          </a:p>
          <a:p>
            <a:pPr eaLnBrk="1" hangingPunct="1"/>
            <a:endParaRPr lang="en-US" altLang="nb-NO" sz="2200" dirty="0">
              <a:solidFill>
                <a:schemeClr val="tx1"/>
              </a:solidFill>
            </a:endParaRPr>
          </a:p>
          <a:p>
            <a:pPr eaLnBrk="1" hangingPunct="1"/>
            <a:r>
              <a:rPr lang="en-US" altLang="nb-NO" sz="2200" dirty="0">
                <a:solidFill>
                  <a:schemeClr val="tx1"/>
                </a:solidFill>
              </a:rPr>
              <a:t>The core task of critical research is seen as being one of </a:t>
            </a:r>
            <a:r>
              <a:rPr lang="en-US" altLang="nb-NO" sz="2200" b="1" dirty="0">
                <a:solidFill>
                  <a:srgbClr val="FF0000"/>
                </a:solidFill>
              </a:rPr>
              <a:t>theorisation</a:t>
            </a:r>
            <a:r>
              <a:rPr lang="en-US" altLang="nb-NO" sz="2200" dirty="0">
                <a:solidFill>
                  <a:schemeClr val="tx1"/>
                </a:solidFill>
              </a:rPr>
              <a:t> and </a:t>
            </a:r>
            <a:r>
              <a:rPr lang="en-US" altLang="nb-NO" sz="2200" b="1" dirty="0">
                <a:solidFill>
                  <a:srgbClr val="FF0000"/>
                </a:solidFill>
              </a:rPr>
              <a:t>transformation</a:t>
            </a:r>
            <a:r>
              <a:rPr lang="en-US" altLang="nb-NO" sz="2200" dirty="0">
                <a:solidFill>
                  <a:schemeClr val="tx1"/>
                </a:solidFill>
              </a:rPr>
              <a:t>, where the restrictive and alienating conditions of the status quo are brought to light and challenged.</a:t>
            </a:r>
          </a:p>
        </p:txBody>
      </p:sp>
    </p:spTree>
    <p:extLst>
      <p:ext uri="{BB962C8B-B14F-4D97-AF65-F5344CB8AC3E}">
        <p14:creationId xmlns:p14="http://schemas.microsoft.com/office/powerpoint/2010/main" val="385807912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noChangeArrowheads="1"/>
          </p:cNvSpPr>
          <p:nvPr>
            <p:ph type="title"/>
          </p:nvPr>
        </p:nvSpPr>
        <p:spPr>
          <a:xfrm>
            <a:off x="658406" y="1193801"/>
            <a:ext cx="6985000" cy="3313113"/>
          </a:xfrm>
        </p:spPr>
        <p:txBody>
          <a:bodyPr/>
          <a:lstStyle/>
          <a:p>
            <a:pPr eaLnBrk="1" hangingPunct="1"/>
            <a:br>
              <a:rPr lang="en-GB" altLang="en-US" sz="2800" b="1" dirty="0"/>
            </a:br>
            <a:r>
              <a:rPr lang="en-GB" altLang="en-US" sz="2800" b="1" i="1" dirty="0"/>
              <a:t>…a clear distinction?</a:t>
            </a:r>
            <a:endParaRPr lang="en-GB" altLang="en-US" sz="2800" b="1" i="1" dirty="0">
              <a:solidFill>
                <a:schemeClr val="tx1"/>
              </a:solidFill>
            </a:endParaRPr>
          </a:p>
        </p:txBody>
      </p:sp>
    </p:spTree>
    <p:extLst>
      <p:ext uri="{BB962C8B-B14F-4D97-AF65-F5344CB8AC3E}">
        <p14:creationId xmlns:p14="http://schemas.microsoft.com/office/powerpoint/2010/main" val="268778760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noChangeArrowheads="1"/>
          </p:cNvSpPr>
          <p:nvPr>
            <p:ph type="title"/>
          </p:nvPr>
        </p:nvSpPr>
        <p:spPr>
          <a:xfrm>
            <a:off x="498919" y="576263"/>
            <a:ext cx="6348413" cy="1008063"/>
          </a:xfrm>
        </p:spPr>
        <p:txBody>
          <a:bodyPr/>
          <a:lstStyle/>
          <a:p>
            <a:pPr eaLnBrk="1" hangingPunct="1"/>
            <a:r>
              <a:rPr lang="en-GB" altLang="en-US" sz="2800" b="1" dirty="0"/>
              <a:t>To recap…</a:t>
            </a:r>
          </a:p>
        </p:txBody>
      </p:sp>
      <p:sp>
        <p:nvSpPr>
          <p:cNvPr id="3" name="Content Placeholder 2"/>
          <p:cNvSpPr>
            <a:spLocks noGrp="1"/>
          </p:cNvSpPr>
          <p:nvPr>
            <p:ph idx="1"/>
          </p:nvPr>
        </p:nvSpPr>
        <p:spPr>
          <a:xfrm>
            <a:off x="498919" y="1584326"/>
            <a:ext cx="10112374" cy="4752975"/>
          </a:xfrm>
        </p:spPr>
        <p:txBody>
          <a:bodyPr rtlCol="0">
            <a:normAutofit/>
          </a:bodyPr>
          <a:lstStyle/>
          <a:p>
            <a:pPr>
              <a:buFont typeface="Arial" panose="020B0604020202020204" pitchFamily="34" charset="0"/>
              <a:buChar char="•"/>
              <a:defRPr/>
            </a:pPr>
            <a:r>
              <a:rPr lang="en-US" sz="2200" dirty="0">
                <a:solidFill>
                  <a:schemeClr val="tx1"/>
                </a:solidFill>
              </a:rPr>
              <a:t>To answer the question on “which methodology” to use in our research, we first need to clarify our assumptions on what constitutes valid </a:t>
            </a:r>
            <a:r>
              <a:rPr lang="en-US" sz="2200" b="1" dirty="0">
                <a:solidFill>
                  <a:srgbClr val="FF0000"/>
                </a:solidFill>
              </a:rPr>
              <a:t>knowledge</a:t>
            </a:r>
            <a:r>
              <a:rPr lang="en-US" sz="2200" dirty="0">
                <a:solidFill>
                  <a:schemeClr val="tx1"/>
                </a:solidFill>
              </a:rPr>
              <a:t> and how it is produced</a:t>
            </a:r>
          </a:p>
          <a:p>
            <a:pPr marL="342900">
              <a:buFont typeface="Arial" panose="020B0604020202020204" pitchFamily="34" charset="0"/>
              <a:buChar char="•"/>
              <a:defRPr/>
            </a:pPr>
            <a:endParaRPr lang="en-US" sz="2200" dirty="0">
              <a:solidFill>
                <a:schemeClr val="tx1"/>
              </a:solidFill>
            </a:endParaRPr>
          </a:p>
          <a:p>
            <a:pPr>
              <a:buFont typeface="Arial" panose="020B0604020202020204" pitchFamily="34" charset="0"/>
              <a:buChar char="•"/>
              <a:defRPr/>
            </a:pPr>
            <a:r>
              <a:rPr lang="en-US" sz="2200" dirty="0">
                <a:solidFill>
                  <a:schemeClr val="tx1"/>
                </a:solidFill>
              </a:rPr>
              <a:t>Here we follow the IS field convention (Orlikowski &amp; Baroudi, 1991) that identifies three main </a:t>
            </a:r>
            <a:r>
              <a:rPr lang="en-US" sz="2200" b="1" dirty="0">
                <a:solidFill>
                  <a:srgbClr val="FF0000"/>
                </a:solidFill>
              </a:rPr>
              <a:t>epistemologies</a:t>
            </a:r>
            <a:r>
              <a:rPr lang="en-US" sz="2200" dirty="0">
                <a:solidFill>
                  <a:schemeClr val="tx1"/>
                </a:solidFill>
              </a:rPr>
              <a:t>: positivist, interpretive and critical</a:t>
            </a:r>
          </a:p>
          <a:p>
            <a:pPr>
              <a:buFont typeface="Arial" panose="020B0604020202020204" pitchFamily="34" charset="0"/>
              <a:buChar char="•"/>
              <a:defRPr/>
            </a:pPr>
            <a:endParaRPr lang="en-US" sz="2200" dirty="0">
              <a:solidFill>
                <a:schemeClr val="tx1"/>
              </a:solidFill>
            </a:endParaRPr>
          </a:p>
          <a:p>
            <a:pPr>
              <a:buFont typeface="Arial" panose="020B0604020202020204" pitchFamily="34" charset="0"/>
              <a:buChar char="•"/>
              <a:defRPr/>
            </a:pPr>
            <a:r>
              <a:rPr lang="en-US" sz="2200" dirty="0">
                <a:solidFill>
                  <a:schemeClr val="tx1"/>
                </a:solidFill>
              </a:rPr>
              <a:t>Our choices in terms of methodology – and, flowing from it, the methods for data collection and analysis – will be developed in coherence with our epistemological views. </a:t>
            </a:r>
          </a:p>
        </p:txBody>
      </p:sp>
    </p:spTree>
    <p:extLst>
      <p:ext uri="{BB962C8B-B14F-4D97-AF65-F5344CB8AC3E}">
        <p14:creationId xmlns:p14="http://schemas.microsoft.com/office/powerpoint/2010/main" val="35455385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noChangeArrowheads="1"/>
          </p:cNvSpPr>
          <p:nvPr>
            <p:ph type="title"/>
          </p:nvPr>
        </p:nvSpPr>
        <p:spPr>
          <a:xfrm>
            <a:off x="552081" y="1336676"/>
            <a:ext cx="6985000" cy="3313113"/>
          </a:xfrm>
        </p:spPr>
        <p:txBody>
          <a:bodyPr/>
          <a:lstStyle/>
          <a:p>
            <a:pPr eaLnBrk="1" hangingPunct="1"/>
            <a:r>
              <a:rPr lang="en-GB" altLang="en-US" sz="2800" b="1" dirty="0"/>
              <a:t>Methodologies: IS qualitative research</a:t>
            </a:r>
            <a:endParaRPr lang="en-GB" altLang="en-US" sz="2800" b="1" i="1" dirty="0">
              <a:solidFill>
                <a:schemeClr val="tx1"/>
              </a:solidFill>
            </a:endParaRPr>
          </a:p>
        </p:txBody>
      </p:sp>
    </p:spTree>
    <p:extLst>
      <p:ext uri="{BB962C8B-B14F-4D97-AF65-F5344CB8AC3E}">
        <p14:creationId xmlns:p14="http://schemas.microsoft.com/office/powerpoint/2010/main" val="345358410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noChangeArrowheads="1"/>
          </p:cNvSpPr>
          <p:nvPr>
            <p:ph type="title"/>
          </p:nvPr>
        </p:nvSpPr>
        <p:spPr>
          <a:xfrm>
            <a:off x="498919" y="765176"/>
            <a:ext cx="6348413" cy="1008063"/>
          </a:xfrm>
        </p:spPr>
        <p:txBody>
          <a:bodyPr/>
          <a:lstStyle/>
          <a:p>
            <a:pPr eaLnBrk="1" hangingPunct="1"/>
            <a:r>
              <a:rPr lang="en-GB" altLang="en-US" sz="2800" b="1" dirty="0"/>
              <a:t>A key distinction…</a:t>
            </a:r>
            <a:br>
              <a:rPr lang="en-GB" altLang="en-US" sz="2800" b="1" dirty="0"/>
            </a:br>
            <a:r>
              <a:rPr lang="en-GB" altLang="en-US" sz="2800" b="1" dirty="0"/>
              <a:t>(from Myers, 1997)</a:t>
            </a:r>
            <a:br>
              <a:rPr lang="en-GB" altLang="en-US" sz="2800" b="1" dirty="0"/>
            </a:br>
            <a:br>
              <a:rPr lang="en-GB" altLang="en-US" sz="2800" b="1" dirty="0"/>
            </a:br>
            <a:endParaRPr lang="en-GB" altLang="en-US" sz="2800" b="1" dirty="0"/>
          </a:p>
        </p:txBody>
      </p:sp>
      <p:sp>
        <p:nvSpPr>
          <p:cNvPr id="35843" name="Content Placeholder 2"/>
          <p:cNvSpPr>
            <a:spLocks noGrp="1"/>
          </p:cNvSpPr>
          <p:nvPr>
            <p:ph idx="1"/>
          </p:nvPr>
        </p:nvSpPr>
        <p:spPr>
          <a:xfrm>
            <a:off x="403226" y="1624384"/>
            <a:ext cx="10473881" cy="4752975"/>
          </a:xfrm>
        </p:spPr>
        <p:txBody>
          <a:bodyPr/>
          <a:lstStyle/>
          <a:p>
            <a:pPr eaLnBrk="1" hangingPunct="1"/>
            <a:r>
              <a:rPr lang="en-US" altLang="nb-NO" sz="2200" b="1" dirty="0">
                <a:solidFill>
                  <a:srgbClr val="FF0000"/>
                </a:solidFill>
              </a:rPr>
              <a:t>Quantitative research </a:t>
            </a:r>
            <a:r>
              <a:rPr lang="en-US" altLang="nb-NO" sz="2200" dirty="0">
                <a:solidFill>
                  <a:schemeClr val="tx1"/>
                </a:solidFill>
              </a:rPr>
              <a:t>was originally developed in the natural sciences to study natural phenomena. Examples include survey methods, laboratory experiments, formal methods (e.g. econometrics) and numerical methods such as mathematical modeling.</a:t>
            </a:r>
          </a:p>
          <a:p>
            <a:pPr eaLnBrk="1" hangingPunct="1"/>
            <a:endParaRPr lang="en-US" altLang="nb-NO" sz="2200" dirty="0">
              <a:solidFill>
                <a:schemeClr val="tx1"/>
              </a:solidFill>
            </a:endParaRPr>
          </a:p>
          <a:p>
            <a:pPr eaLnBrk="1" hangingPunct="1"/>
            <a:r>
              <a:rPr lang="en-US" altLang="nb-NO" sz="2200" b="1" dirty="0">
                <a:solidFill>
                  <a:srgbClr val="FF0000"/>
                </a:solidFill>
              </a:rPr>
              <a:t>Qualitative research </a:t>
            </a:r>
            <a:r>
              <a:rPr lang="en-US" altLang="nb-NO" sz="2200" dirty="0">
                <a:solidFill>
                  <a:schemeClr val="tx1"/>
                </a:solidFill>
              </a:rPr>
              <a:t>was developed in the social sciences to enable researchers to study social and cultural phenomena. Examples include action research, case study research, ethnography and grounded theory.</a:t>
            </a:r>
          </a:p>
          <a:p>
            <a:pPr eaLnBrk="1" hangingPunct="1"/>
            <a:endParaRPr lang="en-US" altLang="nb-NO" sz="2200" dirty="0">
              <a:solidFill>
                <a:schemeClr val="tx1"/>
              </a:solidFill>
            </a:endParaRPr>
          </a:p>
          <a:p>
            <a:pPr eaLnBrk="1" hangingPunct="1"/>
            <a:r>
              <a:rPr lang="en-US" altLang="nb-NO" sz="2200" dirty="0">
                <a:solidFill>
                  <a:schemeClr val="tx1"/>
                </a:solidFill>
              </a:rPr>
              <a:t>In line with this course’s contents, our focus today is primarily on </a:t>
            </a:r>
            <a:r>
              <a:rPr lang="en-US" altLang="nb-NO" sz="2200" b="1" dirty="0">
                <a:solidFill>
                  <a:srgbClr val="FF0000"/>
                </a:solidFill>
              </a:rPr>
              <a:t>qualitative methodologies</a:t>
            </a:r>
            <a:r>
              <a:rPr lang="en-US" altLang="nb-NO" sz="2200" dirty="0">
                <a:solidFill>
                  <a:schemeClr val="tx1"/>
                </a:solidFill>
              </a:rPr>
              <a:t> for IS research.</a:t>
            </a:r>
          </a:p>
          <a:p>
            <a:pPr eaLnBrk="1" hangingPunct="1"/>
            <a:endParaRPr lang="en-US" altLang="nb-NO" sz="2000" dirty="0">
              <a:solidFill>
                <a:schemeClr val="tx1"/>
              </a:solidFill>
            </a:endParaRPr>
          </a:p>
          <a:p>
            <a:pPr eaLnBrk="1" hangingPunct="1"/>
            <a:endParaRPr lang="en-US" altLang="nb-NO" sz="2000" dirty="0">
              <a:solidFill>
                <a:schemeClr val="tx1"/>
              </a:solidFill>
            </a:endParaRPr>
          </a:p>
          <a:p>
            <a:pPr eaLnBrk="1" hangingPunct="1"/>
            <a:endParaRPr lang="en-US" altLang="nb-NO" sz="2000" dirty="0">
              <a:solidFill>
                <a:schemeClr val="tx1"/>
              </a:solidFill>
            </a:endParaRPr>
          </a:p>
        </p:txBody>
      </p:sp>
    </p:spTree>
    <p:extLst>
      <p:ext uri="{BB962C8B-B14F-4D97-AF65-F5344CB8AC3E}">
        <p14:creationId xmlns:p14="http://schemas.microsoft.com/office/powerpoint/2010/main" val="191143872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noChangeArrowheads="1"/>
          </p:cNvSpPr>
          <p:nvPr>
            <p:ph type="title"/>
          </p:nvPr>
        </p:nvSpPr>
        <p:spPr>
          <a:xfrm>
            <a:off x="658407" y="623704"/>
            <a:ext cx="6348413" cy="1008063"/>
          </a:xfrm>
        </p:spPr>
        <p:txBody>
          <a:bodyPr/>
          <a:lstStyle/>
          <a:p>
            <a:pPr eaLnBrk="1" hangingPunct="1"/>
            <a:r>
              <a:rPr lang="en-GB" altLang="en-US" sz="2800" b="1" dirty="0"/>
              <a:t>Qualitative methodologies </a:t>
            </a:r>
            <a:br>
              <a:rPr lang="en-GB" altLang="en-US" sz="2800" b="1" dirty="0"/>
            </a:br>
            <a:r>
              <a:rPr lang="en-GB" altLang="en-US" sz="2800" b="1" dirty="0"/>
              <a:t>(from Myers, 1997)</a:t>
            </a:r>
          </a:p>
        </p:txBody>
      </p:sp>
      <p:sp>
        <p:nvSpPr>
          <p:cNvPr id="33795" name="Content Placeholder 2"/>
          <p:cNvSpPr>
            <a:spLocks noGrp="1"/>
          </p:cNvSpPr>
          <p:nvPr>
            <p:ph idx="1"/>
          </p:nvPr>
        </p:nvSpPr>
        <p:spPr>
          <a:xfrm>
            <a:off x="658407" y="1964625"/>
            <a:ext cx="9269411" cy="4752975"/>
          </a:xfrm>
        </p:spPr>
        <p:txBody>
          <a:bodyPr/>
          <a:lstStyle/>
          <a:p>
            <a:pPr marL="0" indent="0">
              <a:buNone/>
              <a:defRPr/>
            </a:pPr>
            <a:r>
              <a:rPr lang="en-US" altLang="nb-NO" sz="2200" dirty="0">
                <a:solidFill>
                  <a:schemeClr val="tx1"/>
                </a:solidFill>
              </a:rPr>
              <a:t>We discuss four main methodologies for conducting qualitative research in IS:</a:t>
            </a:r>
          </a:p>
          <a:p>
            <a:pPr eaLnBrk="1" hangingPunct="1">
              <a:defRPr/>
            </a:pPr>
            <a:endParaRPr lang="en-US" altLang="nb-NO" sz="2200" dirty="0">
              <a:solidFill>
                <a:schemeClr val="tx1"/>
              </a:solidFill>
            </a:endParaRPr>
          </a:p>
          <a:p>
            <a:pPr eaLnBrk="1" hangingPunct="1">
              <a:defRPr/>
            </a:pPr>
            <a:r>
              <a:rPr lang="en-US" altLang="nb-NO" sz="2200" dirty="0">
                <a:solidFill>
                  <a:schemeClr val="tx1"/>
                </a:solidFill>
              </a:rPr>
              <a:t>Action Research</a:t>
            </a:r>
          </a:p>
          <a:p>
            <a:pPr eaLnBrk="1" hangingPunct="1">
              <a:defRPr/>
            </a:pPr>
            <a:r>
              <a:rPr lang="en-US" altLang="nb-NO" sz="2200" dirty="0">
                <a:solidFill>
                  <a:schemeClr val="tx1"/>
                </a:solidFill>
              </a:rPr>
              <a:t>Case study</a:t>
            </a:r>
          </a:p>
          <a:p>
            <a:pPr eaLnBrk="1" hangingPunct="1">
              <a:defRPr/>
            </a:pPr>
            <a:r>
              <a:rPr lang="en-US" altLang="nb-NO" sz="2200" dirty="0">
                <a:solidFill>
                  <a:schemeClr val="tx1"/>
                </a:solidFill>
              </a:rPr>
              <a:t>Ethnography</a:t>
            </a:r>
          </a:p>
          <a:p>
            <a:pPr eaLnBrk="1" hangingPunct="1">
              <a:defRPr/>
            </a:pPr>
            <a:r>
              <a:rPr lang="en-US" altLang="nb-NO" sz="2200" dirty="0">
                <a:solidFill>
                  <a:schemeClr val="tx1"/>
                </a:solidFill>
              </a:rPr>
              <a:t>Grounded theory</a:t>
            </a:r>
          </a:p>
          <a:p>
            <a:pPr eaLnBrk="1" hangingPunct="1">
              <a:defRPr/>
            </a:pPr>
            <a:endParaRPr lang="en-US" altLang="nb-NO" sz="2000" dirty="0">
              <a:solidFill>
                <a:schemeClr val="tx1"/>
              </a:solidFill>
            </a:endParaRPr>
          </a:p>
          <a:p>
            <a:pPr eaLnBrk="1" hangingPunct="1">
              <a:defRPr/>
            </a:pPr>
            <a:endParaRPr lang="en-US" altLang="nb-NO" sz="2000" dirty="0">
              <a:solidFill>
                <a:schemeClr val="tx1"/>
              </a:solidFill>
            </a:endParaRPr>
          </a:p>
          <a:p>
            <a:pPr eaLnBrk="1" hangingPunct="1">
              <a:defRPr/>
            </a:pPr>
            <a:endParaRPr lang="en-US" altLang="nb-NO" sz="2000" dirty="0">
              <a:solidFill>
                <a:schemeClr val="tx1"/>
              </a:solidFill>
            </a:endParaRPr>
          </a:p>
        </p:txBody>
      </p:sp>
    </p:spTree>
    <p:extLst>
      <p:ext uri="{BB962C8B-B14F-4D97-AF65-F5344CB8AC3E}">
        <p14:creationId xmlns:p14="http://schemas.microsoft.com/office/powerpoint/2010/main" val="376074505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noChangeArrowheads="1"/>
          </p:cNvSpPr>
          <p:nvPr>
            <p:ph type="title"/>
          </p:nvPr>
        </p:nvSpPr>
        <p:spPr>
          <a:xfrm>
            <a:off x="605245" y="404813"/>
            <a:ext cx="6348413" cy="1008063"/>
          </a:xfrm>
        </p:spPr>
        <p:txBody>
          <a:bodyPr/>
          <a:lstStyle/>
          <a:p>
            <a:pPr eaLnBrk="1" hangingPunct="1"/>
            <a:r>
              <a:rPr lang="en-GB" altLang="en-US" sz="2800" b="1" dirty="0"/>
              <a:t>Action research</a:t>
            </a:r>
          </a:p>
        </p:txBody>
      </p:sp>
      <p:sp>
        <p:nvSpPr>
          <p:cNvPr id="39939" name="Content Placeholder 2"/>
          <p:cNvSpPr>
            <a:spLocks noGrp="1"/>
          </p:cNvSpPr>
          <p:nvPr>
            <p:ph idx="1"/>
          </p:nvPr>
        </p:nvSpPr>
        <p:spPr>
          <a:xfrm>
            <a:off x="605245" y="1412876"/>
            <a:ext cx="10346290" cy="4752975"/>
          </a:xfrm>
        </p:spPr>
        <p:txBody>
          <a:bodyPr/>
          <a:lstStyle/>
          <a:p>
            <a:pPr eaLnBrk="1" hangingPunct="1"/>
            <a:r>
              <a:rPr lang="en-US" altLang="nb-NO" sz="2200" dirty="0">
                <a:solidFill>
                  <a:schemeClr val="tx1"/>
                </a:solidFill>
              </a:rPr>
              <a:t>“Action research aims to contribute both to the practical concerns of people in an immediate problematic situation and to the goals of social science by joint collaboration within a mutually acceptable ethical framework”  (Rapoport, 1970, in Myers, 1997: 6)</a:t>
            </a:r>
          </a:p>
          <a:p>
            <a:pPr eaLnBrk="1" hangingPunct="1"/>
            <a:endParaRPr lang="en-US" altLang="nb-NO" sz="2200" dirty="0">
              <a:solidFill>
                <a:schemeClr val="tx1"/>
              </a:solidFill>
            </a:endParaRPr>
          </a:p>
          <a:p>
            <a:pPr eaLnBrk="1" hangingPunct="1"/>
            <a:r>
              <a:rPr lang="en-US" altLang="nb-NO" sz="2200" dirty="0">
                <a:solidFill>
                  <a:schemeClr val="tx1"/>
                </a:solidFill>
              </a:rPr>
              <a:t>Action research: operates the concomitant processes of taking </a:t>
            </a:r>
            <a:r>
              <a:rPr lang="en-US" altLang="nb-NO" sz="2200" b="1" dirty="0">
                <a:solidFill>
                  <a:srgbClr val="FF0000"/>
                </a:solidFill>
              </a:rPr>
              <a:t>action</a:t>
            </a:r>
            <a:r>
              <a:rPr lang="en-US" altLang="nb-NO" sz="2200" dirty="0">
                <a:solidFill>
                  <a:schemeClr val="tx1"/>
                </a:solidFill>
              </a:rPr>
              <a:t> on a certain object, and doing </a:t>
            </a:r>
            <a:r>
              <a:rPr lang="en-US" altLang="nb-NO" sz="2200" b="1" dirty="0">
                <a:solidFill>
                  <a:srgbClr val="FF0000"/>
                </a:solidFill>
              </a:rPr>
              <a:t>research</a:t>
            </a:r>
            <a:r>
              <a:rPr lang="en-US" altLang="nb-NO" sz="2200" dirty="0">
                <a:solidFill>
                  <a:schemeClr val="tx1"/>
                </a:solidFill>
              </a:rPr>
              <a:t> on it.</a:t>
            </a:r>
          </a:p>
          <a:p>
            <a:pPr eaLnBrk="1" hangingPunct="1"/>
            <a:endParaRPr lang="en-US" altLang="nb-NO" sz="2200" dirty="0">
              <a:solidFill>
                <a:schemeClr val="tx1"/>
              </a:solidFill>
            </a:endParaRPr>
          </a:p>
          <a:p>
            <a:pPr eaLnBrk="1" hangingPunct="1"/>
            <a:r>
              <a:rPr lang="en-US" altLang="nb-NO" sz="2200" dirty="0">
                <a:solidFill>
                  <a:schemeClr val="tx1"/>
                </a:solidFill>
              </a:rPr>
              <a:t>Two core assumptions of action research (Baskerville, 2000):</a:t>
            </a:r>
          </a:p>
          <a:p>
            <a:pPr lvl="1" eaLnBrk="1" hangingPunct="1"/>
            <a:r>
              <a:rPr lang="en-US" altLang="nb-NO" sz="2000" dirty="0">
                <a:solidFill>
                  <a:schemeClr val="tx1"/>
                </a:solidFill>
              </a:rPr>
              <a:t>Social settings cannot be reduced for study,</a:t>
            </a:r>
          </a:p>
          <a:p>
            <a:pPr lvl="1" eaLnBrk="1" hangingPunct="1"/>
            <a:r>
              <a:rPr lang="en-US" altLang="nb-NO" sz="2000" dirty="0">
                <a:solidFill>
                  <a:schemeClr val="tx1"/>
                </a:solidFill>
              </a:rPr>
              <a:t>Action brings understanding.</a:t>
            </a:r>
          </a:p>
          <a:p>
            <a:pPr eaLnBrk="1" hangingPunct="1"/>
            <a:endParaRPr lang="en-US" altLang="nb-NO" sz="2200" dirty="0">
              <a:solidFill>
                <a:schemeClr val="tx1"/>
              </a:solidFill>
            </a:endParaRPr>
          </a:p>
          <a:p>
            <a:pPr eaLnBrk="1" hangingPunct="1"/>
            <a:endParaRPr lang="en-US" altLang="nb-NO" sz="2000" dirty="0">
              <a:solidFill>
                <a:schemeClr val="tx1"/>
              </a:solidFill>
            </a:endParaRPr>
          </a:p>
          <a:p>
            <a:pPr eaLnBrk="1" hangingPunct="1"/>
            <a:endParaRPr lang="en-US" altLang="nb-NO" sz="2000" dirty="0">
              <a:solidFill>
                <a:schemeClr val="tx1"/>
              </a:solidFill>
            </a:endParaRPr>
          </a:p>
        </p:txBody>
      </p:sp>
    </p:spTree>
    <p:extLst>
      <p:ext uri="{BB962C8B-B14F-4D97-AF65-F5344CB8AC3E}">
        <p14:creationId xmlns:p14="http://schemas.microsoft.com/office/powerpoint/2010/main" val="272503806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noChangeArrowheads="1"/>
          </p:cNvSpPr>
          <p:nvPr>
            <p:ph type="title"/>
          </p:nvPr>
        </p:nvSpPr>
        <p:spPr>
          <a:xfrm>
            <a:off x="679672" y="404813"/>
            <a:ext cx="6348413" cy="1008063"/>
          </a:xfrm>
        </p:spPr>
        <p:txBody>
          <a:bodyPr/>
          <a:lstStyle/>
          <a:p>
            <a:pPr eaLnBrk="1" hangingPunct="1"/>
            <a:r>
              <a:rPr lang="en-GB" altLang="en-US" sz="2800" b="1" dirty="0"/>
              <a:t>Action research in IS</a:t>
            </a:r>
          </a:p>
        </p:txBody>
      </p:sp>
      <p:sp>
        <p:nvSpPr>
          <p:cNvPr id="33795" name="Content Placeholder 2"/>
          <p:cNvSpPr>
            <a:spLocks noGrp="1"/>
          </p:cNvSpPr>
          <p:nvPr>
            <p:ph idx="1"/>
          </p:nvPr>
        </p:nvSpPr>
        <p:spPr>
          <a:xfrm>
            <a:off x="767724" y="1412876"/>
            <a:ext cx="10470890" cy="4752975"/>
          </a:xfrm>
        </p:spPr>
        <p:txBody>
          <a:bodyPr/>
          <a:lstStyle/>
          <a:p>
            <a:pPr marL="0" indent="0">
              <a:buNone/>
              <a:defRPr/>
            </a:pPr>
            <a:r>
              <a:rPr lang="en-US" altLang="nb-NO" sz="2200" dirty="0">
                <a:solidFill>
                  <a:schemeClr val="tx1"/>
                </a:solidFill>
              </a:rPr>
              <a:t>Numerous works (from HISP UiO especially) illustrating the value of action research in the IS context!</a:t>
            </a:r>
          </a:p>
          <a:p>
            <a:pPr marL="0" indent="0">
              <a:buNone/>
              <a:defRPr/>
            </a:pPr>
            <a:endParaRPr lang="en-US" altLang="nb-NO" sz="2200" dirty="0">
              <a:solidFill>
                <a:schemeClr val="tx1"/>
              </a:solidFill>
            </a:endParaRPr>
          </a:p>
          <a:p>
            <a:pPr marL="0" indent="0">
              <a:buNone/>
              <a:defRPr/>
            </a:pPr>
            <a:r>
              <a:rPr lang="en-US" altLang="nb-NO" sz="2200" dirty="0">
                <a:solidFill>
                  <a:schemeClr val="tx1"/>
                </a:solidFill>
              </a:rPr>
              <a:t>Some examples:</a:t>
            </a:r>
          </a:p>
          <a:p>
            <a:pPr marL="0" indent="0">
              <a:buNone/>
              <a:defRPr/>
            </a:pPr>
            <a:endParaRPr lang="en-US" altLang="nb-NO" sz="2200" dirty="0">
              <a:solidFill>
                <a:schemeClr val="tx1"/>
              </a:solidFill>
            </a:endParaRPr>
          </a:p>
          <a:p>
            <a:pPr eaLnBrk="1" hangingPunct="1">
              <a:defRPr/>
            </a:pPr>
            <a:r>
              <a:rPr lang="en-US" altLang="nb-NO" sz="2200" b="1" dirty="0">
                <a:solidFill>
                  <a:schemeClr val="tx1"/>
                </a:solidFill>
                <a:hlinkClick r:id="rId3"/>
              </a:rPr>
              <a:t>Braa, Monteiro &amp; Sahay (2004)</a:t>
            </a:r>
            <a:r>
              <a:rPr lang="en-US" altLang="nb-NO" sz="2200" b="1" dirty="0">
                <a:solidFill>
                  <a:schemeClr val="tx1"/>
                </a:solidFill>
              </a:rPr>
              <a:t> </a:t>
            </a:r>
            <a:r>
              <a:rPr lang="en-US" altLang="nb-NO" sz="2200" dirty="0">
                <a:solidFill>
                  <a:schemeClr val="tx1"/>
                </a:solidFill>
              </a:rPr>
              <a:t>– presents action research interventions as one element in a larger </a:t>
            </a:r>
            <a:r>
              <a:rPr lang="en-US" altLang="nb-NO" sz="2200" b="1" dirty="0">
                <a:solidFill>
                  <a:srgbClr val="FF0000"/>
                </a:solidFill>
              </a:rPr>
              <a:t>network of action </a:t>
            </a:r>
            <a:r>
              <a:rPr lang="en-US" altLang="nb-NO" sz="2200" dirty="0">
                <a:solidFill>
                  <a:schemeClr val="tx1"/>
                </a:solidFill>
              </a:rPr>
              <a:t>to ensure sustainability of the intervention</a:t>
            </a:r>
          </a:p>
          <a:p>
            <a:pPr eaLnBrk="1" hangingPunct="1">
              <a:defRPr/>
            </a:pPr>
            <a:r>
              <a:rPr lang="en-US" altLang="nb-NO" sz="2200" b="1" u="sng" dirty="0">
                <a:solidFill>
                  <a:schemeClr val="tx1"/>
                </a:solidFill>
                <a:hlinkClick r:id="rId4"/>
              </a:rPr>
              <a:t>Braa &amp; Sahay (2012)</a:t>
            </a:r>
            <a:r>
              <a:rPr lang="en-US" altLang="nb-NO" sz="2200" dirty="0">
                <a:solidFill>
                  <a:schemeClr val="tx1"/>
                </a:solidFill>
              </a:rPr>
              <a:t> – discuss the method of </a:t>
            </a:r>
            <a:r>
              <a:rPr lang="en-US" altLang="nb-NO" sz="2200" b="1" dirty="0">
                <a:solidFill>
                  <a:srgbClr val="FF0000"/>
                </a:solidFill>
              </a:rPr>
              <a:t>participatory design</a:t>
            </a:r>
            <a:r>
              <a:rPr lang="en-US" altLang="nb-NO" sz="2200" dirty="0">
                <a:solidFill>
                  <a:schemeClr val="tx1"/>
                </a:solidFill>
              </a:rPr>
              <a:t>, noting its consequences on design, development, implementation and scaling of a digital platform (DHIS2) across the health systems of various developing countries</a:t>
            </a:r>
          </a:p>
          <a:p>
            <a:pPr eaLnBrk="1" hangingPunct="1">
              <a:defRPr/>
            </a:pPr>
            <a:endParaRPr lang="en-US" altLang="nb-NO" sz="2200" dirty="0">
              <a:solidFill>
                <a:schemeClr val="tx1"/>
              </a:solidFill>
            </a:endParaRPr>
          </a:p>
          <a:p>
            <a:pPr eaLnBrk="1" hangingPunct="1">
              <a:defRPr/>
            </a:pPr>
            <a:endParaRPr lang="en-US" altLang="nb-NO" sz="2200" dirty="0">
              <a:solidFill>
                <a:schemeClr val="tx1"/>
              </a:solidFill>
            </a:endParaRPr>
          </a:p>
          <a:p>
            <a:pPr eaLnBrk="1" hangingPunct="1">
              <a:defRPr/>
            </a:pPr>
            <a:endParaRPr lang="en-US" altLang="nb-NO" sz="2200" dirty="0">
              <a:solidFill>
                <a:schemeClr val="tx1"/>
              </a:solidFill>
            </a:endParaRPr>
          </a:p>
        </p:txBody>
      </p:sp>
    </p:spTree>
    <p:extLst>
      <p:ext uri="{BB962C8B-B14F-4D97-AF65-F5344CB8AC3E}">
        <p14:creationId xmlns:p14="http://schemas.microsoft.com/office/powerpoint/2010/main" val="109100485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noChangeArrowheads="1"/>
          </p:cNvSpPr>
          <p:nvPr>
            <p:ph type="title"/>
          </p:nvPr>
        </p:nvSpPr>
        <p:spPr>
          <a:xfrm>
            <a:off x="669039" y="404813"/>
            <a:ext cx="6348413" cy="1008063"/>
          </a:xfrm>
        </p:spPr>
        <p:txBody>
          <a:bodyPr/>
          <a:lstStyle/>
          <a:p>
            <a:pPr eaLnBrk="1" hangingPunct="1"/>
            <a:r>
              <a:rPr lang="en-GB" altLang="en-US" sz="2800" b="1" dirty="0"/>
              <a:t>Case study research</a:t>
            </a:r>
          </a:p>
        </p:txBody>
      </p:sp>
      <p:sp>
        <p:nvSpPr>
          <p:cNvPr id="33795" name="Content Placeholder 2"/>
          <p:cNvSpPr>
            <a:spLocks noGrp="1"/>
          </p:cNvSpPr>
          <p:nvPr>
            <p:ph idx="1"/>
          </p:nvPr>
        </p:nvSpPr>
        <p:spPr>
          <a:xfrm>
            <a:off x="669039" y="1519202"/>
            <a:ext cx="10367556" cy="4824413"/>
          </a:xfrm>
        </p:spPr>
        <p:txBody>
          <a:bodyPr/>
          <a:lstStyle/>
          <a:p>
            <a:pPr marL="0" indent="457200">
              <a:defRPr/>
            </a:pPr>
            <a:r>
              <a:rPr lang="en-US" altLang="nb-NO" sz="2200" dirty="0">
                <a:solidFill>
                  <a:schemeClr val="tx1"/>
                </a:solidFill>
              </a:rPr>
              <a:t>“The most common qualitative method used in information systems” (Orlikowski &amp; Baroudi, 1991)</a:t>
            </a:r>
          </a:p>
          <a:p>
            <a:pPr marL="0" indent="457200">
              <a:defRPr/>
            </a:pPr>
            <a:endParaRPr lang="en-US" altLang="nb-NO" sz="2200" dirty="0">
              <a:solidFill>
                <a:schemeClr val="tx1"/>
              </a:solidFill>
            </a:endParaRPr>
          </a:p>
          <a:p>
            <a:pPr marL="0" indent="457200">
              <a:defRPr/>
            </a:pPr>
            <a:r>
              <a:rPr lang="en-US" altLang="nb-NO" sz="2200" dirty="0">
                <a:solidFill>
                  <a:schemeClr val="tx1"/>
                </a:solidFill>
              </a:rPr>
              <a:t>Defined as an inquiry that:</a:t>
            </a:r>
          </a:p>
          <a:p>
            <a:pPr marL="0" lvl="1" indent="457200">
              <a:defRPr/>
            </a:pPr>
            <a:r>
              <a:rPr lang="en-US" altLang="nb-NO" sz="2200" dirty="0">
                <a:solidFill>
                  <a:schemeClr val="tx1"/>
                </a:solidFill>
              </a:rPr>
              <a:t>Investigates a contemporary </a:t>
            </a:r>
            <a:r>
              <a:rPr lang="en-US" altLang="nb-NO" sz="2200" b="1" dirty="0">
                <a:solidFill>
                  <a:srgbClr val="FF0000"/>
                </a:solidFill>
              </a:rPr>
              <a:t>phenomenon</a:t>
            </a:r>
            <a:r>
              <a:rPr lang="en-US" altLang="nb-NO" sz="2200" dirty="0">
                <a:solidFill>
                  <a:schemeClr val="tx1"/>
                </a:solidFill>
              </a:rPr>
              <a:t> within its real-life context, especially when  </a:t>
            </a:r>
          </a:p>
          <a:p>
            <a:pPr marL="0" lvl="1" indent="457200">
              <a:defRPr/>
            </a:pPr>
            <a:r>
              <a:rPr lang="en-US" altLang="nb-NO" sz="2200" dirty="0">
                <a:solidFill>
                  <a:schemeClr val="tx1"/>
                </a:solidFill>
              </a:rPr>
              <a:t>The </a:t>
            </a:r>
            <a:r>
              <a:rPr lang="en-US" altLang="nb-NO" sz="2200" b="1" dirty="0">
                <a:solidFill>
                  <a:srgbClr val="FF0000"/>
                </a:solidFill>
              </a:rPr>
              <a:t>boundaries</a:t>
            </a:r>
            <a:r>
              <a:rPr lang="en-US" altLang="nb-NO" sz="2200" dirty="0">
                <a:solidFill>
                  <a:schemeClr val="tx1"/>
                </a:solidFill>
              </a:rPr>
              <a:t> between </a:t>
            </a:r>
            <a:r>
              <a:rPr lang="en-US" altLang="nb-NO" sz="2200" i="1" dirty="0">
                <a:solidFill>
                  <a:schemeClr val="tx1"/>
                </a:solidFill>
              </a:rPr>
              <a:t>phenomenon</a:t>
            </a:r>
            <a:r>
              <a:rPr lang="en-US" altLang="nb-NO" sz="2200" dirty="0">
                <a:solidFill>
                  <a:schemeClr val="tx1"/>
                </a:solidFill>
              </a:rPr>
              <a:t> and </a:t>
            </a:r>
            <a:r>
              <a:rPr lang="en-US" altLang="nb-NO" sz="2200" i="1" dirty="0">
                <a:solidFill>
                  <a:schemeClr val="tx1"/>
                </a:solidFill>
              </a:rPr>
              <a:t>context</a:t>
            </a:r>
            <a:r>
              <a:rPr lang="en-US" altLang="nb-NO" sz="2200" dirty="0">
                <a:solidFill>
                  <a:schemeClr val="tx1"/>
                </a:solidFill>
              </a:rPr>
              <a:t> are not clearly evident.</a:t>
            </a:r>
          </a:p>
          <a:p>
            <a:pPr marL="0" lvl="1" indent="457200">
              <a:defRPr/>
            </a:pPr>
            <a:endParaRPr lang="en-US" altLang="nb-NO" sz="2200" dirty="0">
              <a:solidFill>
                <a:schemeClr val="tx1"/>
              </a:solidFill>
            </a:endParaRPr>
          </a:p>
          <a:p>
            <a:pPr marL="0" indent="457200">
              <a:defRPr/>
            </a:pPr>
            <a:r>
              <a:rPr lang="en-US" altLang="nb-NO" sz="2200" dirty="0">
                <a:solidFill>
                  <a:schemeClr val="tx1"/>
                </a:solidFill>
              </a:rPr>
              <a:t>Case studies can be positivist, interpretive or critical, depending on the assumptions made on the nature of knowledge (see part 1 of this lecture).</a:t>
            </a:r>
          </a:p>
          <a:p>
            <a:pPr eaLnBrk="1" hangingPunct="1">
              <a:defRPr/>
            </a:pPr>
            <a:endParaRPr lang="en-US" altLang="nb-NO" sz="2000" dirty="0">
              <a:solidFill>
                <a:schemeClr val="tx1"/>
              </a:solidFill>
            </a:endParaRPr>
          </a:p>
          <a:p>
            <a:pPr eaLnBrk="1" hangingPunct="1">
              <a:defRPr/>
            </a:pPr>
            <a:endParaRPr lang="en-US" altLang="nb-NO" sz="2000" dirty="0">
              <a:solidFill>
                <a:schemeClr val="tx1"/>
              </a:solidFill>
            </a:endParaRPr>
          </a:p>
          <a:p>
            <a:pPr eaLnBrk="1" hangingPunct="1">
              <a:defRPr/>
            </a:pPr>
            <a:endParaRPr lang="en-US" altLang="nb-NO" sz="2000" dirty="0">
              <a:solidFill>
                <a:schemeClr val="tx1"/>
              </a:solidFill>
            </a:endParaRPr>
          </a:p>
        </p:txBody>
      </p:sp>
    </p:spTree>
    <p:extLst>
      <p:ext uri="{BB962C8B-B14F-4D97-AF65-F5344CB8AC3E}">
        <p14:creationId xmlns:p14="http://schemas.microsoft.com/office/powerpoint/2010/main" val="193464928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noChangeArrowheads="1"/>
          </p:cNvSpPr>
          <p:nvPr>
            <p:ph type="title"/>
          </p:nvPr>
        </p:nvSpPr>
        <p:spPr>
          <a:xfrm>
            <a:off x="626510" y="404812"/>
            <a:ext cx="6348413" cy="1008063"/>
          </a:xfrm>
        </p:spPr>
        <p:txBody>
          <a:bodyPr/>
          <a:lstStyle/>
          <a:p>
            <a:pPr eaLnBrk="1" hangingPunct="1"/>
            <a:r>
              <a:rPr lang="en-GB" altLang="en-US" sz="2800" b="1" dirty="0"/>
              <a:t>Ethnography</a:t>
            </a:r>
          </a:p>
        </p:txBody>
      </p:sp>
      <p:sp>
        <p:nvSpPr>
          <p:cNvPr id="33795" name="Content Placeholder 2"/>
          <p:cNvSpPr>
            <a:spLocks noGrp="1"/>
          </p:cNvSpPr>
          <p:nvPr>
            <p:ph idx="1"/>
          </p:nvPr>
        </p:nvSpPr>
        <p:spPr>
          <a:xfrm>
            <a:off x="626510" y="1412875"/>
            <a:ext cx="10441983" cy="5111750"/>
          </a:xfrm>
        </p:spPr>
        <p:txBody>
          <a:bodyPr/>
          <a:lstStyle/>
          <a:p>
            <a:pPr eaLnBrk="1" hangingPunct="1">
              <a:defRPr/>
            </a:pPr>
            <a:r>
              <a:rPr lang="en-GB" altLang="en-US" sz="2200" i="1" dirty="0">
                <a:solidFill>
                  <a:schemeClr val="tx1"/>
                </a:solidFill>
              </a:rPr>
              <a:t>“One of the most in-depth research methods possible” (Myers, 1997)</a:t>
            </a:r>
          </a:p>
          <a:p>
            <a:pPr marL="0" indent="0">
              <a:buNone/>
              <a:defRPr/>
            </a:pPr>
            <a:endParaRPr lang="en-US" altLang="nb-NO" sz="2200" dirty="0">
              <a:solidFill>
                <a:schemeClr val="tx1"/>
              </a:solidFill>
            </a:endParaRPr>
          </a:p>
          <a:p>
            <a:pPr eaLnBrk="1" hangingPunct="1">
              <a:defRPr/>
            </a:pPr>
            <a:r>
              <a:rPr lang="en-US" altLang="nb-NO" sz="2200" dirty="0">
                <a:solidFill>
                  <a:schemeClr val="tx1"/>
                </a:solidFill>
              </a:rPr>
              <a:t>Ethnographers immerse themselves in the </a:t>
            </a:r>
            <a:r>
              <a:rPr lang="en-US" altLang="nb-NO" sz="2200" b="1" dirty="0">
                <a:solidFill>
                  <a:srgbClr val="FF0000"/>
                </a:solidFill>
              </a:rPr>
              <a:t>lives</a:t>
            </a:r>
            <a:r>
              <a:rPr lang="en-US" altLang="nb-NO" sz="2200" dirty="0">
                <a:solidFill>
                  <a:schemeClr val="tx1"/>
                </a:solidFill>
              </a:rPr>
              <a:t> of the people they study, seeking to place the phenomena studied in their social and cultural context</a:t>
            </a:r>
          </a:p>
          <a:p>
            <a:pPr lvl="1" eaLnBrk="1" hangingPunct="1">
              <a:defRPr/>
            </a:pPr>
            <a:r>
              <a:rPr lang="en-US" altLang="nb-NO" sz="2200" dirty="0">
                <a:solidFill>
                  <a:schemeClr val="tx1"/>
                </a:solidFill>
              </a:rPr>
              <a:t>Normally requires a significant amount of </a:t>
            </a:r>
            <a:r>
              <a:rPr lang="en-US" altLang="nb-NO" sz="2200" b="1" dirty="0">
                <a:solidFill>
                  <a:srgbClr val="FF0000"/>
                </a:solidFill>
              </a:rPr>
              <a:t>time</a:t>
            </a:r>
            <a:r>
              <a:rPr lang="en-US" altLang="nb-NO" sz="2200" dirty="0">
                <a:solidFill>
                  <a:schemeClr val="tx1"/>
                </a:solidFill>
              </a:rPr>
              <a:t> in the field, assuming the </a:t>
            </a:r>
            <a:r>
              <a:rPr lang="en-US" altLang="nb-NO" sz="2200" b="1" dirty="0">
                <a:solidFill>
                  <a:srgbClr val="FF0000"/>
                </a:solidFill>
              </a:rPr>
              <a:t>perspective</a:t>
            </a:r>
            <a:r>
              <a:rPr lang="en-US" altLang="nb-NO" sz="2200" dirty="0">
                <a:solidFill>
                  <a:schemeClr val="tx1"/>
                </a:solidFill>
              </a:rPr>
              <a:t> of the studied subjects</a:t>
            </a:r>
          </a:p>
          <a:p>
            <a:pPr marL="457200" lvl="1" indent="0">
              <a:buNone/>
              <a:defRPr/>
            </a:pPr>
            <a:endParaRPr lang="en-US" altLang="nb-NO" sz="2200" dirty="0">
              <a:solidFill>
                <a:schemeClr val="tx1"/>
              </a:solidFill>
            </a:endParaRPr>
          </a:p>
          <a:p>
            <a:pPr eaLnBrk="1" hangingPunct="1">
              <a:defRPr/>
            </a:pPr>
            <a:r>
              <a:rPr lang="en-US" altLang="nb-NO" sz="2200" dirty="0">
                <a:solidFill>
                  <a:schemeClr val="tx1"/>
                </a:solidFill>
              </a:rPr>
              <a:t>For example: </a:t>
            </a:r>
            <a:r>
              <a:rPr lang="en-US" altLang="nb-NO" sz="2200" b="1" u="sng" dirty="0">
                <a:solidFill>
                  <a:schemeClr val="accent1">
                    <a:lumMod val="60000"/>
                    <a:lumOff val="40000"/>
                  </a:schemeClr>
                </a:solidFill>
              </a:rPr>
              <a:t>Aanestad &amp; Olaussen (2010)</a:t>
            </a:r>
            <a:r>
              <a:rPr lang="en-US" altLang="nb-NO" sz="2200" b="1" dirty="0">
                <a:solidFill>
                  <a:schemeClr val="accent1">
                    <a:lumMod val="60000"/>
                    <a:lumOff val="40000"/>
                  </a:schemeClr>
                </a:solidFill>
              </a:rPr>
              <a:t> </a:t>
            </a:r>
            <a:r>
              <a:rPr lang="en-US" altLang="nb-NO" sz="2200" dirty="0">
                <a:solidFill>
                  <a:schemeClr val="tx1"/>
                </a:solidFill>
              </a:rPr>
              <a:t>– show how ethnographic studies of work practices have been “the most important methodological approach” in research on ICT in the health sector, detailing its importance for the Scandinavian tradition of system development.</a:t>
            </a:r>
          </a:p>
          <a:p>
            <a:pPr marL="285750">
              <a:defRPr/>
            </a:pPr>
            <a:endParaRPr lang="en-US" altLang="nb-NO" dirty="0">
              <a:solidFill>
                <a:schemeClr val="tx1"/>
              </a:solidFill>
            </a:endParaRPr>
          </a:p>
          <a:p>
            <a:pPr marL="685800" lvl="1">
              <a:defRPr/>
            </a:pPr>
            <a:endParaRPr lang="en-US" altLang="nb-NO" dirty="0">
              <a:solidFill>
                <a:schemeClr val="tx1"/>
              </a:solidFill>
            </a:endParaRPr>
          </a:p>
          <a:p>
            <a:pPr eaLnBrk="1" hangingPunct="1">
              <a:defRPr/>
            </a:pPr>
            <a:endParaRPr lang="en-US" altLang="nb-NO" sz="2000" dirty="0">
              <a:solidFill>
                <a:schemeClr val="tx1"/>
              </a:solidFill>
            </a:endParaRPr>
          </a:p>
          <a:p>
            <a:pPr eaLnBrk="1" hangingPunct="1">
              <a:defRPr/>
            </a:pPr>
            <a:endParaRPr lang="en-US" altLang="nb-NO" sz="2000" dirty="0">
              <a:solidFill>
                <a:schemeClr val="tx1"/>
              </a:solidFill>
            </a:endParaRPr>
          </a:p>
          <a:p>
            <a:pPr eaLnBrk="1" hangingPunct="1">
              <a:defRPr/>
            </a:pPr>
            <a:endParaRPr lang="en-US" altLang="nb-NO" sz="2000" dirty="0">
              <a:solidFill>
                <a:schemeClr val="tx1"/>
              </a:solidFill>
            </a:endParaRPr>
          </a:p>
        </p:txBody>
      </p:sp>
    </p:spTree>
    <p:extLst>
      <p:ext uri="{BB962C8B-B14F-4D97-AF65-F5344CB8AC3E}">
        <p14:creationId xmlns:p14="http://schemas.microsoft.com/office/powerpoint/2010/main" val="82030002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noChangeArrowheads="1"/>
          </p:cNvSpPr>
          <p:nvPr>
            <p:ph type="title"/>
          </p:nvPr>
        </p:nvSpPr>
        <p:spPr>
          <a:xfrm>
            <a:off x="785998" y="404812"/>
            <a:ext cx="6348413" cy="1008063"/>
          </a:xfrm>
        </p:spPr>
        <p:txBody>
          <a:bodyPr/>
          <a:lstStyle/>
          <a:p>
            <a:pPr eaLnBrk="1" hangingPunct="1"/>
            <a:r>
              <a:rPr lang="en-GB" altLang="en-US" sz="2800" b="1" dirty="0"/>
              <a:t>Grounded theory</a:t>
            </a:r>
          </a:p>
        </p:txBody>
      </p:sp>
      <p:sp>
        <p:nvSpPr>
          <p:cNvPr id="33795" name="Content Placeholder 2"/>
          <p:cNvSpPr>
            <a:spLocks noGrp="1"/>
          </p:cNvSpPr>
          <p:nvPr>
            <p:ph idx="1"/>
          </p:nvPr>
        </p:nvSpPr>
        <p:spPr>
          <a:xfrm>
            <a:off x="874050" y="1422252"/>
            <a:ext cx="9694713" cy="5111750"/>
          </a:xfrm>
        </p:spPr>
        <p:txBody>
          <a:bodyPr/>
          <a:lstStyle/>
          <a:p>
            <a:pPr eaLnBrk="1" hangingPunct="1">
              <a:defRPr/>
            </a:pPr>
            <a:r>
              <a:rPr lang="en-US" altLang="nb-NO" sz="2200" dirty="0">
                <a:solidFill>
                  <a:schemeClr val="tx1"/>
                </a:solidFill>
              </a:rPr>
              <a:t>“A research method that seeks to develop theory that is grounded in data systematically gathered and analysed” (Myers, 1997)</a:t>
            </a:r>
          </a:p>
          <a:p>
            <a:pPr eaLnBrk="1" hangingPunct="1">
              <a:defRPr/>
            </a:pPr>
            <a:endParaRPr lang="en-US" altLang="nb-NO" sz="2200" dirty="0">
              <a:solidFill>
                <a:schemeClr val="tx1"/>
              </a:solidFill>
            </a:endParaRPr>
          </a:p>
          <a:p>
            <a:pPr eaLnBrk="1" hangingPunct="1">
              <a:defRPr/>
            </a:pPr>
            <a:r>
              <a:rPr lang="en-US" altLang="nb-NO" sz="2200" dirty="0">
                <a:solidFill>
                  <a:schemeClr val="tx1"/>
                </a:solidFill>
              </a:rPr>
              <a:t>Widely seen in the IS community as the one method that best accommodates a positivist epistemology</a:t>
            </a:r>
          </a:p>
          <a:p>
            <a:pPr lvl="1" eaLnBrk="1" hangingPunct="1">
              <a:defRPr/>
            </a:pPr>
            <a:r>
              <a:rPr lang="en-US" altLang="nb-NO" sz="2000" dirty="0">
                <a:solidFill>
                  <a:schemeClr val="tx1"/>
                </a:solidFill>
              </a:rPr>
              <a:t>Strong reliance on </a:t>
            </a:r>
            <a:r>
              <a:rPr lang="en-US" altLang="nb-NO" sz="2000" b="1" dirty="0">
                <a:solidFill>
                  <a:srgbClr val="FF0000"/>
                </a:solidFill>
              </a:rPr>
              <a:t>coding</a:t>
            </a:r>
            <a:r>
              <a:rPr lang="en-US" altLang="nb-NO" sz="2000" dirty="0">
                <a:solidFill>
                  <a:schemeClr val="tx1"/>
                </a:solidFill>
              </a:rPr>
              <a:t> – developing codes from qualitative data and using them to arrive at theoretical categories (Strauss &amp; Corbin, 1998)</a:t>
            </a:r>
          </a:p>
          <a:p>
            <a:pPr lvl="1" eaLnBrk="1" hangingPunct="1">
              <a:defRPr/>
            </a:pPr>
            <a:endParaRPr lang="en-US" altLang="nb-NO" sz="900" dirty="0">
              <a:solidFill>
                <a:schemeClr val="tx1"/>
              </a:solidFill>
            </a:endParaRPr>
          </a:p>
          <a:p>
            <a:pPr eaLnBrk="1" hangingPunct="1">
              <a:defRPr/>
            </a:pPr>
            <a:r>
              <a:rPr lang="en-US" altLang="nb-NO" sz="2200" dirty="0">
                <a:solidFill>
                  <a:schemeClr val="tx1"/>
                </a:solidFill>
              </a:rPr>
              <a:t>For example: </a:t>
            </a:r>
            <a:r>
              <a:rPr lang="en-US" altLang="nb-NO" sz="2200" b="1" dirty="0">
                <a:solidFill>
                  <a:schemeClr val="tx1"/>
                </a:solidFill>
                <a:hlinkClick r:id="rId3"/>
              </a:rPr>
              <a:t>Urquhart et al. (2010)</a:t>
            </a:r>
            <a:r>
              <a:rPr lang="en-US" altLang="nb-NO" sz="2200" dirty="0">
                <a:solidFill>
                  <a:schemeClr val="tx1"/>
                </a:solidFill>
              </a:rPr>
              <a:t> – develop guidelines to build grounded theory up from IS research.</a:t>
            </a:r>
          </a:p>
          <a:p>
            <a:pPr marL="285750">
              <a:defRPr/>
            </a:pPr>
            <a:endParaRPr lang="en-US" altLang="nb-NO" sz="2200" dirty="0">
              <a:solidFill>
                <a:schemeClr val="tx1"/>
              </a:solidFill>
            </a:endParaRPr>
          </a:p>
          <a:p>
            <a:pPr eaLnBrk="1" hangingPunct="1">
              <a:defRPr/>
            </a:pPr>
            <a:endParaRPr lang="en-US" altLang="nb-NO" sz="2000" dirty="0">
              <a:solidFill>
                <a:schemeClr val="tx1"/>
              </a:solidFill>
            </a:endParaRPr>
          </a:p>
          <a:p>
            <a:pPr eaLnBrk="1" hangingPunct="1">
              <a:defRPr/>
            </a:pPr>
            <a:endParaRPr lang="en-US" altLang="nb-NO" sz="2000" dirty="0">
              <a:solidFill>
                <a:schemeClr val="tx1"/>
              </a:solidFill>
            </a:endParaRPr>
          </a:p>
          <a:p>
            <a:pPr eaLnBrk="1" hangingPunct="1">
              <a:defRPr/>
            </a:pPr>
            <a:endParaRPr lang="en-US" altLang="nb-NO" sz="2000" dirty="0">
              <a:solidFill>
                <a:schemeClr val="tx1"/>
              </a:solidFill>
            </a:endParaRPr>
          </a:p>
        </p:txBody>
      </p:sp>
    </p:spTree>
    <p:extLst>
      <p:ext uri="{BB962C8B-B14F-4D97-AF65-F5344CB8AC3E}">
        <p14:creationId xmlns:p14="http://schemas.microsoft.com/office/powerpoint/2010/main" val="307527518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noChangeArrowheads="1"/>
          </p:cNvSpPr>
          <p:nvPr>
            <p:ph type="title"/>
          </p:nvPr>
        </p:nvSpPr>
        <p:spPr>
          <a:xfrm>
            <a:off x="562714" y="404813"/>
            <a:ext cx="6348413" cy="1008063"/>
          </a:xfrm>
        </p:spPr>
        <p:txBody>
          <a:bodyPr/>
          <a:lstStyle/>
          <a:p>
            <a:pPr eaLnBrk="1" hangingPunct="1"/>
            <a:r>
              <a:rPr lang="en-GB" altLang="en-US" sz="2800" b="1" dirty="0"/>
              <a:t>To recap…</a:t>
            </a:r>
          </a:p>
        </p:txBody>
      </p:sp>
      <p:sp>
        <p:nvSpPr>
          <p:cNvPr id="33795" name="Content Placeholder 2"/>
          <p:cNvSpPr>
            <a:spLocks noGrp="1"/>
          </p:cNvSpPr>
          <p:nvPr>
            <p:ph idx="1"/>
          </p:nvPr>
        </p:nvSpPr>
        <p:spPr>
          <a:xfrm>
            <a:off x="706918" y="1412876"/>
            <a:ext cx="9521603" cy="4752975"/>
          </a:xfrm>
        </p:spPr>
        <p:txBody>
          <a:bodyPr/>
          <a:lstStyle/>
          <a:p>
            <a:pPr marL="0" indent="0">
              <a:buNone/>
              <a:defRPr/>
            </a:pPr>
            <a:r>
              <a:rPr lang="en-US" altLang="nb-NO" sz="2200" dirty="0">
                <a:solidFill>
                  <a:schemeClr val="tx1"/>
                </a:solidFill>
              </a:rPr>
              <a:t>We have discussed four main methodologies for conducting qualitative research in IS:</a:t>
            </a:r>
          </a:p>
          <a:p>
            <a:pPr eaLnBrk="1" hangingPunct="1">
              <a:defRPr/>
            </a:pPr>
            <a:endParaRPr lang="en-US" altLang="nb-NO" sz="2200" dirty="0">
              <a:solidFill>
                <a:schemeClr val="tx1"/>
              </a:solidFill>
            </a:endParaRPr>
          </a:p>
          <a:p>
            <a:pPr eaLnBrk="1" hangingPunct="1">
              <a:defRPr/>
            </a:pPr>
            <a:r>
              <a:rPr lang="en-US" altLang="nb-NO" sz="2200" dirty="0">
                <a:solidFill>
                  <a:schemeClr val="tx1"/>
                </a:solidFill>
              </a:rPr>
              <a:t>Action Research</a:t>
            </a:r>
          </a:p>
          <a:p>
            <a:pPr eaLnBrk="1" hangingPunct="1">
              <a:defRPr/>
            </a:pPr>
            <a:r>
              <a:rPr lang="en-US" altLang="nb-NO" sz="2200" dirty="0">
                <a:solidFill>
                  <a:schemeClr val="tx1"/>
                </a:solidFill>
              </a:rPr>
              <a:t>Case study</a:t>
            </a:r>
          </a:p>
          <a:p>
            <a:pPr eaLnBrk="1" hangingPunct="1">
              <a:defRPr/>
            </a:pPr>
            <a:r>
              <a:rPr lang="en-US" altLang="nb-NO" sz="2200" dirty="0">
                <a:solidFill>
                  <a:schemeClr val="tx1"/>
                </a:solidFill>
              </a:rPr>
              <a:t>Ethnography</a:t>
            </a:r>
          </a:p>
          <a:p>
            <a:pPr eaLnBrk="1" hangingPunct="1">
              <a:defRPr/>
            </a:pPr>
            <a:r>
              <a:rPr lang="en-US" altLang="nb-NO" sz="2200" dirty="0">
                <a:solidFill>
                  <a:schemeClr val="tx1"/>
                </a:solidFill>
              </a:rPr>
              <a:t>Grounded theory</a:t>
            </a:r>
          </a:p>
          <a:p>
            <a:pPr eaLnBrk="1" hangingPunct="1">
              <a:defRPr/>
            </a:pPr>
            <a:endParaRPr lang="en-US" altLang="nb-NO" sz="2200" dirty="0">
              <a:solidFill>
                <a:schemeClr val="tx1"/>
              </a:solidFill>
            </a:endParaRPr>
          </a:p>
          <a:p>
            <a:pPr eaLnBrk="1" hangingPunct="1">
              <a:defRPr/>
            </a:pPr>
            <a:r>
              <a:rPr lang="en-US" altLang="nb-NO" sz="2200" dirty="0">
                <a:solidFill>
                  <a:schemeClr val="tx1"/>
                </a:solidFill>
              </a:rPr>
              <a:t>Your </a:t>
            </a:r>
            <a:r>
              <a:rPr lang="en-US" altLang="nb-NO" sz="2200" b="1" dirty="0">
                <a:solidFill>
                  <a:srgbClr val="FF0000"/>
                </a:solidFill>
              </a:rPr>
              <a:t>assumptions</a:t>
            </a:r>
            <a:r>
              <a:rPr lang="en-US" altLang="nb-NO" sz="2200" dirty="0">
                <a:solidFill>
                  <a:schemeClr val="tx1"/>
                </a:solidFill>
              </a:rPr>
              <a:t> on knowledge, </a:t>
            </a:r>
            <a:r>
              <a:rPr lang="en-US" altLang="nb-NO" sz="2200" i="1" dirty="0">
                <a:solidFill>
                  <a:schemeClr val="tx1"/>
                </a:solidFill>
              </a:rPr>
              <a:t>and</a:t>
            </a:r>
            <a:r>
              <a:rPr lang="en-US" altLang="nb-NO" sz="2200" dirty="0">
                <a:solidFill>
                  <a:schemeClr val="tx1"/>
                </a:solidFill>
              </a:rPr>
              <a:t> the type of </a:t>
            </a:r>
            <a:r>
              <a:rPr lang="en-US" altLang="nb-NO" sz="2200" b="1" dirty="0">
                <a:solidFill>
                  <a:srgbClr val="FF0000"/>
                </a:solidFill>
              </a:rPr>
              <a:t>questions</a:t>
            </a:r>
            <a:r>
              <a:rPr lang="en-US" altLang="nb-NO" sz="2200" dirty="0">
                <a:solidFill>
                  <a:schemeClr val="tx1"/>
                </a:solidFill>
              </a:rPr>
              <a:t> you ask in your study, will help you decide on the methodology to adopt!</a:t>
            </a:r>
          </a:p>
          <a:p>
            <a:pPr eaLnBrk="1" hangingPunct="1">
              <a:defRPr/>
            </a:pPr>
            <a:endParaRPr lang="en-US" altLang="nb-NO" sz="2000" dirty="0">
              <a:solidFill>
                <a:schemeClr val="tx1"/>
              </a:solidFill>
            </a:endParaRPr>
          </a:p>
          <a:p>
            <a:pPr eaLnBrk="1" hangingPunct="1">
              <a:defRPr/>
            </a:pPr>
            <a:endParaRPr lang="en-US" altLang="nb-NO" sz="2000" dirty="0">
              <a:solidFill>
                <a:schemeClr val="tx1"/>
              </a:solidFill>
            </a:endParaRPr>
          </a:p>
          <a:p>
            <a:pPr eaLnBrk="1" hangingPunct="1">
              <a:defRPr/>
            </a:pPr>
            <a:endParaRPr lang="en-US" altLang="nb-NO" sz="2000" dirty="0">
              <a:solidFill>
                <a:schemeClr val="tx1"/>
              </a:solidFill>
            </a:endParaRPr>
          </a:p>
        </p:txBody>
      </p:sp>
    </p:spTree>
    <p:extLst>
      <p:ext uri="{BB962C8B-B14F-4D97-AF65-F5344CB8AC3E}">
        <p14:creationId xmlns:p14="http://schemas.microsoft.com/office/powerpoint/2010/main" val="45905818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noChangeArrowheads="1"/>
          </p:cNvSpPr>
          <p:nvPr>
            <p:ph type="title"/>
          </p:nvPr>
        </p:nvSpPr>
        <p:spPr>
          <a:xfrm>
            <a:off x="448746" y="1251098"/>
            <a:ext cx="6985000" cy="3313113"/>
          </a:xfrm>
        </p:spPr>
        <p:txBody>
          <a:bodyPr/>
          <a:lstStyle/>
          <a:p>
            <a:pPr eaLnBrk="1" hangingPunct="1"/>
            <a:br>
              <a:rPr lang="en-GB" altLang="en-US" sz="2800" b="1" dirty="0"/>
            </a:br>
            <a:br>
              <a:rPr lang="en-GB" altLang="en-US" sz="2800" b="1" dirty="0"/>
            </a:br>
            <a:r>
              <a:rPr lang="en-GB" altLang="en-US" sz="2800" b="1" dirty="0"/>
              <a:t>Interpretive research in IS:</a:t>
            </a:r>
            <a:br>
              <a:rPr lang="en-GB" altLang="en-US" sz="2800" b="1" dirty="0"/>
            </a:br>
            <a:r>
              <a:rPr lang="en-GB" altLang="en-US" sz="2800" b="1" dirty="0"/>
              <a:t>Some practical suggestions</a:t>
            </a:r>
            <a:br>
              <a:rPr lang="en-GB" altLang="en-US" sz="2800" b="1" dirty="0"/>
            </a:br>
            <a:br>
              <a:rPr lang="en-GB" altLang="en-US" sz="2800" b="1" i="1" dirty="0"/>
            </a:br>
            <a:endParaRPr lang="en-GB" altLang="en-US" sz="2800" b="1" i="1" dirty="0">
              <a:solidFill>
                <a:schemeClr val="tx1"/>
              </a:solidFill>
            </a:endParaRPr>
          </a:p>
        </p:txBody>
      </p:sp>
    </p:spTree>
    <p:extLst>
      <p:ext uri="{BB962C8B-B14F-4D97-AF65-F5344CB8AC3E}">
        <p14:creationId xmlns:p14="http://schemas.microsoft.com/office/powerpoint/2010/main" val="9781302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noChangeArrowheads="1"/>
          </p:cNvSpPr>
          <p:nvPr>
            <p:ph type="title"/>
          </p:nvPr>
        </p:nvSpPr>
        <p:spPr>
          <a:xfrm>
            <a:off x="488287" y="347258"/>
            <a:ext cx="6348413" cy="1008063"/>
          </a:xfrm>
        </p:spPr>
        <p:txBody>
          <a:bodyPr/>
          <a:lstStyle/>
          <a:p>
            <a:pPr eaLnBrk="1" hangingPunct="1"/>
            <a:r>
              <a:rPr lang="en-GB" altLang="en-US" sz="2800" b="1" dirty="0"/>
              <a:t>Doing interpretive research</a:t>
            </a:r>
            <a:br>
              <a:rPr lang="en-GB" altLang="en-US" sz="2800" b="1" dirty="0"/>
            </a:br>
            <a:r>
              <a:rPr lang="en-GB" altLang="en-US" sz="2800" b="1" dirty="0"/>
              <a:t>(from Walsham, 2006)</a:t>
            </a:r>
          </a:p>
        </p:txBody>
      </p:sp>
      <p:sp>
        <p:nvSpPr>
          <p:cNvPr id="54275" name="Content Placeholder 2"/>
          <p:cNvSpPr>
            <a:spLocks noGrp="1"/>
          </p:cNvSpPr>
          <p:nvPr>
            <p:ph idx="1"/>
          </p:nvPr>
        </p:nvSpPr>
        <p:spPr>
          <a:xfrm>
            <a:off x="566997" y="1625785"/>
            <a:ext cx="9789115" cy="4394200"/>
          </a:xfrm>
        </p:spPr>
        <p:txBody>
          <a:bodyPr/>
          <a:lstStyle/>
          <a:p>
            <a:pPr eaLnBrk="1" hangingPunct="1"/>
            <a:r>
              <a:rPr lang="en-US" altLang="nb-NO" sz="2200" b="1" dirty="0">
                <a:solidFill>
                  <a:schemeClr val="tx1"/>
                </a:solidFill>
                <a:hlinkClick r:id="rId3"/>
              </a:rPr>
              <a:t>Walsham (2006)</a:t>
            </a:r>
            <a:r>
              <a:rPr lang="en-US" altLang="nb-NO" sz="2200" dirty="0">
                <a:solidFill>
                  <a:schemeClr val="tx1"/>
                </a:solidFill>
              </a:rPr>
              <a:t>: a reflection on how to carry out interpretive IS research, from inception to publication</a:t>
            </a:r>
          </a:p>
          <a:p>
            <a:pPr eaLnBrk="1" hangingPunct="1"/>
            <a:endParaRPr lang="en-US" altLang="nb-NO" sz="2200" dirty="0">
              <a:solidFill>
                <a:schemeClr val="tx1"/>
              </a:solidFill>
            </a:endParaRPr>
          </a:p>
          <a:p>
            <a:pPr eaLnBrk="1" hangingPunct="1"/>
            <a:r>
              <a:rPr lang="en-US" altLang="nb-NO" sz="2200" dirty="0">
                <a:solidFill>
                  <a:schemeClr val="tx1"/>
                </a:solidFill>
              </a:rPr>
              <a:t>Reflections on carrying out fieldwork; gaining and maintaining access, collecting field data, and working in different countries</a:t>
            </a:r>
          </a:p>
          <a:p>
            <a:pPr eaLnBrk="1" hangingPunct="1"/>
            <a:endParaRPr lang="en-US" altLang="nb-NO" sz="2200" dirty="0">
              <a:solidFill>
                <a:schemeClr val="tx1"/>
              </a:solidFill>
            </a:endParaRPr>
          </a:p>
          <a:p>
            <a:pPr eaLnBrk="1" hangingPunct="1"/>
            <a:r>
              <a:rPr lang="en-US" altLang="nb-NO" sz="2200" dirty="0">
                <a:solidFill>
                  <a:schemeClr val="tx1"/>
                </a:solidFill>
              </a:rPr>
              <a:t>Also: suggestions on theory and data analysis, and constructing and justifying a contribution to IS research</a:t>
            </a:r>
          </a:p>
          <a:p>
            <a:pPr eaLnBrk="1" hangingPunct="1"/>
            <a:endParaRPr lang="en-US" altLang="nb-NO" sz="2200" dirty="0">
              <a:solidFill>
                <a:schemeClr val="tx1"/>
              </a:solidFill>
            </a:endParaRPr>
          </a:p>
          <a:p>
            <a:pPr eaLnBrk="1" hangingPunct="1"/>
            <a:r>
              <a:rPr lang="en-US" altLang="nb-NO" sz="2200" dirty="0">
                <a:solidFill>
                  <a:schemeClr val="tx1"/>
                </a:solidFill>
              </a:rPr>
              <a:t>A good starting point for our discussion!</a:t>
            </a:r>
          </a:p>
        </p:txBody>
      </p:sp>
    </p:spTree>
    <p:extLst>
      <p:ext uri="{BB962C8B-B14F-4D97-AF65-F5344CB8AC3E}">
        <p14:creationId xmlns:p14="http://schemas.microsoft.com/office/powerpoint/2010/main" val="2461563329"/>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noChangeArrowheads="1"/>
          </p:cNvSpPr>
          <p:nvPr>
            <p:ph type="title"/>
          </p:nvPr>
        </p:nvSpPr>
        <p:spPr>
          <a:xfrm>
            <a:off x="573347" y="304726"/>
            <a:ext cx="6348413" cy="1366838"/>
          </a:xfrm>
        </p:spPr>
        <p:txBody>
          <a:bodyPr/>
          <a:lstStyle/>
          <a:p>
            <a:pPr eaLnBrk="1" hangingPunct="1"/>
            <a:r>
              <a:rPr lang="en-GB" altLang="en-US" sz="2800" b="1" dirty="0"/>
              <a:t>To recap…</a:t>
            </a:r>
          </a:p>
        </p:txBody>
      </p:sp>
      <p:sp>
        <p:nvSpPr>
          <p:cNvPr id="3" name="Content Placeholder 2"/>
          <p:cNvSpPr>
            <a:spLocks noGrp="1"/>
          </p:cNvSpPr>
          <p:nvPr>
            <p:ph idx="1"/>
          </p:nvPr>
        </p:nvSpPr>
        <p:spPr>
          <a:xfrm>
            <a:off x="647775" y="1519201"/>
            <a:ext cx="10399453" cy="4464050"/>
          </a:xfrm>
        </p:spPr>
        <p:txBody>
          <a:bodyPr rtlCol="0">
            <a:normAutofit/>
          </a:bodyPr>
          <a:lstStyle/>
          <a:p>
            <a:pPr>
              <a:buFont typeface="Arial" panose="020B0604020202020204" pitchFamily="34" charset="0"/>
              <a:buChar char="•"/>
              <a:defRPr/>
            </a:pPr>
            <a:r>
              <a:rPr lang="en-US" sz="2200" dirty="0">
                <a:solidFill>
                  <a:schemeClr val="tx1"/>
                </a:solidFill>
              </a:rPr>
              <a:t>In the previous lecture we have introduced the field of </a:t>
            </a:r>
            <a:r>
              <a:rPr lang="en-US" sz="2200" b="1" dirty="0">
                <a:solidFill>
                  <a:srgbClr val="FF0000"/>
                </a:solidFill>
              </a:rPr>
              <a:t>Information Systems (IS)</a:t>
            </a:r>
            <a:r>
              <a:rPr lang="en-US" sz="2200" dirty="0">
                <a:solidFill>
                  <a:schemeClr val="tx1"/>
                </a:solidFill>
              </a:rPr>
              <a:t>, its main thematic areas and theoretical approaches</a:t>
            </a:r>
            <a:endParaRPr lang="en-US" sz="2200" b="1" dirty="0">
              <a:solidFill>
                <a:srgbClr val="FF0000"/>
              </a:solidFill>
            </a:endParaRPr>
          </a:p>
          <a:p>
            <a:pPr>
              <a:buFont typeface="Arial" panose="020B0604020202020204" pitchFamily="34" charset="0"/>
              <a:buChar char="•"/>
              <a:defRPr/>
            </a:pPr>
            <a:endParaRPr lang="en-US" sz="2200" dirty="0">
              <a:solidFill>
                <a:schemeClr val="tx1"/>
              </a:solidFill>
            </a:endParaRPr>
          </a:p>
          <a:p>
            <a:pPr>
              <a:buFont typeface="Arial" panose="020B0604020202020204" pitchFamily="34" charset="0"/>
              <a:buChar char="•"/>
              <a:defRPr/>
            </a:pPr>
            <a:r>
              <a:rPr lang="en-US" sz="2200" dirty="0">
                <a:solidFill>
                  <a:schemeClr val="tx1"/>
                </a:solidFill>
              </a:rPr>
              <a:t>Today we have identified three main epistemologies (positivist, interpretive, critical) informing IS research, along with the assumptions that characterise them </a:t>
            </a:r>
          </a:p>
          <a:p>
            <a:pPr>
              <a:buFont typeface="Arial" panose="020B0604020202020204" pitchFamily="34" charset="0"/>
              <a:buChar char="•"/>
              <a:defRPr/>
            </a:pPr>
            <a:endParaRPr lang="en-US" sz="2200" dirty="0">
              <a:solidFill>
                <a:schemeClr val="tx1"/>
              </a:solidFill>
            </a:endParaRPr>
          </a:p>
          <a:p>
            <a:pPr>
              <a:buFont typeface="Arial" panose="020B0604020202020204" pitchFamily="34" charset="0"/>
              <a:buChar char="•"/>
              <a:defRPr/>
            </a:pPr>
            <a:r>
              <a:rPr lang="en-US" sz="2200" dirty="0">
                <a:solidFill>
                  <a:schemeClr val="tx1"/>
                </a:solidFill>
              </a:rPr>
              <a:t>We have then reviewed different methodologies to conduct qualitative IS research, which will equip you to critically assess the IS works you read – and start thinking of possible ways to structure your own research!</a:t>
            </a:r>
          </a:p>
          <a:p>
            <a:pPr marL="0" indent="0">
              <a:buNone/>
              <a:defRPr/>
            </a:pPr>
            <a:endParaRPr lang="en-US" sz="2000" dirty="0">
              <a:solidFill>
                <a:schemeClr val="tx1"/>
              </a:solidFill>
            </a:endParaRPr>
          </a:p>
        </p:txBody>
      </p:sp>
    </p:spTree>
    <p:extLst>
      <p:ext uri="{BB962C8B-B14F-4D97-AF65-F5344CB8AC3E}">
        <p14:creationId xmlns:p14="http://schemas.microsoft.com/office/powerpoint/2010/main" val="369731553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noChangeArrowheads="1"/>
          </p:cNvSpPr>
          <p:nvPr>
            <p:ph type="title"/>
          </p:nvPr>
        </p:nvSpPr>
        <p:spPr>
          <a:xfrm>
            <a:off x="657004" y="1720961"/>
            <a:ext cx="8229600" cy="1143000"/>
          </a:xfrm>
        </p:spPr>
        <p:txBody>
          <a:bodyPr/>
          <a:lstStyle/>
          <a:p>
            <a:pPr eaLnBrk="1" hangingPunct="1"/>
            <a:br>
              <a:rPr lang="en-GB" altLang="en-US" sz="2800" b="1" dirty="0"/>
            </a:br>
            <a:br>
              <a:rPr lang="en-GB" altLang="en-US" sz="2800" b="1" dirty="0"/>
            </a:br>
            <a:br>
              <a:rPr lang="en-GB" altLang="en-US" sz="2800" b="1" dirty="0"/>
            </a:br>
            <a:br>
              <a:rPr lang="en-GB" altLang="en-US" sz="2800" b="1" dirty="0"/>
            </a:br>
            <a:r>
              <a:rPr lang="en-GB" altLang="en-US" sz="2800" b="1" dirty="0"/>
              <a:t>THANK YOU!</a:t>
            </a:r>
          </a:p>
        </p:txBody>
      </p:sp>
    </p:spTree>
    <p:extLst>
      <p:ext uri="{BB962C8B-B14F-4D97-AF65-F5344CB8AC3E}">
        <p14:creationId xmlns:p14="http://schemas.microsoft.com/office/powerpoint/2010/main" val="2058577124"/>
      </p:ext>
    </p:extLst>
  </p:cSld>
  <p:clrMapOvr>
    <a:masterClrMapping/>
  </p:clrMapOvr>
  <p:transition/>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ISP Centre presentation template" id="{97FE6383-2027-6145-9E32-ECAD4A54105D}" vid="{D4651BA1-57B2-B845-8AC0-884EDD36E779}"/>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HISP Centre presentation template</Template>
  <TotalTime>12</TotalTime>
  <Words>1545</Words>
  <Application>Microsoft Macintosh PowerPoint</Application>
  <PresentationFormat>Widescreen</PresentationFormat>
  <Paragraphs>172</Paragraphs>
  <Slides>25</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Rubik</vt:lpstr>
      <vt:lpstr>Arial</vt:lpstr>
      <vt:lpstr>Calibri</vt:lpstr>
      <vt:lpstr>Simple Light</vt:lpstr>
      <vt:lpstr>PowerPoint Presentation</vt:lpstr>
      <vt:lpstr>Overview</vt:lpstr>
      <vt:lpstr>Previous lecture…  - IS: what sort of science is it? - IS: research objects - Main theories in IS research   </vt:lpstr>
      <vt:lpstr>  “Which methodology should I go for?”  </vt:lpstr>
      <vt:lpstr>From the previous lecture…</vt:lpstr>
      <vt:lpstr>Structuring Elements of Social Research (Crotty, 1998)</vt:lpstr>
      <vt:lpstr>IS Epistemologies (from Myers, 1997)</vt:lpstr>
      <vt:lpstr>Positivist research</vt:lpstr>
      <vt:lpstr>Interpretive research</vt:lpstr>
      <vt:lpstr>Critical research</vt:lpstr>
      <vt:lpstr> …a clear distinction?</vt:lpstr>
      <vt:lpstr>To recap…</vt:lpstr>
      <vt:lpstr>Methodologies: IS qualitative research</vt:lpstr>
      <vt:lpstr>A key distinction… (from Myers, 1997)  </vt:lpstr>
      <vt:lpstr>Qualitative methodologies  (from Myers, 1997)</vt:lpstr>
      <vt:lpstr>Action research</vt:lpstr>
      <vt:lpstr>Action research in IS</vt:lpstr>
      <vt:lpstr>Case study research</vt:lpstr>
      <vt:lpstr>Ethnography</vt:lpstr>
      <vt:lpstr>Grounded theory</vt:lpstr>
      <vt:lpstr>To recap…</vt:lpstr>
      <vt:lpstr>  Interpretive research in IS: Some practical suggestions  </vt:lpstr>
      <vt:lpstr>Doing interpretive research (from Walsham, 2006)</vt:lpstr>
      <vt:lpstr>To recap…</vt:lpstr>
      <vt:lpstr>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 Braa</dc:creator>
  <cp:lastModifiedBy>Microsoft Office User</cp:lastModifiedBy>
  <cp:revision>5</cp:revision>
  <dcterms:created xsi:type="dcterms:W3CDTF">2023-02-06T13:58:10Z</dcterms:created>
  <dcterms:modified xsi:type="dcterms:W3CDTF">2023-08-30T07:54:51Z</dcterms:modified>
</cp:coreProperties>
</file>