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embeddedFontLst>
    <p:embeddedFont>
      <p:font typeface="Roboto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Roboto-regular.fnt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italic.fntdata"/><Relationship Id="rId6" Type="http://schemas.openxmlformats.org/officeDocument/2006/relationships/slide" Target="slides/slide1.xml"/><Relationship Id="rId18" Type="http://schemas.openxmlformats.org/officeDocument/2006/relationships/font" Target="fonts/Roboto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Erik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101cae72839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101cae72839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Erik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101cae72839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101cae72839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Hvordan brukes AI i det kinesiske sosiale kredittsystemet?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Hvordan oppfattes AI-basert overvåkning av innbyggere i Norge? (Asbjørn Følstad, 2021)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no"/>
              <a:t>I hvilken grad er innbyggerne villige til å akseptere et sosialt kredittsystem i Norge?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Eivind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101cae72839_0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101cae72839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Dokumentstudie hovedsakelig for RQ1, men vi fant også relevante ting for RQ2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Spørreundersøkelse for RQ2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Emily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101cae72839_0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101cae72839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Eivind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101cae72839_2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101cae72839_2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Eivind, Erik, Emily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01cae72839_0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101cae72839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Andreas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01cae72839_2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101cae72839_2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Andreas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101cae72839_0_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101cae72839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Erik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101cae72839_0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101cae72839_0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Erik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101cae72839_0_1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101cae72839_0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" name="Google Shape;11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21" name="Google Shape;21;p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" name="Google Shape;26;p3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30" name="Google Shape;30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" name="Google Shape;35;p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5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2" name="Google Shape;42;p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8" name="Google Shape;48;p7"/>
          <p:cNvSpPr txBox="1"/>
          <p:nvPr>
            <p:ph idx="1" type="body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4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8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2" name="Google Shape;52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8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" name="Google Shape;57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1" name="Google Shape;6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2" name="Google Shape;62;p9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3" name="Google Shape;63;p9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4" name="Google Shape;6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68" name="Google Shape;68;p1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1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71" name="Google Shape;71;p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1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6" name="Google Shape;76;p11"/>
          <p:cNvSpPr txBox="1"/>
          <p:nvPr>
            <p:ph hasCustomPrompt="1"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eometr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Relationship Id="rId4" Type="http://schemas.openxmlformats.org/officeDocument/2006/relationships/image" Target="../media/image3.png"/><Relationship Id="rId5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>
            <p:ph type="ctrTitle"/>
          </p:nvPr>
        </p:nvSpPr>
        <p:spPr>
          <a:xfrm>
            <a:off x="460950" y="424797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Gruppe 3</a:t>
            </a:r>
            <a:endParaRPr/>
          </a:p>
        </p:txBody>
      </p:sp>
      <p:sp>
        <p:nvSpPr>
          <p:cNvPr id="86" name="Google Shape;86;p13"/>
          <p:cNvSpPr txBox="1"/>
          <p:nvPr>
            <p:ph idx="1" type="subTitle"/>
          </p:nvPr>
        </p:nvSpPr>
        <p:spPr>
          <a:xfrm>
            <a:off x="460938" y="1365488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Overvåkning med bruk av AI</a:t>
            </a:r>
            <a:endParaRPr/>
          </a:p>
        </p:txBody>
      </p:sp>
      <p:sp>
        <p:nvSpPr>
          <p:cNvPr id="87" name="Google Shape;87;p13"/>
          <p:cNvSpPr txBox="1"/>
          <p:nvPr/>
        </p:nvSpPr>
        <p:spPr>
          <a:xfrm>
            <a:off x="3927700" y="3230325"/>
            <a:ext cx="12369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Eivind</a:t>
            </a:r>
            <a:endParaRPr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Andreas</a:t>
            </a:r>
            <a:endParaRPr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Emily</a:t>
            </a:r>
            <a:endParaRPr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Erik</a:t>
            </a:r>
            <a:endParaRPr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8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8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8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8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Interesseområde</a:t>
            </a:r>
            <a:endParaRPr/>
          </a:p>
        </p:txBody>
      </p:sp>
      <p:sp>
        <p:nvSpPr>
          <p:cNvPr id="93" name="Google Shape;93;p1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Social Credit System (SCS)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no"/>
              <a:t>Etikk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no"/>
              <a:t>Scoring for å skille befolkningen basert på oppførsel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no"/>
              <a:t>Rollemodeller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no"/>
              <a:t>Ulike muligheter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no"/>
              <a:t>Bruk av AI-teknologier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no"/>
              <a:t>Ansiktsgjenkjenning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no"/>
              <a:t>Automatisk databehandling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Overvåkningssystemer i Norge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no"/>
              <a:t>Spredning av SCS til andre land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no"/>
              <a:t>Hvor inngripende SCS er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Forskningsspørsmål</a:t>
            </a:r>
            <a:endParaRPr/>
          </a:p>
        </p:txBody>
      </p:sp>
      <p:sp>
        <p:nvSpPr>
          <p:cNvPr id="99" name="Google Shape;99;p15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no">
                <a:solidFill>
                  <a:srgbClr val="000000"/>
                </a:solidFill>
              </a:rPr>
              <a:t>How is AI used in the Chinese Social Credit System?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no">
                <a:solidFill>
                  <a:srgbClr val="000000"/>
                </a:solidFill>
              </a:rPr>
              <a:t>How is AI-based surveillance such as facial recognition perceived by Norwegians?</a:t>
            </a:r>
            <a:endParaRPr>
              <a:solidFill>
                <a:srgbClr val="000000"/>
              </a:solidFill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</a:pPr>
            <a:r>
              <a:rPr i="1" lang="no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Tidligere: To what degree are the inhabitants willing to accept a Social Credit System in Norway?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Metoder</a:t>
            </a:r>
            <a:endParaRPr/>
          </a:p>
        </p:txBody>
      </p:sp>
      <p:sp>
        <p:nvSpPr>
          <p:cNvPr id="105" name="Google Shape;105;p16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Dokumentstudie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no"/>
              <a:t>Nøkkelord: SCS, AI-teknologier (ansiktsgjenkjenning), scoring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Spørreundersøkelse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no"/>
              <a:t>Tidligere plan: intervjuer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no"/>
              <a:t>Utforske flere perspektiver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no"/>
              <a:t>Åpne og lukkede spørsmål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no"/>
              <a:t>Mindre fokus på SCS direkte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no"/>
              <a:t>Forhold til AI og ansiktsgjenkjenning generelt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no"/>
              <a:t>AI-basert overvåkning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no"/>
              <a:t>Forhindring av kriminalitet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43100" y="1113500"/>
            <a:ext cx="3509328" cy="360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7500" y="1113500"/>
            <a:ext cx="3918225" cy="36068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7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Spørreskjema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8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Funn fra dokumentstudien</a:t>
            </a:r>
            <a:endParaRPr/>
          </a:p>
        </p:txBody>
      </p:sp>
      <p:sp>
        <p:nvSpPr>
          <p:cNvPr id="118" name="Google Shape;118;p18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Bruk av AI for å forutse hendelser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no"/>
              <a:t>Scores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no"/>
              <a:t>Vanskelig å få innsikt i Kinas bruk av dette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no"/>
              <a:t>Bruk av maskinlæring</a:t>
            </a:r>
            <a:endParaRPr/>
          </a:p>
          <a:p>
            <a:pPr indent="-317500" lvl="3" marL="18288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no"/>
              <a:t>Hvordan algoritmene lager scores og for hvem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no"/>
              <a:t>Banker</a:t>
            </a:r>
            <a:endParaRPr/>
          </a:p>
          <a:p>
            <a:pPr indent="-317500" lvl="3" marL="18288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no"/>
              <a:t>Hvilke data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no"/>
              <a:t>Helse og omsorg (barnevern)</a:t>
            </a:r>
            <a:endParaRPr/>
          </a:p>
          <a:p>
            <a:pPr indent="-317500" lvl="3" marL="18288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no"/>
              <a:t>Tillit til algoritmene (algorithm aversion og automation bias)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Ansiktsgjenkjenning for overvåkning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no"/>
              <a:t>Utbredt bruk av kameraer i Kina (200-400 millioner)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no"/>
              <a:t>Overalt innendørs og utendørs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no"/>
              <a:t>Spredning av overvåknings-teknologier fra Kina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no"/>
              <a:t>Huawei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9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Funn fra spørreundersøkelsen</a:t>
            </a:r>
            <a:endParaRPr/>
          </a:p>
        </p:txBody>
      </p:sp>
      <p:sp>
        <p:nvSpPr>
          <p:cNvPr id="124" name="Google Shape;124;p19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Homogent utvalg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no"/>
              <a:t>93% var 19-28 år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no"/>
              <a:t>Ganske godt kjent med AI og ansiktsgjenkjenning generelt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Stort sett positive til personlig bruk av ansiktsgjenkjenning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Flertallet var negative til automatisert offentlig overvåkning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no"/>
              <a:t>Likevel, flertallet var positive til bruk av AI og ansiktsgjenkjenning til å forhindre kriminalitet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Tendenser i åpne spørsmål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no"/>
              <a:t>Positive aspekter: 10/14 svar var relatert til forhindring av kriminalitet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no"/>
              <a:t>Negative aspekter: flertallet var bekymret for personvern og privatliv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no"/>
              <a:t>“Ansiktsgjenkjenning er et kraftig verktøy, og kan føre til negative ting dersom det havner i feil hender.”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no"/>
              <a:t>“La folk pelle seg i nesen!!”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6499" y="1026075"/>
            <a:ext cx="3713799" cy="3091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88849" y="304800"/>
            <a:ext cx="5002752" cy="21969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88849" y="2654132"/>
            <a:ext cx="5002750" cy="22430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1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Veien videre*</a:t>
            </a:r>
            <a:endParaRPr/>
          </a:p>
        </p:txBody>
      </p:sp>
      <p:sp>
        <p:nvSpPr>
          <p:cNvPr id="137" name="Google Shape;137;p21"/>
          <p:cNvSpPr txBox="1"/>
          <p:nvPr/>
        </p:nvSpPr>
        <p:spPr>
          <a:xfrm>
            <a:off x="6200900" y="4705600"/>
            <a:ext cx="2828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*dersom vi hadde fortsatt med studien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2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Videre</a:t>
            </a:r>
            <a:endParaRPr/>
          </a:p>
        </p:txBody>
      </p:sp>
      <p:sp>
        <p:nvSpPr>
          <p:cNvPr id="143" name="Google Shape;143;p22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Overfladisk studie så langt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Dykke dypere med flere kvalitative undersøkelser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no"/>
              <a:t>Intervju basert på hva vi har funnet så langt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no"/>
              <a:t>Se mer på negative/positive aspekter ved overvåkning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no"/>
              <a:t>Hvor grensen går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no"/>
              <a:t>Finne ut hvordan SCS påvirker livene til kinesere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Hvordan bruken av beslutningsstøttende AI-teknologier påvirker menneskers handlinger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no"/>
              <a:t>Både myndigheter og innbyggere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no"/>
              <a:t>Hva skjer når algoritmene begår feil?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3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Takk for oss!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xit" presetID="2" presetSubtype="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xit" presetID="2" presetSubtype="4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1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