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7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32DDFA-81FA-4401-B80F-5626579168F2}" v="790" dt="2020-09-30T23:01:26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03858-9359-460A-9DAC-C8C78D82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9D946B-8F91-4682-A1C6-4F12530E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EB1771-3376-4AD3-BEEF-CD7C4D8B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57AE3-21DE-4975-920F-81A46367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E90D6-E314-439A-B959-973DFEA8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922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6AAD6-354C-4692-9369-34302F78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C2DE2B-62AA-4AD1-8F3B-94880FAC6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D06F33-0A0F-47EA-9BB7-7782B37D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3CF89-138A-40A9-A346-8BCD5237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F3F0E9-51EA-4B0F-88E6-058FA500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107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4EF62D-1546-4533-9BD9-D8DDD0E0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4F1619-C329-4B9B-B568-8EAA5F248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89F41-F149-482E-B4DA-B705AC3EB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91051-FFBF-40FB-9CE4-F3891FD9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ACD83F-A06E-49E8-B632-CF110682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869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9D5123-BA57-4E87-B33C-A8A79268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D02C1C-9478-4742-99B4-EEDE52B5F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5141CF2-9F6C-4239-8FA0-5E959EDA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E41A87-B4AE-4E91-884B-46AE2AC5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8E8D61-CF5E-40C5-87B3-7DCC51B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69743A-BE19-4E0F-B013-BA9E9253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83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AA8EE-8703-4D73-AA87-8D66B1DC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EC5F1-23C6-44A0-8420-BF7D98EDC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D9ABB-9EB7-46BD-ADE8-DFC3B9ADA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B0AF75-5126-4DD5-B1E5-47C10951B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CEB77A-B7E1-4CCD-8DE6-AFF61A7E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7DC2731-D2DB-4552-85E7-E80D11B8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CB25A0-914F-437F-829D-99A06055F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259F57-E463-4108-B0F5-6A6F886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804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9D2C5A-5C87-4D73-BE1E-A1C21102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8EAF7B1-9770-49F1-B68A-927448F1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A2F06-2215-4DAE-A047-D0DA2482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9198C2-5575-41F7-AF9B-64DC304C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7565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45E04E6-B7E2-42F0-8060-88551619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7C05EE-652A-475B-896C-8884A0BD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F6F321-ECE0-4CC0-8BD2-41A7763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392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1D6985-604A-46D7-829E-B6F992E9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6FA4DF-7495-4D1B-86C5-FBB8A52F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B9FD3C-325E-406F-BD98-B14B269FC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DC0C24-9369-4D90-B746-FDB669A4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081F60-04D3-4346-8B76-6CC17202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40E48AA-DE6A-4E79-9512-1508B388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156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0E971-3532-48AD-923C-4977A862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F7B7410-0DEC-4602-85D9-4FA728F38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999106-5FC6-4C9C-A75F-2608A8667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53C395-46B7-46C3-A922-257D14EC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B17773-9470-4071-9DED-38E08956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B0F6FE-AC27-4ECF-B599-2D415EA0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193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BAED4-E3A9-44FF-A367-D051ACB9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FE66B-3399-4AD0-9CF7-56A6B4E78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DC986-1AC8-4EAF-A819-5C42071C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00A2D8-4EB5-4C5D-A6B3-F4A1EDFB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EE2E29-FD01-4762-8440-F7425EC9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877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C774D4C-5164-483F-8D1B-434E7F858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A1E24D-66CC-4EB2-901D-99C2578D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0F3681-A54F-4A1B-8DD8-E813CA60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66866E-3CA8-4461-BF02-30159E93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3572DE-BB94-4C80-B592-6AD50926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2113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F3E8354-5AA3-45D5-991F-CD74902D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CE604E-D445-4886-BC51-A99665AA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B7D767-9F61-4EEA-9F6C-13921CD25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55D9-F0A3-42B7-8C32-3C9DADB22D58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6E7513-0ACA-488F-A1CD-6F98D6078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8BA3EC-18F6-467F-B229-1DD19976C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12FE08B-6E89-4876-A4BB-4A43F54E4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581025"/>
            <a:ext cx="9144000" cy="569595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US" sz="7200" dirty="0" err="1"/>
              <a:t>Velkommen</a:t>
            </a:r>
            <a:r>
              <a:rPr lang="en-US" sz="7200" dirty="0"/>
              <a:t> </a:t>
            </a:r>
            <a:r>
              <a:rPr lang="en-US" sz="7200" dirty="0" err="1"/>
              <a:t>til</a:t>
            </a:r>
            <a:r>
              <a:rPr lang="en-US" sz="7200" dirty="0"/>
              <a:t> </a:t>
            </a:r>
            <a:r>
              <a:rPr lang="en-US" sz="7200" dirty="0" err="1"/>
              <a:t>gruppetime</a:t>
            </a:r>
            <a:r>
              <a:rPr lang="en-US" sz="7200" dirty="0"/>
              <a:t> </a:t>
            </a:r>
            <a:r>
              <a:rPr lang="en-US" sz="7200" dirty="0" err="1"/>
              <a:t>i</a:t>
            </a:r>
            <a:br>
              <a:rPr lang="en-US" sz="7200" dirty="0"/>
            </a:br>
            <a:r>
              <a:rPr lang="en-US" sz="7200" dirty="0"/>
              <a:t>INEC1800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E95149F-781C-45EC-AB79-CE10ABD50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439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Opplegg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CDC58-7315-408B-A226-678A32F9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relevant pensum</a:t>
            </a:r>
          </a:p>
          <a:p>
            <a:pPr lvl="1"/>
            <a:r>
              <a:rPr lang="en-US" dirty="0" err="1"/>
              <a:t>Egenpriselastisitet</a:t>
            </a:r>
            <a:endParaRPr lang="en-US" dirty="0"/>
          </a:p>
          <a:p>
            <a:pPr lvl="1"/>
            <a:r>
              <a:rPr lang="en-US" dirty="0" err="1"/>
              <a:t>Marginalinntekt</a:t>
            </a:r>
            <a:endParaRPr lang="en-US" dirty="0"/>
          </a:p>
          <a:p>
            <a:pPr lvl="1"/>
            <a:r>
              <a:rPr lang="en-US" dirty="0" err="1"/>
              <a:t>Nyttefunksjoner</a:t>
            </a:r>
            <a:r>
              <a:rPr lang="en-US" dirty="0"/>
              <a:t> / </a:t>
            </a:r>
            <a:r>
              <a:rPr lang="en-US" dirty="0" err="1"/>
              <a:t>Indifferenskurver</a:t>
            </a:r>
            <a:endParaRPr lang="en-US" dirty="0"/>
          </a:p>
          <a:p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oppgaver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3453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Egenpriselastisitet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=2500−5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=−5∗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=−5∗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2500−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=−5∗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/>
              <p:nvPr/>
            </p:nvSpPr>
            <p:spPr>
              <a:xfrm>
                <a:off x="8510954" y="1825625"/>
                <a:ext cx="2842846" cy="794576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1825625"/>
                <a:ext cx="2842846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B4D030D-5D07-442A-B6FE-9C394D8749DF}"/>
                  </a:ext>
                </a:extLst>
              </p:cNvPr>
              <p:cNvSpPr txBox="1"/>
              <p:nvPr/>
            </p:nvSpPr>
            <p:spPr>
              <a:xfrm>
                <a:off x="8510954" y="2620201"/>
                <a:ext cx="2842846" cy="1155509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=2500−5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=500−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B4D030D-5D07-442A-B6FE-9C394D874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2620201"/>
                <a:ext cx="2842846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4944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C5F8B9-3440-4E7A-A748-BDA6F8FC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Marginalinntekt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)′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1A2CC3E2-9A68-4F87-B227-C33C33C4F37F}"/>
                  </a:ext>
                </a:extLst>
              </p:cNvPr>
              <p:cNvSpPr txBox="1"/>
              <p:nvPr/>
            </p:nvSpPr>
            <p:spPr>
              <a:xfrm>
                <a:off x="7608277" y="1825625"/>
                <a:ext cx="3745524" cy="461665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1A2CC3E2-9A68-4F87-B227-C33C33C4F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277" y="1825625"/>
                <a:ext cx="37455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6EA04DC-6CCA-4807-AB57-6420DB0AACEC}"/>
                  </a:ext>
                </a:extLst>
              </p:cNvPr>
              <p:cNvSpPr txBox="1"/>
              <p:nvPr/>
            </p:nvSpPr>
            <p:spPr>
              <a:xfrm>
                <a:off x="7608277" y="2287290"/>
                <a:ext cx="3745524" cy="1218923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Økonomer liker </a:t>
                </a:r>
                <a:r>
                  <a:rPr lang="en-US" sz="2400" dirty="0" err="1"/>
                  <a:t>notasjonen</a:t>
                </a:r>
                <a:r>
                  <a:rPr lang="en-US" sz="24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6EA04DC-6CCA-4807-AB57-6420DB0AA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277" y="2287290"/>
                <a:ext cx="3745524" cy="1218923"/>
              </a:xfrm>
              <a:prstGeom prst="rect">
                <a:avLst/>
              </a:prstGeom>
              <a:blipFill>
                <a:blip r:embed="rId4"/>
                <a:stretch>
                  <a:fillRect l="-648" t="-3465" r="-64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642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A8BBF-6718-4C1D-A42C-29F7D4F6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Nyttemaksimering</a:t>
            </a:r>
            <a:r>
              <a:rPr lang="en-US" dirty="0"/>
              <a:t> (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Pris</a:t>
                </a:r>
                <a:r>
                  <a:rPr lang="en-US" dirty="0"/>
                  <a:t> for </a:t>
                </a:r>
                <a:r>
                  <a:rPr lang="en-US" dirty="0" err="1"/>
                  <a:t>gode</a:t>
                </a:r>
                <a:r>
                  <a:rPr lang="en-US" dirty="0"/>
                  <a:t> x </a:t>
                </a:r>
                <a:r>
                  <a:rPr lang="en-US" dirty="0" err="1"/>
                  <a:t>er</a:t>
                </a:r>
                <a:r>
                  <a:rPr lang="en-US" dirty="0"/>
                  <a:t> 4, </a:t>
                </a:r>
                <a:r>
                  <a:rPr lang="en-US" dirty="0" err="1"/>
                  <a:t>pris</a:t>
                </a:r>
                <a:r>
                  <a:rPr lang="en-US" dirty="0"/>
                  <a:t> for </a:t>
                </a:r>
                <a:r>
                  <a:rPr lang="en-US" dirty="0" err="1"/>
                  <a:t>gode</a:t>
                </a:r>
                <a:r>
                  <a:rPr lang="en-US" dirty="0"/>
                  <a:t> y </a:t>
                </a:r>
                <a:r>
                  <a:rPr lang="en-US" dirty="0" err="1"/>
                  <a:t>er</a:t>
                </a:r>
                <a:r>
                  <a:rPr lang="en-US" dirty="0"/>
                  <a:t> 8, </a:t>
                </a:r>
                <a:r>
                  <a:rPr lang="en-US" dirty="0" err="1"/>
                  <a:t>konsumenten</a:t>
                </a:r>
                <a:r>
                  <a:rPr lang="en-US" dirty="0"/>
                  <a:t> har 400.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=0⇒100−4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+8∗25=400⇒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3051E3B0-E971-4A00-851D-FDACC1EAEFDE}"/>
              </a:ext>
            </a:extLst>
          </p:cNvPr>
          <p:cNvSpPr txBox="1"/>
          <p:nvPr/>
        </p:nvSpPr>
        <p:spPr>
          <a:xfrm>
            <a:off x="7608276" y="3170297"/>
            <a:ext cx="3745524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Vi </a:t>
            </a:r>
            <a:r>
              <a:rPr lang="en-US" sz="2400" dirty="0" err="1"/>
              <a:t>vil</a:t>
            </a:r>
            <a:r>
              <a:rPr lang="en-US" sz="2400" dirty="0"/>
              <a:t> </a:t>
            </a:r>
            <a:r>
              <a:rPr lang="en-US" sz="2400" dirty="0" err="1"/>
              <a:t>finne</a:t>
            </a:r>
            <a:r>
              <a:rPr lang="en-US" sz="2400" dirty="0"/>
              <a:t> </a:t>
            </a:r>
            <a:r>
              <a:rPr lang="en-US" sz="2400" dirty="0" err="1"/>
              <a:t>derivert</a:t>
            </a:r>
            <a:r>
              <a:rPr lang="en-US" sz="2400" dirty="0"/>
              <a:t> av u </a:t>
            </a:r>
            <a:r>
              <a:rPr lang="en-US" sz="2400" dirty="0" err="1"/>
              <a:t>lik</a:t>
            </a:r>
            <a:r>
              <a:rPr lang="en-US" sz="2400" dirty="0"/>
              <a:t> null, men </a:t>
            </a:r>
            <a:r>
              <a:rPr lang="en-US" sz="2400" dirty="0" err="1"/>
              <a:t>hvordan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2396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A8BBF-6718-4C1D-A42C-29F7D4F6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Nyttemaksimering</a:t>
            </a:r>
            <a:r>
              <a:rPr lang="en-US" dirty="0"/>
              <a:t> (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=400</m:t>
                    </m:r>
                  </m:oMath>
                </a14:m>
                <a:endParaRPr lang="en-US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u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sup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u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4∗2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=400⇒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+8∗25=400⇒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F93C347-31A5-4D0C-8D63-D9BC42C111EE}"/>
                  </a:ext>
                </a:extLst>
              </p:cNvPr>
              <p:cNvSpPr txBox="1"/>
              <p:nvPr/>
            </p:nvSpPr>
            <p:spPr>
              <a:xfrm>
                <a:off x="7162800" y="1825625"/>
                <a:ext cx="4191001" cy="1256754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err="1"/>
                  <a:t>Funksjonen</a:t>
                </a:r>
                <a:r>
                  <a:rPr lang="en-US" sz="2400" dirty="0"/>
                  <a:t> u </a:t>
                </a:r>
                <a:r>
                  <a:rPr lang="en-US" sz="2400" dirty="0" err="1"/>
                  <a:t>er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maksimert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ved</a:t>
                </a:r>
                <a:r>
                  <a:rPr lang="en-US" sz="24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𝑀𝑅𝑆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F93C347-31A5-4D0C-8D63-D9BC42C11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1825625"/>
                <a:ext cx="4191001" cy="1256754"/>
              </a:xfrm>
              <a:prstGeom prst="rect">
                <a:avLst/>
              </a:prstGeom>
              <a:blipFill>
                <a:blip r:embed="rId3"/>
                <a:stretch>
                  <a:fillRect l="-1594" t="-3349" r="-144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6ABF66DB-5192-4DF5-BA5E-5604BF7CB684}"/>
                  </a:ext>
                </a:extLst>
              </p:cNvPr>
              <p:cNvSpPr txBox="1"/>
              <p:nvPr/>
            </p:nvSpPr>
            <p:spPr>
              <a:xfrm>
                <a:off x="7162800" y="3082379"/>
                <a:ext cx="4191001" cy="786241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6ABF66DB-5192-4DF5-BA5E-5604BF7CB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082379"/>
                <a:ext cx="4191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44EB372C-4229-451A-B6E3-365ED9409F86}"/>
              </a:ext>
            </a:extLst>
          </p:cNvPr>
          <p:cNvSpPr txBox="1"/>
          <p:nvPr/>
        </p:nvSpPr>
        <p:spPr>
          <a:xfrm>
            <a:off x="7162800" y="3868620"/>
            <a:ext cx="4191001" cy="830997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Substituerer</a:t>
            </a:r>
            <a:r>
              <a:rPr lang="en-US" sz="2400" dirty="0"/>
              <a:t> u med </a:t>
            </a:r>
            <a:r>
              <a:rPr lang="en-US" sz="2400" dirty="0" err="1"/>
              <a:t>xy</a:t>
            </a:r>
            <a:endParaRPr lang="en-US" sz="2400" dirty="0"/>
          </a:p>
          <a:p>
            <a:pPr algn="ctr"/>
            <a:r>
              <a:rPr lang="en-US" sz="2400" dirty="0"/>
              <a:t>(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nyttefunksjonen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15736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129160-1228-4EF7-A032-7EEB48354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Indifferenskurver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C708D3-7F7E-42F6-9445-43FD708A9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GeoGebra!</a:t>
            </a:r>
          </a:p>
        </p:txBody>
      </p:sp>
    </p:spTree>
    <p:extLst>
      <p:ext uri="{BB962C8B-B14F-4D97-AF65-F5344CB8AC3E}">
        <p14:creationId xmlns:p14="http://schemas.microsoft.com/office/powerpoint/2010/main" val="237905292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87A9493-FB9D-4B09-B580-5A7962518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Jobb</a:t>
            </a:r>
            <a:r>
              <a:rPr lang="en-US" dirty="0"/>
              <a:t> med </a:t>
            </a:r>
            <a:r>
              <a:rPr lang="en-US" dirty="0" err="1"/>
              <a:t>oppgavesettet</a:t>
            </a:r>
            <a:r>
              <a:rPr lang="en-US" dirty="0"/>
              <a:t>!</a:t>
            </a:r>
            <a:br>
              <a:rPr lang="en-US" dirty="0"/>
            </a:br>
            <a:endParaRPr lang="en-US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709293CB-A7EE-405C-A60E-B78D40E05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finner</a:t>
            </a:r>
            <a:r>
              <a:rPr lang="en-US" dirty="0"/>
              <a:t> det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timeplanen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8862199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2" ma:contentTypeDescription="Opprett et nytt dokument." ma:contentTypeScope="" ma:versionID="b22eeeee3317980989434f37169e54ef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a53cc65242acfa3f8df0ea6412a59c87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CC946E-C8FB-486C-BBDB-9DDE55647B7D}">
  <ds:schemaRefs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931e67d8-54f8-4b02-b35f-113bc56ca346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8DF67D-F31D-4874-BC36-8A9262C4D1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09105E-F0F3-484F-B997-7867000A4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314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Office-tema</vt:lpstr>
      <vt:lpstr>Velkommen til gruppetime i INEC1800</vt:lpstr>
      <vt:lpstr>Opplegg</vt:lpstr>
      <vt:lpstr>Egenpriselastisitet</vt:lpstr>
      <vt:lpstr>Marginalinntekt</vt:lpstr>
      <vt:lpstr>Nyttemaksimering (første metode)</vt:lpstr>
      <vt:lpstr>Nyttemaksimering (andre metode)</vt:lpstr>
      <vt:lpstr>Indifferenskurver</vt:lpstr>
      <vt:lpstr>Jobb med oppgavesettet!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INEC1800</dc:title>
  <dc:creator>Ludvig Szklarz Anderson</dc:creator>
  <cp:lastModifiedBy>Ludvig Szklarz Anderson</cp:lastModifiedBy>
  <cp:revision>7</cp:revision>
  <dcterms:created xsi:type="dcterms:W3CDTF">2020-09-30T21:38:13Z</dcterms:created>
  <dcterms:modified xsi:type="dcterms:W3CDTF">2020-10-01T06:37:25Z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0x010100154380429505C349A3824CD144CAC2F5</vt:lpwstr>
  </property>
</Properties>
</file>