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35"/>
  </p:notesMasterIdLst>
  <p:sldIdLst>
    <p:sldId id="261" r:id="rId2"/>
    <p:sldId id="332" r:id="rId3"/>
    <p:sldId id="392" r:id="rId4"/>
    <p:sldId id="331" r:id="rId5"/>
    <p:sldId id="267" r:id="rId6"/>
    <p:sldId id="298" r:id="rId7"/>
    <p:sldId id="268" r:id="rId8"/>
    <p:sldId id="391" r:id="rId9"/>
    <p:sldId id="306" r:id="rId10"/>
    <p:sldId id="269" r:id="rId11"/>
    <p:sldId id="305" r:id="rId12"/>
    <p:sldId id="393" r:id="rId13"/>
    <p:sldId id="265" r:id="rId14"/>
    <p:sldId id="262" r:id="rId15"/>
    <p:sldId id="317" r:id="rId16"/>
    <p:sldId id="271" r:id="rId17"/>
    <p:sldId id="328" r:id="rId18"/>
    <p:sldId id="263" r:id="rId19"/>
    <p:sldId id="390" r:id="rId20"/>
    <p:sldId id="322" r:id="rId21"/>
    <p:sldId id="319" r:id="rId22"/>
    <p:sldId id="323" r:id="rId23"/>
    <p:sldId id="294" r:id="rId24"/>
    <p:sldId id="394" r:id="rId25"/>
    <p:sldId id="395" r:id="rId26"/>
    <p:sldId id="320" r:id="rId27"/>
    <p:sldId id="388" r:id="rId28"/>
    <p:sldId id="329" r:id="rId29"/>
    <p:sldId id="324" r:id="rId30"/>
    <p:sldId id="327" r:id="rId31"/>
    <p:sldId id="275" r:id="rId32"/>
    <p:sldId id="276" r:id="rId33"/>
    <p:sldId id="30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1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EB"/>
    <a:srgbClr val="EEECFE"/>
    <a:srgbClr val="FFCB25"/>
    <a:srgbClr val="FFDB69"/>
    <a:srgbClr val="FFF1C5"/>
    <a:srgbClr val="CFF9DA"/>
    <a:srgbClr val="FFDFDA"/>
    <a:srgbClr val="FFFF66"/>
    <a:srgbClr val="99CCFF"/>
    <a:srgbClr val="E7E2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82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120" y="3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F047356E-CED1-47F8-B7AB-21A34BB9CA17}"/>
    <pc:docChg chg="modSld">
      <pc:chgData name="Håkon Jacobsen" userId="1593ab28-bd3f-46f2-a611-8d984e03f573" providerId="ADAL" clId="{F047356E-CED1-47F8-B7AB-21A34BB9CA17}" dt="2024-06-26T10:43:11.060" v="16" actId="14100"/>
      <pc:docMkLst>
        <pc:docMk/>
      </pc:docMkLst>
      <pc:sldChg chg="modSp">
        <pc:chgData name="Håkon Jacobsen" userId="1593ab28-bd3f-46f2-a611-8d984e03f573" providerId="ADAL" clId="{F047356E-CED1-47F8-B7AB-21A34BB9CA17}" dt="2024-06-26T10:43:11.060" v="16" actId="14100"/>
        <pc:sldMkLst>
          <pc:docMk/>
          <pc:sldMk cId="770289298" sldId="265"/>
        </pc:sldMkLst>
      </pc:sldChg>
      <pc:sldChg chg="modSp">
        <pc:chgData name="Håkon Jacobsen" userId="1593ab28-bd3f-46f2-a611-8d984e03f573" providerId="ADAL" clId="{F047356E-CED1-47F8-B7AB-21A34BB9CA17}" dt="2024-06-26T10:40:34.189" v="1" actId="113"/>
        <pc:sldMkLst>
          <pc:docMk/>
          <pc:sldMk cId="4045536041" sldId="268"/>
        </pc:sldMkLst>
      </pc:sldChg>
    </pc:docChg>
  </pc:docChgLst>
  <pc:docChgLst>
    <pc:chgData name="Håkon Jacobsen" userId="1593ab28-bd3f-46f2-a611-8d984e03f573" providerId="ADAL" clId="{38BC6521-D62A-4896-927D-6D032C2F190E}"/>
    <pc:docChg chg="modSld">
      <pc:chgData name="Håkon Jacobsen" userId="1593ab28-bd3f-46f2-a611-8d984e03f573" providerId="ADAL" clId="{38BC6521-D62A-4896-927D-6D032C2F190E}" dt="2025-10-01T11:27:14.555" v="0" actId="1076"/>
      <pc:docMkLst>
        <pc:docMk/>
      </pc:docMkLst>
      <pc:sldChg chg="modSp mod">
        <pc:chgData name="Håkon Jacobsen" userId="1593ab28-bd3f-46f2-a611-8d984e03f573" providerId="ADAL" clId="{38BC6521-D62A-4896-927D-6D032C2F190E}" dt="2025-10-01T11:27:14.555" v="0" actId="1076"/>
        <pc:sldMkLst>
          <pc:docMk/>
          <pc:sldMk cId="2996286352" sldId="319"/>
        </pc:sldMkLst>
        <pc:spChg chg="mod">
          <ac:chgData name="Håkon Jacobsen" userId="1593ab28-bd3f-46f2-a611-8d984e03f573" providerId="ADAL" clId="{38BC6521-D62A-4896-927D-6D032C2F190E}" dt="2025-10-01T11:27:14.555" v="0" actId="1076"/>
          <ac:spMkLst>
            <pc:docMk/>
            <pc:sldMk cId="2996286352" sldId="319"/>
            <ac:spMk id="10" creationId="{9AC677B2-1FF2-485A-B956-661180F6896D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9.0297851373291674E-3"/>
                  <c:y val="3.2457139644287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D80-4B2E-B7BA-629528EEADC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0297851373291674E-3"/>
                  <c:y val="3.24571396442874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D80-4B2E-B7BA-629528EEADC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0297851373292506E-3"/>
                  <c:y val="3.2457139644287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D80-4B2E-B7BA-629528EEADCA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9.0297851373291674E-3"/>
                  <c:y val="3.24571396442874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D80-4B2E-B7BA-629528EEADC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#\ ?/?</c:formatCode>
                <c:ptCount val="4"/>
                <c:pt idx="0">
                  <c:v>0.25</c:v>
                </c:pt>
                <c:pt idx="1">
                  <c:v>0.125</c:v>
                </c:pt>
                <c:pt idx="2">
                  <c:v>0.5</c:v>
                </c:pt>
                <c:pt idx="3">
                  <c:v>0.125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2BC-46BF-9D8E-57479C6B4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4232064"/>
        <c:axId val="654241312"/>
      </c:barChart>
      <c:catAx>
        <c:axId val="65423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4241312"/>
        <c:crossesAt val="0"/>
        <c:auto val="1"/>
        <c:lblAlgn val="ctr"/>
        <c:lblOffset val="100"/>
        <c:noMultiLvlLbl val="0"/>
      </c:catAx>
      <c:valAx>
        <c:axId val="65424131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4232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7C8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41-4D03-9717-EDA6D5182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4238592"/>
        <c:axId val="654226080"/>
      </c:barChart>
      <c:catAx>
        <c:axId val="65423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4226080"/>
        <c:crossesAt val="0"/>
        <c:auto val="1"/>
        <c:lblAlgn val="ctr"/>
        <c:lblOffset val="100"/>
        <c:noMultiLvlLbl val="0"/>
      </c:catAx>
      <c:valAx>
        <c:axId val="6542260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4238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C56-4F25-8A9B-8770694B1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4226624"/>
        <c:axId val="654234240"/>
      </c:barChart>
      <c:catAx>
        <c:axId val="65422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4234240"/>
        <c:crossesAt val="0"/>
        <c:auto val="1"/>
        <c:lblAlgn val="ctr"/>
        <c:lblOffset val="100"/>
        <c:noMultiLvlLbl val="0"/>
      </c:catAx>
      <c:valAx>
        <c:axId val="65423424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4226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9DF874-0BD9-4678-B258-D41441EE2C68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BD687-0921-4559-9FF0-9C7CF44CD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041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876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BD687-0921-4559-9FF0-9C7CF44CDD0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90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BD687-0921-4559-9FF0-9C7CF44CDD0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72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Randomness is about the </a:t>
                </a:r>
                <a:r>
                  <a:rPr lang="en-US" i="1" dirty="0"/>
                  <a:t>process</a:t>
                </a:r>
                <a:r>
                  <a:rPr lang="en-US" i="0" dirty="0"/>
                  <a:t> that </a:t>
                </a:r>
                <a:r>
                  <a:rPr lang="en-US" i="1" dirty="0"/>
                  <a:t>generated</a:t>
                </a:r>
                <a:r>
                  <a:rPr lang="en-US" i="0" baseline="0" dirty="0"/>
                  <a:t> the string, not the string itself! Hence, it does not make sense to ask whether a given string 110101010 is random. However, we can ask about the randomness of the process that </a:t>
                </a:r>
                <a:r>
                  <a:rPr lang="en-US" i="1" baseline="0" dirty="0"/>
                  <a:t>produced </a:t>
                </a:r>
                <a:r>
                  <a:rPr lang="en-US" i="0" baseline="0" dirty="0"/>
                  <a:t>this string. As an extension, it makes sense to talk about the randomness (a.k.a., the entropy) of a </a:t>
                </a:r>
                <a:r>
                  <a:rPr lang="en-US" i="1" baseline="0" dirty="0"/>
                  <a:t>random variable</a:t>
                </a:r>
                <a:r>
                  <a:rPr lang="en-US" i="0" baseline="0" dirty="0"/>
                  <a:t>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(</a:t>
                </a:r>
                <a:r>
                  <a:rPr lang="en-US" i="0" dirty="0"/>
                  <a:t>drawn from some probability distribution), without</a:t>
                </a:r>
                <a:r>
                  <a:rPr lang="en-US" i="0" baseline="0" dirty="0"/>
                  <a:t> "looking" at the value of the random variable. However, once we "look" at the value of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and</a:t>
                </a:r>
                <a:r>
                  <a:rPr lang="en-US" baseline="0" dirty="0"/>
                  <a:t> determine its value, we can no longer talk about it being random or not. It simply is a value at </a:t>
                </a:r>
                <a:r>
                  <a:rPr lang="en-US" baseline="0"/>
                  <a:t>this point. 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Randomness is about the </a:t>
                </a:r>
                <a:r>
                  <a:rPr lang="en-US" i="1" dirty="0" smtClean="0"/>
                  <a:t>process</a:t>
                </a:r>
                <a:r>
                  <a:rPr lang="en-US" i="0" dirty="0" smtClean="0"/>
                  <a:t> that </a:t>
                </a:r>
                <a:r>
                  <a:rPr lang="en-US" i="1" dirty="0" smtClean="0"/>
                  <a:t>generated</a:t>
                </a:r>
                <a:r>
                  <a:rPr lang="en-US" i="0" baseline="0" dirty="0" smtClean="0"/>
                  <a:t> the string, not the string itself! Hence, it does not make sense to ask whether a given string 110101010 is random. However, we can ask about the randomness of the process that </a:t>
                </a:r>
                <a:r>
                  <a:rPr lang="en-US" i="1" baseline="0" dirty="0" smtClean="0"/>
                  <a:t>produced </a:t>
                </a:r>
                <a:r>
                  <a:rPr lang="en-US" i="0" baseline="0" dirty="0" smtClean="0"/>
                  <a:t>this string. As an extension, it makes sense to talk about the randomness (a.k.a., the entropy) of a </a:t>
                </a:r>
                <a:r>
                  <a:rPr lang="en-US" i="1" baseline="0" dirty="0" smtClean="0"/>
                  <a:t>random variable</a:t>
                </a:r>
                <a:r>
                  <a:rPr lang="en-US" i="0" baseline="0" dirty="0" smtClean="0"/>
                  <a:t>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𝑋</a:t>
                </a:r>
                <a:r>
                  <a:rPr lang="en-US" dirty="0" smtClean="0"/>
                  <a:t> (</a:t>
                </a:r>
                <a:r>
                  <a:rPr lang="en-US" i="0" dirty="0" smtClean="0"/>
                  <a:t>drawn from some probability distribution), without</a:t>
                </a:r>
                <a:r>
                  <a:rPr lang="en-US" i="0" baseline="0" dirty="0" smtClean="0"/>
                  <a:t> "looking" at the value of the random variable. However, once we "look" at the value of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𝑋</a:t>
                </a:r>
                <a:r>
                  <a:rPr lang="en-US" dirty="0" smtClean="0"/>
                  <a:t> and</a:t>
                </a:r>
                <a:r>
                  <a:rPr lang="en-US" baseline="0" dirty="0" smtClean="0"/>
                  <a:t> determine its value, we can no longer talk about it being random or not. It simply is a value at </a:t>
                </a:r>
                <a:r>
                  <a:rPr lang="en-US" baseline="0" smtClean="0"/>
                  <a:t>this point. 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BD687-0921-4559-9FF0-9C7CF44CDD0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86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Uncommon</a:t>
                </a:r>
                <a:r>
                  <a:rPr lang="en-US" baseline="0" dirty="0"/>
                  <a:t> word list of size </a:t>
                </a:r>
                <a:r>
                  <a:rPr lang="en-US" dirty="0"/>
                  <a:t>65000 = 16 bits </a:t>
                </a:r>
              </a:p>
              <a:p>
                <a:r>
                  <a:rPr lang="en-US" dirty="0"/>
                  <a:t>0,a,o</a:t>
                </a:r>
                <a:r>
                  <a:rPr lang="en-US" baseline="0" dirty="0"/>
                  <a:t> transformations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 3-4 bits</a:t>
                </a:r>
              </a:p>
              <a:p>
                <a:r>
                  <a:rPr lang="en-US" dirty="0"/>
                  <a:t>Capitalize</a:t>
                </a:r>
                <a:r>
                  <a:rPr lang="en-US" baseline="0" dirty="0"/>
                  <a:t> or not = 1 bit</a:t>
                </a:r>
              </a:p>
              <a:p>
                <a:r>
                  <a:rPr lang="en-US" baseline="0" dirty="0"/>
                  <a:t>Unknown order of trailing number odd special character = 1 bit</a:t>
                </a:r>
              </a:p>
              <a:p>
                <a:r>
                  <a:rPr lang="en-US" baseline="0" dirty="0"/>
                  <a:t>Number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 3 bits</a:t>
                </a:r>
              </a:p>
              <a:p>
                <a:r>
                  <a:rPr lang="en-US" dirty="0"/>
                  <a:t>Special character = 3 bits</a:t>
                </a:r>
              </a:p>
              <a:p>
                <a:r>
                  <a:rPr lang="en-US" dirty="0"/>
                  <a:t>Unknown</a:t>
                </a:r>
                <a:r>
                  <a:rPr lang="en-US" baseline="0" dirty="0"/>
                  <a:t> punctuation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 4 bits</a:t>
                </a:r>
              </a:p>
              <a:p>
                <a:r>
                  <a:rPr lang="en-US" dirty="0"/>
                  <a:t>Total = 16 + 3 + 1 +1 + 3 + 4 = 28 bits </a:t>
                </a:r>
              </a:p>
              <a:p>
                <a:r>
                  <a:rPr lang="en-US" dirty="0"/>
                  <a:t>Four random words from words list of size 2048 (11 bits) = 11 + 11 + 11 + 11 = 44 bits 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Uncommon</a:t>
                </a:r>
                <a:r>
                  <a:rPr lang="en-US" baseline="0" dirty="0" smtClean="0"/>
                  <a:t> word list of size </a:t>
                </a:r>
                <a:r>
                  <a:rPr lang="en-US" dirty="0" smtClean="0"/>
                  <a:t>65000 = 16 bits </a:t>
                </a:r>
              </a:p>
              <a:p>
                <a:r>
                  <a:rPr lang="en-US" dirty="0" smtClean="0"/>
                  <a:t>0,a,o</a:t>
                </a:r>
                <a:r>
                  <a:rPr lang="en-US" baseline="0" dirty="0" smtClean="0"/>
                  <a:t> transformations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≈</a:t>
                </a:r>
                <a:r>
                  <a:rPr lang="en-US" dirty="0" smtClean="0"/>
                  <a:t> 3-4 bits</a:t>
                </a:r>
              </a:p>
              <a:p>
                <a:r>
                  <a:rPr lang="en-US" dirty="0" smtClean="0"/>
                  <a:t>Capitalize</a:t>
                </a:r>
                <a:r>
                  <a:rPr lang="en-US" baseline="0" dirty="0" smtClean="0"/>
                  <a:t> or not = 1 bit</a:t>
                </a:r>
              </a:p>
              <a:p>
                <a:r>
                  <a:rPr lang="en-US" baseline="0" dirty="0" smtClean="0"/>
                  <a:t>Unknown order of trailing number odd special character = 1 bit</a:t>
                </a:r>
              </a:p>
              <a:p>
                <a:r>
                  <a:rPr lang="en-US" baseline="0" dirty="0" smtClean="0"/>
                  <a:t>Number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≈</a:t>
                </a:r>
                <a:r>
                  <a:rPr lang="en-US" dirty="0" smtClean="0"/>
                  <a:t> 3 bits</a:t>
                </a:r>
              </a:p>
              <a:p>
                <a:r>
                  <a:rPr lang="en-US" dirty="0" smtClean="0"/>
                  <a:t>Special character = 3 bits</a:t>
                </a:r>
              </a:p>
              <a:p>
                <a:r>
                  <a:rPr lang="en-US" dirty="0" smtClean="0"/>
                  <a:t>Unknown</a:t>
                </a:r>
                <a:r>
                  <a:rPr lang="en-US" baseline="0" dirty="0" smtClean="0"/>
                  <a:t> punctuation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≈</a:t>
                </a:r>
                <a:r>
                  <a:rPr lang="en-US" dirty="0" smtClean="0"/>
                  <a:t> 4 bits</a:t>
                </a:r>
              </a:p>
              <a:p>
                <a:r>
                  <a:rPr lang="en-US" dirty="0" smtClean="0"/>
                  <a:t>Total = 16 + 3 + 1 +1 + 3 + 4 = 28 bits 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BD687-0921-4559-9FF0-9C7CF44CDD0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438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BD687-0921-4559-9FF0-9C7CF44CDD0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897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BD687-0921-4559-9FF0-9C7CF44CDD0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60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757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351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981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21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38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769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415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510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6675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40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7" Type="http://schemas.openxmlformats.org/officeDocument/2006/relationships/image" Target="../media/image1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12.png"/><Relationship Id="rId4" Type="http://schemas.openxmlformats.org/officeDocument/2006/relationships/image" Target="../media/image2.pn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70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10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9.png"/><Relationship Id="rId5" Type="http://schemas.openxmlformats.org/officeDocument/2006/relationships/image" Target="../media/image7.png"/><Relationship Id="rId15" Type="http://schemas.openxmlformats.org/officeDocument/2006/relationships/image" Target="../media/image11.png"/><Relationship Id="rId10" Type="http://schemas.openxmlformats.org/officeDocument/2006/relationships/image" Target="../media/image91.png"/><Relationship Id="rId9" Type="http://schemas.openxmlformats.org/officeDocument/2006/relationships/image" Target="../media/image190.png"/><Relationship Id="rId1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03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12" Type="http://schemas.openxmlformats.org/officeDocument/2006/relationships/image" Target="../media/image31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11" Type="http://schemas.openxmlformats.org/officeDocument/2006/relationships/image" Target="../media/image200.png"/><Relationship Id="rId5" Type="http://schemas.openxmlformats.org/officeDocument/2006/relationships/image" Target="../media/image280.png"/><Relationship Id="rId10" Type="http://schemas.openxmlformats.org/officeDocument/2006/relationships/image" Target="../media/image111.png"/><Relationship Id="rId4" Type="http://schemas.openxmlformats.org/officeDocument/2006/relationships/image" Target="../media/image27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12" Type="http://schemas.openxmlformats.org/officeDocument/2006/relationships/image" Target="../media/image1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11" Type="http://schemas.openxmlformats.org/officeDocument/2006/relationships/image" Target="../media/image36.png"/><Relationship Id="rId5" Type="http://schemas.openxmlformats.org/officeDocument/2006/relationships/image" Target="../media/image102.png"/><Relationship Id="rId15" Type="http://schemas.openxmlformats.org/officeDocument/2006/relationships/image" Target="../media/image142.png"/><Relationship Id="rId4" Type="http://schemas.openxmlformats.org/officeDocument/2006/relationships/image" Target="../media/image32.png"/><Relationship Id="rId14" Type="http://schemas.openxmlformats.org/officeDocument/2006/relationships/image" Target="../media/image1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12" Type="http://schemas.openxmlformats.org/officeDocument/2006/relationships/image" Target="../media/image31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200.png"/><Relationship Id="rId5" Type="http://schemas.openxmlformats.org/officeDocument/2006/relationships/image" Target="../media/image41.png"/><Relationship Id="rId10" Type="http://schemas.openxmlformats.org/officeDocument/2006/relationships/image" Target="../media/image11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8.jpeg"/><Relationship Id="rId7" Type="http://schemas.openxmlformats.org/officeDocument/2006/relationships/image" Target="../media/image10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11" Type="http://schemas.openxmlformats.org/officeDocument/2006/relationships/image" Target="../media/image34.png"/><Relationship Id="rId5" Type="http://schemas.openxmlformats.org/officeDocument/2006/relationships/chart" Target="../charts/chart2.xml"/><Relationship Id="rId10" Type="http://schemas.openxmlformats.org/officeDocument/2006/relationships/image" Target="../media/image33.png"/><Relationship Id="rId4" Type="http://schemas.openxmlformats.org/officeDocument/2006/relationships/chart" Target="../charts/chart1.xml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xkcd.com/936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loudflare.com/learning/ssl/lava-lamp-encryption/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image" Target="../media/image451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image" Target="../media/image431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1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4" Type="http://schemas.openxmlformats.org/officeDocument/2006/relationships/image" Target="../media/image461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13" Type="http://schemas.openxmlformats.org/officeDocument/2006/relationships/image" Target="../media/image63.png"/><Relationship Id="rId3" Type="http://schemas.openxmlformats.org/officeDocument/2006/relationships/image" Target="../media/image430.png"/><Relationship Id="rId7" Type="http://schemas.openxmlformats.org/officeDocument/2006/relationships/image" Target="../media/image470.png"/><Relationship Id="rId12" Type="http://schemas.openxmlformats.org/officeDocument/2006/relationships/image" Target="../media/image520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0.png"/><Relationship Id="rId11" Type="http://schemas.openxmlformats.org/officeDocument/2006/relationships/image" Target="../media/image510.png"/><Relationship Id="rId5" Type="http://schemas.openxmlformats.org/officeDocument/2006/relationships/image" Target="../media/image450.png"/><Relationship Id="rId10" Type="http://schemas.openxmlformats.org/officeDocument/2006/relationships/image" Target="../media/image500.png"/><Relationship Id="rId4" Type="http://schemas.openxmlformats.org/officeDocument/2006/relationships/image" Target="../media/image45.jpeg"/><Relationship Id="rId9" Type="http://schemas.openxmlformats.org/officeDocument/2006/relationships/image" Target="../media/image490.png"/><Relationship Id="rId14" Type="http://schemas.openxmlformats.org/officeDocument/2006/relationships/image" Target="../media/image54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dirty="0"/>
              <a:t>Lecture 7 – Randomness, entropy, </a:t>
            </a:r>
            <a:br>
              <a:rPr lang="nb-NO" dirty="0"/>
            </a:br>
            <a:r>
              <a:rPr lang="nb-NO" dirty="0"/>
              <a:t>TRNG/PRNGs, stream ciphers</a:t>
            </a:r>
            <a:endParaRPr lang="en-US" strike="sngStrik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/>
              <a:t>01.10.2025 </a:t>
            </a:r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87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exam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Available on Canvas today (Wednesday, October 1)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Due: </a:t>
            </a:r>
            <a:r>
              <a:rPr lang="en-US" sz="1800" b="1" dirty="0"/>
              <a:t>two weeks </a:t>
            </a:r>
            <a:r>
              <a:rPr lang="en-US" sz="1800" dirty="0"/>
              <a:t>later (Wednesday, October 15, 23:59)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Take-home</a:t>
            </a:r>
            <a:r>
              <a:rPr lang="en-US" sz="1800" dirty="0"/>
              <a:t> exam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Individual: </a:t>
            </a:r>
            <a:r>
              <a:rPr lang="en-US" sz="1800" dirty="0"/>
              <a:t>collaboration is </a:t>
            </a:r>
            <a:r>
              <a:rPr lang="en-US" sz="1800" i="1" dirty="0"/>
              <a:t>not</a:t>
            </a:r>
            <a:r>
              <a:rPr lang="en-US" sz="1800" dirty="0"/>
              <a:t> allowed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Mandatory: </a:t>
            </a:r>
            <a:r>
              <a:rPr lang="en-US" sz="1800" dirty="0"/>
              <a:t>need to pass in order to be eligible for the exam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All sources allowed (save for explicitly searching for the solution)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Submission: Canvas (file type = PDF; strongly prefer if you use provided </a:t>
            </a:r>
            <a:r>
              <a:rPr lang="en-US" sz="1800" dirty="0" err="1"/>
              <a:t>LaTex</a:t>
            </a:r>
            <a:r>
              <a:rPr lang="en-US" sz="1800" dirty="0"/>
              <a:t> template)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Start early! The assignment may be more challenging than you expect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23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188417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err="1"/>
                        <a:t>Symmetric</a:t>
                      </a:r>
                      <a:r>
                        <a:rPr lang="nb-NO" b="1" baseline="0" dirty="0"/>
                        <a:t> </a:t>
                      </a:r>
                      <a:r>
                        <a:rPr lang="nb-NO" b="1" baseline="0" dirty="0" err="1"/>
                        <a:t>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645560" y="5601279"/>
            <a:ext cx="11464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/>
              <a:t>Unkeyed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6895691" y="5601858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/>
              <a:t>Hash</a:t>
            </a:r>
            <a:r>
              <a:rPr lang="nb-NO" dirty="0"/>
              <a:t> </a:t>
            </a:r>
            <a:r>
              <a:rPr lang="nb-NO" dirty="0" err="1"/>
              <a:t>functions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90629" y="5601279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TRNG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90629" y="3219092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PRNG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6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How to generate (lots) of randomness?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PRNGs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Stream ciphers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Randomness – what is it?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Entropy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TRNGs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Key derivation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661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Pseudorandom generators (PRG)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dirty="0"/>
                  <a:t>Have: a short string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1800" dirty="0"/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r>
                  <a:rPr lang="en-US" sz="1800" dirty="0"/>
                  <a:t>    </a:t>
                </a:r>
              </a:p>
              <a:p>
                <a:r>
                  <a:rPr lang="en-US" sz="1800" dirty="0"/>
                  <a:t>Want: a </a:t>
                </a:r>
                <a:r>
                  <a:rPr lang="en-US" sz="1800" i="1" dirty="0"/>
                  <a:t>long</a:t>
                </a:r>
                <a:r>
                  <a:rPr lang="en-US" sz="1800" dirty="0"/>
                  <a:t> string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800" dirty="0"/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p>
                  </m:oMath>
                </a14:m>
                <a:endParaRPr lang="en-US" sz="1800" dirty="0"/>
              </a:p>
              <a:p>
                <a:endParaRPr lang="en-US" sz="1800" dirty="0"/>
              </a:p>
              <a:p>
                <a:r>
                  <a:rPr lang="en-US" sz="1800" dirty="0"/>
                  <a:t>Solution: a </a:t>
                </a:r>
                <a:r>
                  <a:rPr lang="en-US" sz="1800" b="1" dirty="0"/>
                  <a:t>pseudorandom generator (PRG)</a:t>
                </a:r>
                <a:r>
                  <a:rPr lang="en-US" sz="1800" dirty="0"/>
                  <a:t>, i.e. a function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p>
                  </m:oMath>
                </a14:m>
                <a:endParaRPr lang="en-US" sz="1800" dirty="0"/>
              </a:p>
              <a:p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Expansion: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&gt;ℓ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err="1"/>
                  <a:t>Pseudorandomness</a:t>
                </a:r>
                <a:endParaRPr lang="en-US" sz="16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2087418" y="2949803"/>
            <a:ext cx="8675117" cy="855899"/>
            <a:chOff x="2578100" y="3687180"/>
            <a:chExt cx="8675117" cy="8558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ounded Rectangle 7"/>
                <p:cNvSpPr/>
                <p:nvPr/>
              </p:nvSpPr>
              <p:spPr bwMode="auto">
                <a:xfrm>
                  <a:off x="2578100" y="4038600"/>
                  <a:ext cx="1206500" cy="342900"/>
                </a:xfrm>
                <a:prstGeom prst="round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" name="Rounded 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78100" y="4038600"/>
                  <a:ext cx="1206500" cy="342900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 bwMode="auto">
                <a:xfrm>
                  <a:off x="4521200" y="3877021"/>
                  <a:ext cx="685800" cy="6660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kumimoji="0" lang="en-US" sz="2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21200" y="3877021"/>
                  <a:ext cx="685800" cy="66605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>
              <a:stCxn id="8" idx="3"/>
              <a:endCxn id="9" idx="1"/>
            </p:cNvCxnSpPr>
            <p:nvPr/>
          </p:nvCxnSpPr>
          <p:spPr bwMode="auto">
            <a:xfrm>
              <a:off x="3784600" y="4210050"/>
              <a:ext cx="73660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ounded Rectangle 12"/>
                <p:cNvSpPr/>
                <p:nvPr/>
              </p:nvSpPr>
              <p:spPr bwMode="auto">
                <a:xfrm>
                  <a:off x="5936382" y="4038601"/>
                  <a:ext cx="5299215" cy="342899"/>
                </a:xfrm>
                <a:prstGeom prst="round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sz="16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" name="Rounded 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36382" y="4038601"/>
                  <a:ext cx="5299215" cy="342899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>
              <a:stCxn id="9" idx="3"/>
              <a:endCxn id="13" idx="1"/>
            </p:cNvCxnSpPr>
            <p:nvPr/>
          </p:nvCxnSpPr>
          <p:spPr bwMode="auto">
            <a:xfrm>
              <a:off x="5207000" y="4210050"/>
              <a:ext cx="729382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0" name="Group 19"/>
            <p:cNvGrpSpPr/>
            <p:nvPr/>
          </p:nvGrpSpPr>
          <p:grpSpPr>
            <a:xfrm>
              <a:off x="2578100" y="3696706"/>
              <a:ext cx="1204998" cy="276999"/>
              <a:chOff x="829293" y="1437819"/>
              <a:chExt cx="1587334" cy="484656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829293" y="1631880"/>
                <a:ext cx="1587334" cy="158489"/>
                <a:chOff x="829293" y="1631880"/>
                <a:chExt cx="1587334" cy="158489"/>
              </a:xfrm>
            </p:grpSpPr>
            <p:cxnSp>
              <p:nvCxnSpPr>
                <p:cNvPr id="23" name="Straight Connector 22"/>
                <p:cNvCxnSpPr/>
                <p:nvPr/>
              </p:nvCxnSpPr>
              <p:spPr bwMode="auto">
                <a:xfrm flipV="1">
                  <a:off x="831272" y="1713481"/>
                  <a:ext cx="1585355" cy="1375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4" name="Straight Connector 23"/>
                <p:cNvCxnSpPr/>
                <p:nvPr/>
              </p:nvCxnSpPr>
              <p:spPr bwMode="auto">
                <a:xfrm flipV="1">
                  <a:off x="2416627" y="1631880"/>
                  <a:ext cx="0" cy="158489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5" name="Straight Connector 24"/>
                <p:cNvCxnSpPr/>
                <p:nvPr/>
              </p:nvCxnSpPr>
              <p:spPr bwMode="auto">
                <a:xfrm flipV="1">
                  <a:off x="829293" y="1631880"/>
                  <a:ext cx="0" cy="158489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1430722" y="1437819"/>
                    <a:ext cx="317496" cy="484656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ℓ </m:t>
                          </m:r>
                        </m:oMath>
                      </m:oMathPara>
                    </a14:m>
                    <a:endParaRPr lang="nb-NO" sz="1200" b="0" dirty="0"/>
                  </a:p>
                </p:txBody>
              </p:sp>
            </mc:Choice>
            <mc:Fallback xmlns="">
              <p:sp>
                <p:nvSpPr>
                  <p:cNvPr id="22" name="TextBox 2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30722" y="1437819"/>
                    <a:ext cx="317496" cy="484656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6" name="Group 25"/>
            <p:cNvGrpSpPr/>
            <p:nvPr/>
          </p:nvGrpSpPr>
          <p:grpSpPr>
            <a:xfrm>
              <a:off x="5936382" y="3687180"/>
              <a:ext cx="5316835" cy="276999"/>
              <a:chOff x="829293" y="1421153"/>
              <a:chExt cx="1587334" cy="484656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829293" y="1628407"/>
                <a:ext cx="1587334" cy="161962"/>
                <a:chOff x="829293" y="1628407"/>
                <a:chExt cx="1587334" cy="161962"/>
              </a:xfrm>
            </p:grpSpPr>
            <p:cxnSp>
              <p:nvCxnSpPr>
                <p:cNvPr id="29" name="Straight Connector 28"/>
                <p:cNvCxnSpPr/>
                <p:nvPr/>
              </p:nvCxnSpPr>
              <p:spPr bwMode="auto">
                <a:xfrm flipV="1">
                  <a:off x="831272" y="1713481"/>
                  <a:ext cx="1585355" cy="1375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0" name="Straight Connector 29"/>
                <p:cNvCxnSpPr/>
                <p:nvPr/>
              </p:nvCxnSpPr>
              <p:spPr bwMode="auto">
                <a:xfrm flipV="1">
                  <a:off x="2416627" y="1628407"/>
                  <a:ext cx="0" cy="161962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1" name="Straight Connector 30"/>
                <p:cNvCxnSpPr/>
                <p:nvPr/>
              </p:nvCxnSpPr>
              <p:spPr bwMode="auto">
                <a:xfrm flipV="1">
                  <a:off x="829293" y="1637971"/>
                  <a:ext cx="0" cy="152398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1576572" y="1421153"/>
                    <a:ext cx="72331" cy="484656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oMath>
                      </m:oMathPara>
                    </a14:m>
                    <a:endParaRPr lang="nb-NO" sz="1200" b="0" dirty="0"/>
                  </a:p>
                </p:txBody>
              </p:sp>
            </mc:Choice>
            <mc:Fallback xmlns="">
              <p:sp>
                <p:nvSpPr>
                  <p:cNvPr id="28" name="TextBox 2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76572" y="1421153"/>
                    <a:ext cx="72331" cy="484656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4" name="Rectangle 3"/>
          <p:cNvSpPr/>
          <p:nvPr/>
        </p:nvSpPr>
        <p:spPr>
          <a:xfrm>
            <a:off x="3913759" y="1057833"/>
            <a:ext cx="39372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(</a:t>
            </a:r>
            <a:r>
              <a:rPr lang="en-US" sz="1600" b="1" dirty="0">
                <a:solidFill>
                  <a:schemeClr val="accent2"/>
                </a:solidFill>
              </a:rPr>
              <a:t>uniform</a:t>
            </a:r>
            <a:r>
              <a:rPr lang="en-US" sz="1600" dirty="0">
                <a:solidFill>
                  <a:schemeClr val="accent2"/>
                </a:solidFill>
              </a:rPr>
              <a:t> and </a:t>
            </a:r>
            <a:r>
              <a:rPr lang="en-US" sz="1600" b="1" dirty="0">
                <a:solidFill>
                  <a:schemeClr val="accent2"/>
                </a:solidFill>
              </a:rPr>
              <a:t>independently</a:t>
            </a:r>
            <a:r>
              <a:rPr lang="en-US" sz="1600" dirty="0">
                <a:solidFill>
                  <a:schemeClr val="accent2"/>
                </a:solidFill>
              </a:rPr>
              <a:t> distributed)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913759" y="1383035"/>
            <a:ext cx="39372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(</a:t>
            </a:r>
            <a:r>
              <a:rPr lang="en-US" sz="1600" b="1" dirty="0">
                <a:solidFill>
                  <a:schemeClr val="accent2"/>
                </a:solidFill>
              </a:rPr>
              <a:t>uniform</a:t>
            </a:r>
            <a:r>
              <a:rPr lang="en-US" sz="1600" dirty="0">
                <a:solidFill>
                  <a:schemeClr val="accent2"/>
                </a:solidFill>
              </a:rPr>
              <a:t> and </a:t>
            </a:r>
            <a:r>
              <a:rPr lang="en-US" sz="1600" b="1" dirty="0">
                <a:solidFill>
                  <a:schemeClr val="accent2"/>
                </a:solidFill>
              </a:rPr>
              <a:t>independently</a:t>
            </a:r>
            <a:r>
              <a:rPr lang="en-US" sz="1600" dirty="0">
                <a:solidFill>
                  <a:schemeClr val="accent2"/>
                </a:solidFill>
              </a:rPr>
              <a:t> distributed)</a:t>
            </a:r>
          </a:p>
        </p:txBody>
      </p:sp>
      <p:sp>
        <p:nvSpPr>
          <p:cNvPr id="6" name="Right Brace 5"/>
          <p:cNvSpPr/>
          <p:nvPr/>
        </p:nvSpPr>
        <p:spPr bwMode="auto">
          <a:xfrm rot="5400000">
            <a:off x="7936527" y="1336854"/>
            <a:ext cx="310931" cy="5292586"/>
          </a:xfrm>
          <a:prstGeom prst="rightBrace">
            <a:avLst>
              <a:gd name="adj1" fmla="val 60694"/>
              <a:gd name="adj2" fmla="val 49685"/>
            </a:avLst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845629" y="4207066"/>
                <a:ext cx="4757057" cy="44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C00000"/>
                    </a:solidFill>
                  </a:rPr>
                  <a:t>this should look like a random string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sSup>
                      <m:sSupPr>
                        <m:ctrlP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p>
                  </m:oMath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629" y="4207066"/>
                <a:ext cx="4757057" cy="440120"/>
              </a:xfrm>
              <a:prstGeom prst="rect">
                <a:avLst/>
              </a:prstGeom>
              <a:blipFill rotWithShape="0">
                <a:blip r:embed="rId9"/>
                <a:stretch>
                  <a:fillRect l="-769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86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2" grpId="0"/>
      <p:bldP spid="6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Pseudorandomness</a:t>
            </a:r>
            <a:r>
              <a:rPr lang="en-US" dirty="0"/>
              <a:t> 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6824420" y="1994574"/>
            <a:ext cx="2882900" cy="29083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2737590" y="1994574"/>
            <a:ext cx="2882900" cy="2908300"/>
            <a:chOff x="2425700" y="1994574"/>
            <a:chExt cx="2882900" cy="2908300"/>
          </a:xfrm>
        </p:grpSpPr>
        <p:sp>
          <p:nvSpPr>
            <p:cNvPr id="4" name="Rectangle 3"/>
            <p:cNvSpPr/>
            <p:nvPr/>
          </p:nvSpPr>
          <p:spPr bwMode="auto">
            <a:xfrm>
              <a:off x="2425700" y="1994574"/>
              <a:ext cx="2882900" cy="2908300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6" name="Oval 5"/>
            <p:cNvSpPr>
              <a:spLocks noChangeAspect="1"/>
            </p:cNvSpPr>
            <p:nvPr/>
          </p:nvSpPr>
          <p:spPr bwMode="auto">
            <a:xfrm>
              <a:off x="4247823" y="28247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7" name="Oval 6"/>
            <p:cNvSpPr>
              <a:spLocks noChangeAspect="1"/>
            </p:cNvSpPr>
            <p:nvPr/>
          </p:nvSpPr>
          <p:spPr bwMode="auto">
            <a:xfrm>
              <a:off x="3970623" y="32459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8" name="Oval 7"/>
            <p:cNvSpPr>
              <a:spLocks noChangeAspect="1"/>
            </p:cNvSpPr>
            <p:nvPr/>
          </p:nvSpPr>
          <p:spPr bwMode="auto">
            <a:xfrm>
              <a:off x="3934623" y="373675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 bwMode="auto">
            <a:xfrm>
              <a:off x="3436203" y="343762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 bwMode="auto">
            <a:xfrm>
              <a:off x="3862623" y="28247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 bwMode="auto">
            <a:xfrm>
              <a:off x="4972041" y="389482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 bwMode="auto">
            <a:xfrm>
              <a:off x="4087023" y="388915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 bwMode="auto">
            <a:xfrm>
              <a:off x="4015023" y="29771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 bwMode="auto">
            <a:xfrm>
              <a:off x="3148362" y="28967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 bwMode="auto">
            <a:xfrm>
              <a:off x="4319823" y="32819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 bwMode="auto">
            <a:xfrm>
              <a:off x="3384541" y="385485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 bwMode="auto">
            <a:xfrm>
              <a:off x="3536941" y="400725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 bwMode="auto">
            <a:xfrm>
              <a:off x="3307337" y="4200075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 bwMode="auto">
            <a:xfrm>
              <a:off x="3095712" y="2409658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 bwMode="auto">
            <a:xfrm>
              <a:off x="4772773" y="30491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2869121" y="377275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 bwMode="auto">
            <a:xfrm>
              <a:off x="4391823" y="2479382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 bwMode="auto">
            <a:xfrm>
              <a:off x="4286909" y="4236075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 bwMode="auto">
            <a:xfrm>
              <a:off x="4568618" y="3972453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 bwMode="auto">
            <a:xfrm>
              <a:off x="3862623" y="4465350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 bwMode="auto">
            <a:xfrm>
              <a:off x="4808773" y="439360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 bwMode="auto">
            <a:xfrm>
              <a:off x="4090987" y="31115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 bwMode="auto">
            <a:xfrm>
              <a:off x="3826623" y="227286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 bwMode="auto">
            <a:xfrm>
              <a:off x="2797121" y="2568033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 bwMode="auto">
            <a:xfrm>
              <a:off x="2754897" y="30851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 bwMode="auto">
            <a:xfrm>
              <a:off x="2593261" y="4706122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 bwMode="auto">
            <a:xfrm>
              <a:off x="2797121" y="4630644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 bwMode="auto">
            <a:xfrm>
              <a:off x="3384541" y="4623384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 bwMode="auto">
            <a:xfrm>
              <a:off x="4900041" y="2166844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 bwMode="auto">
            <a:xfrm>
              <a:off x="4972041" y="4706122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 bwMode="auto">
            <a:xfrm>
              <a:off x="3436203" y="2094844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 bwMode="auto">
            <a:xfrm>
              <a:off x="3597227" y="2418670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 bwMode="auto">
            <a:xfrm>
              <a:off x="5095703" y="350962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 bwMode="auto">
            <a:xfrm>
              <a:off x="2790897" y="3956285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 bwMode="auto">
            <a:xfrm>
              <a:off x="2943297" y="4108685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1" name="Oval 40"/>
            <p:cNvSpPr>
              <a:spLocks noChangeAspect="1"/>
            </p:cNvSpPr>
            <p:nvPr/>
          </p:nvSpPr>
          <p:spPr bwMode="auto">
            <a:xfrm>
              <a:off x="5095703" y="2590435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2" name="Oval 41"/>
            <p:cNvSpPr>
              <a:spLocks noChangeAspect="1"/>
            </p:cNvSpPr>
            <p:nvPr/>
          </p:nvSpPr>
          <p:spPr bwMode="auto">
            <a:xfrm>
              <a:off x="5033441" y="30131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3" name="Oval 42"/>
            <p:cNvSpPr>
              <a:spLocks noChangeAspect="1"/>
            </p:cNvSpPr>
            <p:nvPr/>
          </p:nvSpPr>
          <p:spPr bwMode="auto">
            <a:xfrm>
              <a:off x="3440647" y="301898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4" name="Oval 43"/>
            <p:cNvSpPr>
              <a:spLocks noChangeAspect="1"/>
            </p:cNvSpPr>
            <p:nvPr/>
          </p:nvSpPr>
          <p:spPr bwMode="auto">
            <a:xfrm>
              <a:off x="3215979" y="30395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5" name="Oval 44"/>
            <p:cNvSpPr>
              <a:spLocks noChangeAspect="1"/>
            </p:cNvSpPr>
            <p:nvPr/>
          </p:nvSpPr>
          <p:spPr bwMode="auto">
            <a:xfrm>
              <a:off x="2707334" y="220086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 bwMode="auto">
            <a:xfrm>
              <a:off x="3420541" y="2662435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7" name="Oval 46"/>
            <p:cNvSpPr>
              <a:spLocks noChangeAspect="1"/>
            </p:cNvSpPr>
            <p:nvPr/>
          </p:nvSpPr>
          <p:spPr bwMode="auto">
            <a:xfrm>
              <a:off x="3705150" y="2617107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 bwMode="auto">
            <a:xfrm>
              <a:off x="3662092" y="2860741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49" name="Oval 48"/>
            <p:cNvSpPr>
              <a:spLocks noChangeAspect="1"/>
            </p:cNvSpPr>
            <p:nvPr/>
          </p:nvSpPr>
          <p:spPr bwMode="auto">
            <a:xfrm>
              <a:off x="4736773" y="4497166"/>
              <a:ext cx="72000" cy="7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7895493" y="5184094"/>
                <a:ext cx="10462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493" y="5184094"/>
                <a:ext cx="104628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687334" y="3426482"/>
                <a:ext cx="10462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7334" y="3426482"/>
                <a:ext cx="1046284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777163" y="3178012"/>
                <a:ext cx="10462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7163" y="3178012"/>
                <a:ext cx="1046284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Freeform 53"/>
          <p:cNvSpPr/>
          <p:nvPr/>
        </p:nvSpPr>
        <p:spPr bwMode="auto">
          <a:xfrm>
            <a:off x="1659856" y="2833648"/>
            <a:ext cx="1767928" cy="824645"/>
          </a:xfrm>
          <a:custGeom>
            <a:avLst/>
            <a:gdLst>
              <a:gd name="connsiteX0" fmla="*/ 0 w 1406769"/>
              <a:gd name="connsiteY0" fmla="*/ 592148 h 592148"/>
              <a:gd name="connsiteX1" fmla="*/ 808892 w 1406769"/>
              <a:gd name="connsiteY1" fmla="*/ 47025 h 592148"/>
              <a:gd name="connsiteX2" fmla="*/ 1406769 w 1406769"/>
              <a:gd name="connsiteY2" fmla="*/ 64609 h 592148"/>
              <a:gd name="connsiteX0" fmla="*/ 0 w 1406769"/>
              <a:gd name="connsiteY0" fmla="*/ 560182 h 560182"/>
              <a:gd name="connsiteX1" fmla="*/ 668215 w 1406769"/>
              <a:gd name="connsiteY1" fmla="*/ 76605 h 560182"/>
              <a:gd name="connsiteX2" fmla="*/ 1406769 w 1406769"/>
              <a:gd name="connsiteY2" fmla="*/ 32643 h 56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6769" h="560182">
                <a:moveTo>
                  <a:pt x="0" y="560182"/>
                </a:moveTo>
                <a:cubicBezTo>
                  <a:pt x="287215" y="331582"/>
                  <a:pt x="433754" y="164528"/>
                  <a:pt x="668215" y="76605"/>
                </a:cubicBezTo>
                <a:cubicBezTo>
                  <a:pt x="902677" y="-11318"/>
                  <a:pt x="1225061" y="-20111"/>
                  <a:pt x="1406769" y="32643"/>
                </a:cubicBezTo>
              </a:path>
            </a:pathLst>
          </a:cu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901412" y="3334179"/>
                <a:ext cx="1046284" cy="315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p>
                      </m:sSup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412" y="3334179"/>
                <a:ext cx="1046284" cy="31540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839771" y="5189069"/>
                <a:ext cx="10462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771" y="5189069"/>
                <a:ext cx="104628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5797736" y="3215441"/>
            <a:ext cx="11226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PRNG sec.</a:t>
            </a:r>
          </a:p>
        </p:txBody>
      </p:sp>
      <p:sp>
        <p:nvSpPr>
          <p:cNvPr id="59" name="Rectangle 58"/>
          <p:cNvSpPr/>
          <p:nvPr/>
        </p:nvSpPr>
        <p:spPr bwMode="auto">
          <a:xfrm>
            <a:off x="1214103" y="3688324"/>
            <a:ext cx="341453" cy="30337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55" name="Slide Number Placeholder 5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17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PRNG – security definition 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309459" y="3332667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7999405"/>
                  </p:ext>
                </p:extLst>
              </p:nvPr>
            </p:nvGraphicFramePr>
            <p:xfrm>
              <a:off x="6267130" y="1565662"/>
              <a:ext cx="1727085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2708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7354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ℓ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400" b="1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7999405"/>
                  </p:ext>
                </p:extLst>
              </p:nvPr>
            </p:nvGraphicFramePr>
            <p:xfrm>
              <a:off x="6267130" y="1565662"/>
              <a:ext cx="1727085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2708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52" t="-37956" r="-704" b="-1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1520884"/>
                  </p:ext>
                </p:extLst>
              </p:nvPr>
            </p:nvGraphicFramePr>
            <p:xfrm>
              <a:off x="9266193" y="1561663"/>
              <a:ext cx="1706607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0660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06539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2420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1520884"/>
                  </p:ext>
                </p:extLst>
              </p:nvPr>
            </p:nvGraphicFramePr>
            <p:xfrm>
              <a:off x="9266193" y="1561663"/>
              <a:ext cx="1706607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0660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6539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2420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57" t="-38235" r="-1071" b="-14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0" name="Straight Arrow Connector 39"/>
          <p:cNvCxnSpPr/>
          <p:nvPr/>
        </p:nvCxnSpPr>
        <p:spPr bwMode="auto">
          <a:xfrm>
            <a:off x="7349067" y="2810933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9210664" y="2830597"/>
            <a:ext cx="825342" cy="60754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4" name="Picture 5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437" y="1889316"/>
            <a:ext cx="283534" cy="4145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2176594">
                <a:off x="7558552" y="2857441"/>
                <a:ext cx="666637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558552" y="2857441"/>
                <a:ext cx="666637" cy="30784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val Callout 55"/>
              <p:cNvSpPr/>
              <p:nvPr/>
            </p:nvSpPr>
            <p:spPr bwMode="auto">
              <a:xfrm>
                <a:off x="6267131" y="3552669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56" name="Oval Callout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7131" y="3552669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0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1029435" y="4868798"/>
                <a:ext cx="5488432" cy="116052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Definition: </a:t>
                </a:r>
                <a:r>
                  <a:rPr lang="nb-NO" sz="1600" dirty="0"/>
                  <a:t>The </a:t>
                </a:r>
                <a:r>
                  <a:rPr lang="nb-NO" sz="1600" b="1" dirty="0"/>
                  <a:t>PRNG advantage</a:t>
                </a:r>
                <a:r>
                  <a:rPr lang="nb-NO" sz="1600" dirty="0"/>
                  <a:t> of an 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prg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600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 sz="1600" b="0" i="0" smtClean="0">
                                          <a:latin typeface="Cambria Math" panose="02040503050406030204" pitchFamily="18" charset="0"/>
                                        </a:rPr>
                                        <m:t>prg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9435" y="4868798"/>
                <a:ext cx="5488432" cy="1160527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9314247">
                <a:off x="9213289" y="2851963"/>
                <a:ext cx="666637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314247">
                <a:off x="9213289" y="2851963"/>
                <a:ext cx="666637" cy="30784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1219425" y="1458242"/>
            <a:ext cx="2859328" cy="2522430"/>
            <a:chOff x="733381" y="1215002"/>
            <a:chExt cx="3407362" cy="18081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 bwMode="auto">
                <a:xfrm>
                  <a:off x="733381" y="1215002"/>
                  <a:ext cx="3407362" cy="250920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prg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215002"/>
                  <a:ext cx="3407362" cy="250920"/>
                </a:xfrm>
                <a:prstGeom prst="rect">
                  <a:avLst/>
                </a:prstGeom>
                <a:blipFill>
                  <a:blip r:embed="rId14"/>
                  <a:stretch>
                    <a:fillRect b="-163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 bwMode="auto">
                <a:xfrm>
                  <a:off x="733381" y="1465922"/>
                  <a:ext cx="3407362" cy="1557234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ts val="23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1463" indent="-271463" fontAlgn="base">
                    <a:lnSpc>
                      <a:spcPts val="23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1463" indent="-271463" fontAlgn="base">
                    <a:lnSpc>
                      <a:spcPts val="23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1463" indent="-271463" fontAlgn="base">
                    <a:lnSpc>
                      <a:spcPts val="23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</m:t>
                          </m:r>
                        </m:sub>
                      </m:sSub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𝐿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1463" indent="-271463" fontAlgn="base">
                    <a:lnSpc>
                      <a:spcPts val="23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1463" indent="-271463" fontAlgn="base">
                    <a:lnSpc>
                      <a:spcPts val="23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𝐫𝐞𝐭𝐮𝐫𝐧</m:t>
                      </m:r>
                      <m: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465922"/>
                  <a:ext cx="3407362" cy="155723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1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53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56" grpId="0" animBg="1"/>
      <p:bldP spid="21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Congruential Generator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729325" y="2356929"/>
                <a:ext cx="3006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func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325" y="2356929"/>
                <a:ext cx="3006419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>
                <a:off x="3407314" y="2994552"/>
                <a:ext cx="913489" cy="751890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LCG</m:t>
                      </m:r>
                    </m:oMath>
                  </m:oMathPara>
                </a14:m>
                <a:endParaRPr kumimoji="0" lang="en-US" sz="2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07314" y="2994552"/>
                <a:ext cx="913489" cy="75189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24" idx="3"/>
            <a:endCxn id="8" idx="1"/>
          </p:cNvCxnSpPr>
          <p:nvPr/>
        </p:nvCxnSpPr>
        <p:spPr bwMode="auto">
          <a:xfrm>
            <a:off x="2890009" y="3370497"/>
            <a:ext cx="51730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stCxn id="8" idx="3"/>
            <a:endCxn id="25" idx="1"/>
          </p:cNvCxnSpPr>
          <p:nvPr/>
        </p:nvCxnSpPr>
        <p:spPr bwMode="auto">
          <a:xfrm>
            <a:off x="4320803" y="3370497"/>
            <a:ext cx="87996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367496" y="3185831"/>
                <a:ext cx="5225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7496" y="3185831"/>
                <a:ext cx="522513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200772" y="3185831"/>
                <a:ext cx="28818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⋯  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772" y="3185831"/>
                <a:ext cx="2881870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392965" y="2293576"/>
                <a:ext cx="9905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2965" y="2293576"/>
                <a:ext cx="990599" cy="30777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 bwMode="auto">
          <a:xfrm flipH="1">
            <a:off x="5441830" y="2639453"/>
            <a:ext cx="293914" cy="50116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035221" y="1921904"/>
                <a:ext cx="9599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5221" y="1921904"/>
                <a:ext cx="959904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/>
          <p:cNvCxnSpPr/>
          <p:nvPr/>
        </p:nvCxnSpPr>
        <p:spPr bwMode="auto">
          <a:xfrm flipH="1">
            <a:off x="5869216" y="2274898"/>
            <a:ext cx="514348" cy="8657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/>
          <p:nvPr/>
        </p:nvCxnSpPr>
        <p:spPr bwMode="auto">
          <a:xfrm flipH="1">
            <a:off x="6306824" y="1931429"/>
            <a:ext cx="747632" cy="118201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728265" y="1558193"/>
                <a:ext cx="9599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8265" y="1558193"/>
                <a:ext cx="959904" cy="30777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 bwMode="auto">
              <a:xfrm>
                <a:off x="3407314" y="4598483"/>
                <a:ext cx="913489" cy="751890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LCG</m:t>
                          </m:r>
                        </m:e>
                        <m:sup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kumimoji="0" lang="en-US" sz="2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07314" y="4598483"/>
                <a:ext cx="913489" cy="751890"/>
              </a:xfrm>
              <a:prstGeom prst="rect">
                <a:avLst/>
              </a:prstGeom>
              <a:blipFill rotWithShape="0">
                <a:blip r:embed="rId10"/>
                <a:stretch>
                  <a:fillRect l="-3922" r="-654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53" idx="3"/>
            <a:endCxn id="50" idx="1"/>
          </p:cNvCxnSpPr>
          <p:nvPr/>
        </p:nvCxnSpPr>
        <p:spPr bwMode="auto">
          <a:xfrm>
            <a:off x="2890009" y="4974428"/>
            <a:ext cx="51730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50" idx="3"/>
            <a:endCxn id="54" idx="1"/>
          </p:cNvCxnSpPr>
          <p:nvPr/>
        </p:nvCxnSpPr>
        <p:spPr bwMode="auto">
          <a:xfrm>
            <a:off x="4320803" y="4974428"/>
            <a:ext cx="87996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367496" y="4789762"/>
                <a:ext cx="5225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7496" y="4789762"/>
                <a:ext cx="522513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200772" y="4789762"/>
                <a:ext cx="28818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⋯  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772" y="4789762"/>
                <a:ext cx="2881870" cy="369332"/>
              </a:xfrm>
              <a:prstGeom prst="rect">
                <a:avLst/>
              </a:prstGeom>
              <a:blipFill rotWithShape="0">
                <a:blip r:embed="rId12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485518" y="5766472"/>
                <a:ext cx="30064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top</m:t>
                      </m:r>
                      <m:r>
                        <a:rPr lang="nb-NO" sz="16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32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bits</m:t>
                      </m:r>
                      <m:r>
                        <a:rPr lang="nb-NO" sz="16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5518" y="5766472"/>
                <a:ext cx="3006419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Slide Number Placeholder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970909" y="3734248"/>
                <a:ext cx="44442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</a:rPr>
                  <a:t>(Learning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reveals all other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)</a:t>
                </a: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0909" y="3734248"/>
                <a:ext cx="4444249" cy="338554"/>
              </a:xfrm>
              <a:prstGeom prst="rect">
                <a:avLst/>
              </a:prstGeom>
              <a:blipFill rotWithShape="0">
                <a:blip r:embed="rId14"/>
                <a:stretch>
                  <a:fillRect l="-823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Rounded Rectangle 59"/>
          <p:cNvSpPr/>
          <p:nvPr/>
        </p:nvSpPr>
        <p:spPr bwMode="auto">
          <a:xfrm rot="1232824">
            <a:off x="8401689" y="2747459"/>
            <a:ext cx="2534640" cy="472544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Completely insecure! </a:t>
            </a:r>
          </a:p>
        </p:txBody>
      </p:sp>
      <p:sp>
        <p:nvSpPr>
          <p:cNvPr id="61" name="Rounded Rectangle 60"/>
          <p:cNvSpPr/>
          <p:nvPr/>
        </p:nvSpPr>
        <p:spPr bwMode="auto">
          <a:xfrm rot="1261330">
            <a:off x="7898340" y="4858698"/>
            <a:ext cx="3330001" cy="472544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Still completely insecure!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86701" y="5984777"/>
                <a:ext cx="3785986" cy="358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</a:rPr>
                  <a:t>(Learning a few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reveals all other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)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701" y="5984777"/>
                <a:ext cx="3785986" cy="358368"/>
              </a:xfrm>
              <a:prstGeom prst="rect">
                <a:avLst/>
              </a:prstGeom>
              <a:blipFill rotWithShape="0">
                <a:blip r:embed="rId15"/>
                <a:stretch>
                  <a:fillRect l="-966" t="-5085" b="-15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Arrow Connector 62"/>
          <p:cNvCxnSpPr/>
          <p:nvPr/>
        </p:nvCxnSpPr>
        <p:spPr bwMode="auto">
          <a:xfrm flipV="1">
            <a:off x="5441830" y="5205121"/>
            <a:ext cx="221047" cy="50478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3112489" y="1633661"/>
                <a:ext cx="25980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1400" dirty="0"/>
                  <a:t> are public</a:t>
                </a: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489" y="1633661"/>
                <a:ext cx="2598057" cy="307777"/>
              </a:xfrm>
              <a:prstGeom prst="rect">
                <a:avLst/>
              </a:prstGeom>
              <a:blipFill rotWithShape="0">
                <a:blip r:embed="rId16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787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/>
      <p:bldP spid="30" grpId="0"/>
      <p:bldP spid="36" grpId="0"/>
      <p:bldP spid="50" grpId="0" animBg="1"/>
      <p:bldP spid="53" grpId="0"/>
      <p:bldP spid="54" grpId="0"/>
      <p:bldP spid="56" grpId="0"/>
      <p:bldP spid="59" grpId="0"/>
      <p:bldP spid="60" grpId="0" animBg="1"/>
      <p:bldP spid="61" grpId="0" animBg="1"/>
      <p:bldP spid="62" grpId="0"/>
      <p:bldP spid="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PRNGs – CTR-mode</a:t>
            </a:r>
          </a:p>
        </p:txBody>
      </p:sp>
      <p:sp>
        <p:nvSpPr>
          <p:cNvPr id="37" name="Rounded Rectangle 36"/>
          <p:cNvSpPr/>
          <p:nvPr/>
        </p:nvSpPr>
        <p:spPr bwMode="auto">
          <a:xfrm>
            <a:off x="3782076" y="3514861"/>
            <a:ext cx="6911312" cy="297249"/>
          </a:xfrm>
          <a:prstGeom prst="roundRect">
            <a:avLst/>
          </a:prstGeom>
          <a:solidFill>
            <a:srgbClr val="FFF5F3"/>
          </a:solidFill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>
              <a:ea typeface="Cambria Math" panose="02040503050406030204" pitchFamily="18" charset="0"/>
            </a:endParaRPr>
          </a:p>
        </p:txBody>
      </p:sp>
      <p:sp>
        <p:nvSpPr>
          <p:cNvPr id="43" name="Rounded Rectangle 42"/>
          <p:cNvSpPr/>
          <p:nvPr/>
        </p:nvSpPr>
        <p:spPr bwMode="auto">
          <a:xfrm>
            <a:off x="3770788" y="4116640"/>
            <a:ext cx="3092573" cy="311272"/>
          </a:xfrm>
          <a:prstGeom prst="roundRect">
            <a:avLst/>
          </a:prstGeom>
          <a:solidFill>
            <a:srgbClr val="EEECFE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>
              <a:ea typeface="Cambria Math" panose="02040503050406030204" pitchFamily="18" charset="0"/>
            </a:endParaRPr>
          </a:p>
        </p:txBody>
      </p:sp>
      <p:sp>
        <p:nvSpPr>
          <p:cNvPr id="44" name="Flowchart: Or 43"/>
          <p:cNvSpPr>
            <a:spLocks/>
          </p:cNvSpPr>
          <p:nvPr/>
        </p:nvSpPr>
        <p:spPr bwMode="auto">
          <a:xfrm>
            <a:off x="5210429" y="3879369"/>
            <a:ext cx="171365" cy="171365"/>
          </a:xfrm>
          <a:prstGeom prst="flowChartOr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3783544" y="4731090"/>
                <a:ext cx="3079817" cy="318578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83544" y="4731090"/>
                <a:ext cx="3079817" cy="318578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4609140" y="4371812"/>
            <a:ext cx="1373941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564103" y="4115289"/>
                <a:ext cx="146401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103" y="4115289"/>
                <a:ext cx="1464016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564103" y="4738108"/>
                <a:ext cx="146401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103" y="4738108"/>
                <a:ext cx="1464016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>
            <a:stCxn id="50" idx="2"/>
            <a:endCxn id="51" idx="0"/>
          </p:cNvCxnSpPr>
          <p:nvPr/>
        </p:nvCxnSpPr>
        <p:spPr bwMode="auto">
          <a:xfrm>
            <a:off x="2745035" y="2723234"/>
            <a:ext cx="1" cy="2007856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2058064" y="2384680"/>
            <a:ext cx="1373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/>
              <a:t>ctr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058065" y="4731090"/>
                <a:ext cx="13739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8065" y="4731090"/>
                <a:ext cx="1373941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 rot="20161463">
            <a:off x="1232778" y="1949929"/>
            <a:ext cx="1853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pick randomly</a:t>
            </a:r>
          </a:p>
        </p:txBody>
      </p:sp>
      <p:cxnSp>
        <p:nvCxnSpPr>
          <p:cNvPr id="53" name="Straight Arrow Connector 52"/>
          <p:cNvCxnSpPr>
            <a:stCxn id="52" idx="2"/>
          </p:cNvCxnSpPr>
          <p:nvPr/>
        </p:nvCxnSpPr>
        <p:spPr bwMode="auto">
          <a:xfrm>
            <a:off x="2234467" y="2303328"/>
            <a:ext cx="331661" cy="1772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Rounded Rectangle 53"/>
          <p:cNvSpPr/>
          <p:nvPr/>
        </p:nvSpPr>
        <p:spPr bwMode="auto">
          <a:xfrm>
            <a:off x="3782076" y="3507128"/>
            <a:ext cx="3091011" cy="312623"/>
          </a:xfrm>
          <a:prstGeom prst="round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>
              <a:ea typeface="Cambria Math" panose="020405030504060302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829841" y="3485916"/>
            <a:ext cx="1464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keystream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446174" y="3650358"/>
            <a:ext cx="1373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dirty="0">
              <a:solidFill>
                <a:schemeClr val="bg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462781" y="2911685"/>
                <a:ext cx="8085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2781" y="2911685"/>
                <a:ext cx="808559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Rectangle 77"/>
          <p:cNvSpPr/>
          <p:nvPr/>
        </p:nvSpPr>
        <p:spPr bwMode="auto">
          <a:xfrm>
            <a:off x="10252816" y="3526640"/>
            <a:ext cx="455406" cy="273600"/>
          </a:xfrm>
          <a:prstGeom prst="rect">
            <a:avLst/>
          </a:prstGeom>
          <a:solidFill>
            <a:srgbClr val="FFF5F3"/>
          </a:solidFill>
          <a:ln w="19050" cap="flat" cmpd="sng" algn="ctr">
            <a:noFill/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>
              <a:ea typeface="Cambria Math" panose="020405030504060302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714697" y="2384680"/>
            <a:ext cx="808559" cy="1230060"/>
            <a:chOff x="3952256" y="2904677"/>
            <a:chExt cx="808559" cy="1230060"/>
          </a:xfrm>
        </p:grpSpPr>
        <p:cxnSp>
          <p:nvCxnSpPr>
            <p:cNvPr id="39" name="Straight Arrow Connector 38"/>
            <p:cNvCxnSpPr>
              <a:stCxn id="40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0" name="TextBox 39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ctr+1</a:t>
              </a:r>
            </a:p>
          </p:txBody>
        </p:sp>
        <p:cxnSp>
          <p:nvCxnSpPr>
            <p:cNvPr id="41" name="Straight Arrow Connector 40"/>
            <p:cNvCxnSpPr>
              <a:stCxn id="42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9" name="TextBox 78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930315" y="2384680"/>
            <a:ext cx="808559" cy="1230060"/>
            <a:chOff x="3952256" y="2904677"/>
            <a:chExt cx="808559" cy="1230060"/>
          </a:xfrm>
        </p:grpSpPr>
        <p:cxnSp>
          <p:nvCxnSpPr>
            <p:cNvPr id="81" name="Straight Arrow Connector 80"/>
            <p:cNvCxnSpPr>
              <a:stCxn id="82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2" name="TextBox 81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ctr+2</a:t>
              </a:r>
            </a:p>
          </p:txBody>
        </p:sp>
        <p:cxnSp>
          <p:nvCxnSpPr>
            <p:cNvPr id="83" name="Straight Arrow Connector 82"/>
            <p:cNvCxnSpPr>
              <a:stCxn id="84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TextBox 84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145933" y="2384680"/>
            <a:ext cx="808559" cy="1230060"/>
            <a:chOff x="3952256" y="2904677"/>
            <a:chExt cx="808559" cy="1230060"/>
          </a:xfrm>
        </p:grpSpPr>
        <p:cxnSp>
          <p:nvCxnSpPr>
            <p:cNvPr id="87" name="Straight Arrow Connector 86"/>
            <p:cNvCxnSpPr>
              <a:stCxn id="88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8" name="TextBox 87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ctr+3</a:t>
              </a:r>
            </a:p>
          </p:txBody>
        </p:sp>
        <p:cxnSp>
          <p:nvCxnSpPr>
            <p:cNvPr id="89" name="Straight Arrow Connector 88"/>
            <p:cNvCxnSpPr>
              <a:stCxn id="90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1" name="TextBox 90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7361551" y="2384680"/>
            <a:ext cx="808559" cy="1230060"/>
            <a:chOff x="3952256" y="2904677"/>
            <a:chExt cx="808559" cy="1230060"/>
          </a:xfrm>
        </p:grpSpPr>
        <p:cxnSp>
          <p:nvCxnSpPr>
            <p:cNvPr id="93" name="Straight Arrow Connector 92"/>
            <p:cNvCxnSpPr>
              <a:stCxn id="94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4" name="TextBox 93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ctr+4</a:t>
              </a:r>
            </a:p>
          </p:txBody>
        </p:sp>
        <p:cxnSp>
          <p:nvCxnSpPr>
            <p:cNvPr id="95" name="Straight Arrow Connector 94"/>
            <p:cNvCxnSpPr>
              <a:stCxn id="96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Rectangle 95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6" name="Rectangle 9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7" name="TextBox 96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8577170" y="2384680"/>
            <a:ext cx="808559" cy="1230060"/>
            <a:chOff x="3952256" y="2904677"/>
            <a:chExt cx="808559" cy="1230060"/>
          </a:xfrm>
        </p:grpSpPr>
        <p:cxnSp>
          <p:nvCxnSpPr>
            <p:cNvPr id="99" name="Straight Arrow Connector 98"/>
            <p:cNvCxnSpPr>
              <a:stCxn id="100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0" name="TextBox 99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ctr+5</a:t>
              </a:r>
            </a:p>
          </p:txBody>
        </p:sp>
        <p:cxnSp>
          <p:nvCxnSpPr>
            <p:cNvPr id="101" name="Straight Arrow Connector 100"/>
            <p:cNvCxnSpPr>
              <a:stCxn id="102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02" name="Rectangle 10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3" name="TextBox 102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1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51" grpId="0"/>
      <p:bldP spid="52" grpId="0"/>
      <p:bldP spid="54" grpId="0" animBg="1"/>
      <p:bldP spid="55" grpId="0"/>
      <p:bldP spid="77" grpId="0"/>
      <p:bldP spid="7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 ciphers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43706" y="5330856"/>
                <a:ext cx="23347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706" y="5330856"/>
                <a:ext cx="2334742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365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446536" y="3173632"/>
                <a:ext cx="1206500" cy="342900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6536" y="3173632"/>
                <a:ext cx="1206500" cy="342900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 bwMode="auto">
              <a:xfrm>
                <a:off x="4389636" y="3012053"/>
                <a:ext cx="685800" cy="66605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kumimoji="0" lang="en-US" sz="2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89636" y="3012053"/>
                <a:ext cx="685800" cy="66605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>
            <a:stCxn id="8" idx="3"/>
            <a:endCxn id="9" idx="1"/>
          </p:cNvCxnSpPr>
          <p:nvPr/>
        </p:nvCxnSpPr>
        <p:spPr bwMode="auto">
          <a:xfrm>
            <a:off x="3653036" y="3345082"/>
            <a:ext cx="73660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5804818" y="3173633"/>
                <a:ext cx="5299215" cy="342899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4818" y="3173633"/>
                <a:ext cx="5299215" cy="342899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>
            <a:stCxn id="9" idx="3"/>
            <a:endCxn id="11" idx="1"/>
          </p:cNvCxnSpPr>
          <p:nvPr/>
        </p:nvCxnSpPr>
        <p:spPr bwMode="auto">
          <a:xfrm>
            <a:off x="5075436" y="3345082"/>
            <a:ext cx="72938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57548" y="5700621"/>
                <a:ext cx="4923369" cy="373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En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548" y="5700621"/>
                <a:ext cx="4923369" cy="373307"/>
              </a:xfrm>
              <a:prstGeom prst="rect">
                <a:avLst/>
              </a:prstGeom>
              <a:blipFill rotWithShape="0">
                <a:blip r:embed="rId6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>
            <a:stCxn id="30" idx="2"/>
          </p:cNvCxnSpPr>
          <p:nvPr/>
        </p:nvCxnSpPr>
        <p:spPr bwMode="auto">
          <a:xfrm>
            <a:off x="4732536" y="2491974"/>
            <a:ext cx="0" cy="4975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ounded Rectangle 29"/>
              <p:cNvSpPr/>
              <p:nvPr/>
            </p:nvSpPr>
            <p:spPr bwMode="auto">
              <a:xfrm>
                <a:off x="4129286" y="2149074"/>
                <a:ext cx="1206500" cy="3429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Rounded 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9286" y="2149074"/>
                <a:ext cx="1206500" cy="342900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 rot="1670380">
            <a:off x="9962114" y="2515014"/>
            <a:ext cx="2456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not IND-CPA secure!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30703" y="5680663"/>
            <a:ext cx="2564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Stream cipher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065494" y="1326001"/>
                <a:ext cx="75907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Security requirement:</a:t>
                </a:r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the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(⋅)</m:t>
                    </m:r>
                  </m:oMath>
                </a14:m>
                <a:r>
                  <a:rPr lang="en-US" dirty="0"/>
                  <a:t> is a secure PRG</a:t>
                </a: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494" y="1326001"/>
                <a:ext cx="7590708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72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 bwMode="auto">
          <a:xfrm>
            <a:off x="4567948" y="5873873"/>
            <a:ext cx="76275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8" name="Group 27"/>
          <p:cNvGrpSpPr/>
          <p:nvPr/>
        </p:nvGrpSpPr>
        <p:grpSpPr>
          <a:xfrm>
            <a:off x="5804818" y="3687612"/>
            <a:ext cx="5299215" cy="1663041"/>
            <a:chOff x="5804818" y="3687612"/>
            <a:chExt cx="5299215" cy="16630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>
                  <a:off x="5804818" y="4112579"/>
                  <a:ext cx="5299215" cy="342899"/>
                </a:xfrm>
                <a:prstGeom prst="roundRect">
                  <a:avLst/>
                </a:prstGeom>
                <a:solidFill>
                  <a:srgbClr val="EEECFE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16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1" name="Rounded 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04818" y="4112579"/>
                  <a:ext cx="5299215" cy="342899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Flowchart: Or 4"/>
            <p:cNvSpPr>
              <a:spLocks noChangeAspect="1"/>
            </p:cNvSpPr>
            <p:nvPr/>
          </p:nvSpPr>
          <p:spPr bwMode="auto">
            <a:xfrm>
              <a:off x="8292785" y="3687612"/>
              <a:ext cx="250127" cy="250127"/>
            </a:xfrm>
            <a:prstGeom prst="flowChartOr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>
                  <a:off x="5804818" y="5007754"/>
                  <a:ext cx="5299215" cy="342899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04818" y="5007754"/>
                  <a:ext cx="5299215" cy="342899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TextBox 6"/>
            <p:cNvSpPr txBox="1"/>
            <p:nvPr/>
          </p:nvSpPr>
          <p:spPr>
            <a:xfrm>
              <a:off x="8223635" y="4549706"/>
              <a:ext cx="6042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=</a:t>
              </a: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20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6" grpId="0"/>
      <p:bldP spid="30" grpId="0" animBg="1"/>
      <p:bldP spid="35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 ciphers – CTR-mode</a:t>
            </a:r>
          </a:p>
        </p:txBody>
      </p:sp>
      <p:sp>
        <p:nvSpPr>
          <p:cNvPr id="37" name="Rounded Rectangle 36"/>
          <p:cNvSpPr/>
          <p:nvPr/>
        </p:nvSpPr>
        <p:spPr bwMode="auto">
          <a:xfrm>
            <a:off x="3826134" y="3795590"/>
            <a:ext cx="6911312" cy="297249"/>
          </a:xfrm>
          <a:prstGeom prst="round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>
              <a:ea typeface="Cambria Math" panose="02040503050406030204" pitchFamily="18" charset="0"/>
            </a:endParaRPr>
          </a:p>
        </p:txBody>
      </p:sp>
      <p:sp>
        <p:nvSpPr>
          <p:cNvPr id="43" name="Rounded Rectangle 42"/>
          <p:cNvSpPr/>
          <p:nvPr/>
        </p:nvSpPr>
        <p:spPr bwMode="auto">
          <a:xfrm>
            <a:off x="3814846" y="4397369"/>
            <a:ext cx="3092573" cy="311272"/>
          </a:xfrm>
          <a:prstGeom prst="roundRect">
            <a:avLst/>
          </a:prstGeom>
          <a:solidFill>
            <a:srgbClr val="EEECFE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>
              <a:ea typeface="Cambria Math" panose="02040503050406030204" pitchFamily="18" charset="0"/>
            </a:endParaRPr>
          </a:p>
        </p:txBody>
      </p:sp>
      <p:sp>
        <p:nvSpPr>
          <p:cNvPr id="44" name="Flowchart: Or 43"/>
          <p:cNvSpPr>
            <a:spLocks/>
          </p:cNvSpPr>
          <p:nvPr/>
        </p:nvSpPr>
        <p:spPr bwMode="auto">
          <a:xfrm>
            <a:off x="5254487" y="4160098"/>
            <a:ext cx="171365" cy="17136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3827602" y="5011819"/>
                <a:ext cx="3079817" cy="318578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27602" y="5011819"/>
                <a:ext cx="3079817" cy="318578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4653198" y="4652541"/>
            <a:ext cx="1373941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608161" y="4396018"/>
                <a:ext cx="146401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161" y="4396018"/>
                <a:ext cx="1464016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608161" y="5018837"/>
                <a:ext cx="146401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161" y="5018837"/>
                <a:ext cx="1464016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>
            <a:stCxn id="50" idx="2"/>
            <a:endCxn id="51" idx="0"/>
          </p:cNvCxnSpPr>
          <p:nvPr/>
        </p:nvCxnSpPr>
        <p:spPr bwMode="auto">
          <a:xfrm flipH="1">
            <a:off x="2789094" y="3003963"/>
            <a:ext cx="14168" cy="2007856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2116291" y="2665409"/>
            <a:ext cx="1373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/>
              <a:t>ctr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102123" y="5011819"/>
                <a:ext cx="13739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2123" y="5011819"/>
                <a:ext cx="1373941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ounded Rectangle 53"/>
          <p:cNvSpPr/>
          <p:nvPr/>
        </p:nvSpPr>
        <p:spPr bwMode="auto">
          <a:xfrm>
            <a:off x="3826134" y="3787857"/>
            <a:ext cx="3091011" cy="312623"/>
          </a:xfrm>
          <a:prstGeom prst="round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>
              <a:ea typeface="Cambria Math" panose="020405030504060302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873899" y="3794353"/>
            <a:ext cx="1464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keystream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490232" y="3931087"/>
            <a:ext cx="1373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dirty="0">
              <a:solidFill>
                <a:schemeClr val="bg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506839" y="3192414"/>
                <a:ext cx="8085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839" y="3192414"/>
                <a:ext cx="808559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Rectangle 77"/>
          <p:cNvSpPr/>
          <p:nvPr/>
        </p:nvSpPr>
        <p:spPr bwMode="auto">
          <a:xfrm>
            <a:off x="10296874" y="3807369"/>
            <a:ext cx="455406" cy="273600"/>
          </a:xfrm>
          <a:prstGeom prst="rect">
            <a:avLst/>
          </a:prstGeom>
          <a:solidFill>
            <a:srgbClr val="FFDFDA"/>
          </a:solidFill>
          <a:ln w="19050" cap="flat" cmpd="sng" algn="ctr">
            <a:noFill/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dirty="0">
              <a:ea typeface="Cambria Math" panose="020405030504060302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758755" y="2665409"/>
            <a:ext cx="808559" cy="1230060"/>
            <a:chOff x="3952256" y="2904677"/>
            <a:chExt cx="808559" cy="1230060"/>
          </a:xfrm>
        </p:grpSpPr>
        <p:cxnSp>
          <p:nvCxnSpPr>
            <p:cNvPr id="39" name="Straight Arrow Connector 38"/>
            <p:cNvCxnSpPr>
              <a:stCxn id="40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0" name="TextBox 39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ctr+1</a:t>
              </a:r>
            </a:p>
          </p:txBody>
        </p:sp>
        <p:cxnSp>
          <p:nvCxnSpPr>
            <p:cNvPr id="41" name="Straight Arrow Connector 40"/>
            <p:cNvCxnSpPr>
              <a:stCxn id="42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9" name="TextBox 78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974373" y="2665409"/>
            <a:ext cx="808559" cy="1230060"/>
            <a:chOff x="3952256" y="2904677"/>
            <a:chExt cx="808559" cy="1230060"/>
          </a:xfrm>
        </p:grpSpPr>
        <p:cxnSp>
          <p:nvCxnSpPr>
            <p:cNvPr id="81" name="Straight Arrow Connector 80"/>
            <p:cNvCxnSpPr>
              <a:stCxn id="82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2" name="TextBox 81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ctr+2</a:t>
              </a:r>
            </a:p>
          </p:txBody>
        </p:sp>
        <p:cxnSp>
          <p:nvCxnSpPr>
            <p:cNvPr id="83" name="Straight Arrow Connector 82"/>
            <p:cNvCxnSpPr>
              <a:stCxn id="84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TextBox 84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189991" y="2665409"/>
            <a:ext cx="808559" cy="1230060"/>
            <a:chOff x="3952256" y="2904677"/>
            <a:chExt cx="808559" cy="1230060"/>
          </a:xfrm>
        </p:grpSpPr>
        <p:cxnSp>
          <p:nvCxnSpPr>
            <p:cNvPr id="87" name="Straight Arrow Connector 86"/>
            <p:cNvCxnSpPr>
              <a:stCxn id="88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8" name="TextBox 87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ctr+3</a:t>
              </a:r>
            </a:p>
          </p:txBody>
        </p:sp>
        <p:cxnSp>
          <p:nvCxnSpPr>
            <p:cNvPr id="89" name="Straight Arrow Connector 88"/>
            <p:cNvCxnSpPr>
              <a:stCxn id="90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1" name="TextBox 90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7405609" y="2665409"/>
            <a:ext cx="808559" cy="1230060"/>
            <a:chOff x="3952256" y="2904677"/>
            <a:chExt cx="808559" cy="1230060"/>
          </a:xfrm>
        </p:grpSpPr>
        <p:cxnSp>
          <p:nvCxnSpPr>
            <p:cNvPr id="93" name="Straight Arrow Connector 92"/>
            <p:cNvCxnSpPr>
              <a:stCxn id="94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4" name="TextBox 93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ctr+4</a:t>
              </a:r>
            </a:p>
          </p:txBody>
        </p:sp>
        <p:cxnSp>
          <p:nvCxnSpPr>
            <p:cNvPr id="95" name="Straight Arrow Connector 94"/>
            <p:cNvCxnSpPr>
              <a:stCxn id="96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Rectangle 95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6" name="Rectangle 9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7" name="TextBox 96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8621228" y="2665409"/>
            <a:ext cx="808559" cy="1230060"/>
            <a:chOff x="3952256" y="2904677"/>
            <a:chExt cx="808559" cy="1230060"/>
          </a:xfrm>
        </p:grpSpPr>
        <p:cxnSp>
          <p:nvCxnSpPr>
            <p:cNvPr id="99" name="Straight Arrow Connector 98"/>
            <p:cNvCxnSpPr>
              <a:stCxn id="100" idx="2"/>
            </p:cNvCxnSpPr>
            <p:nvPr/>
          </p:nvCxnSpPr>
          <p:spPr bwMode="auto">
            <a:xfrm>
              <a:off x="4356536" y="3243231"/>
              <a:ext cx="0" cy="223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0" name="TextBox 99"/>
            <p:cNvSpPr txBox="1"/>
            <p:nvPr/>
          </p:nvSpPr>
          <p:spPr>
            <a:xfrm>
              <a:off x="3952256" y="2904677"/>
              <a:ext cx="8085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ctr+5</a:t>
              </a:r>
            </a:p>
          </p:txBody>
        </p:sp>
        <p:cxnSp>
          <p:nvCxnSpPr>
            <p:cNvPr id="101" name="Straight Arrow Connector 100"/>
            <p:cNvCxnSpPr>
              <a:stCxn id="102" idx="2"/>
            </p:cNvCxnSpPr>
            <p:nvPr/>
          </p:nvCxnSpPr>
          <p:spPr bwMode="auto">
            <a:xfrm>
              <a:off x="4356536" y="3790134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/>
                <p:cNvSpPr/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02" name="Rectangle 10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78838" y="3466976"/>
                  <a:ext cx="355395" cy="323158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3" name="TextBox 102"/>
            <p:cNvSpPr txBox="1"/>
            <p:nvPr/>
          </p:nvSpPr>
          <p:spPr>
            <a:xfrm>
              <a:off x="3952256" y="3996238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</p:grpSp>
      <p:sp>
        <p:nvSpPr>
          <p:cNvPr id="4" name="Oval 3"/>
          <p:cNvSpPr/>
          <p:nvPr/>
        </p:nvSpPr>
        <p:spPr bwMode="auto">
          <a:xfrm>
            <a:off x="2479051" y="2505023"/>
            <a:ext cx="672803" cy="646176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2323" y="2104136"/>
            <a:ext cx="1278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Nonce</a:t>
            </a:r>
          </a:p>
        </p:txBody>
      </p:sp>
      <p:sp>
        <p:nvSpPr>
          <p:cNvPr id="52" name="Oval 51"/>
          <p:cNvSpPr/>
          <p:nvPr/>
        </p:nvSpPr>
        <p:spPr bwMode="auto">
          <a:xfrm>
            <a:off x="4080181" y="3324624"/>
            <a:ext cx="260550" cy="25447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72178" y="2345320"/>
            <a:ext cx="1278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Seed / key</a:t>
            </a:r>
          </a:p>
        </p:txBody>
      </p:sp>
      <p:cxnSp>
        <p:nvCxnSpPr>
          <p:cNvPr id="7" name="Straight Connector 6"/>
          <p:cNvCxnSpPr>
            <a:endCxn id="42" idx="3"/>
          </p:cNvCxnSpPr>
          <p:nvPr/>
        </p:nvCxnSpPr>
        <p:spPr bwMode="auto">
          <a:xfrm flipH="1">
            <a:off x="4340732" y="2742409"/>
            <a:ext cx="523441" cy="646878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ounded Rectangle 5"/>
          <p:cNvSpPr/>
          <p:nvPr/>
        </p:nvSpPr>
        <p:spPr bwMode="auto">
          <a:xfrm>
            <a:off x="3320143" y="1817914"/>
            <a:ext cx="7805057" cy="2449825"/>
          </a:xfrm>
          <a:prstGeom prst="roundRect">
            <a:avLst/>
          </a:prstGeom>
          <a:noFill/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ea typeface="Cambria Math" panose="02040503050406030204" pitchFamily="18" charset="0"/>
              </a:rPr>
              <a:t>PRNG</a:t>
            </a:r>
          </a:p>
        </p:txBody>
      </p:sp>
      <p:sp>
        <p:nvSpPr>
          <p:cNvPr id="57" name="Rounded Rectangle 56"/>
          <p:cNvSpPr/>
          <p:nvPr/>
        </p:nvSpPr>
        <p:spPr bwMode="auto">
          <a:xfrm>
            <a:off x="925287" y="1533935"/>
            <a:ext cx="10591800" cy="4268151"/>
          </a:xfrm>
          <a:prstGeom prst="roundRect">
            <a:avLst/>
          </a:prstGeom>
          <a:noFill/>
          <a:ln w="19050" cap="flat" cmpd="sng" algn="ctr">
            <a:solidFill>
              <a:schemeClr val="accent5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ea typeface="Cambria Math" panose="02040503050406030204" pitchFamily="18" charset="0"/>
              </a:rPr>
              <a:t>Stream cipher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52" grpId="0" animBg="1"/>
      <p:bldP spid="53" grpId="0"/>
      <p:bldP spid="6" grpId="0" animBg="1"/>
      <p:bldP spid="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ChaCha20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7760111" y="1328979"/>
                <a:ext cx="3822289" cy="410133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050" i="1" dirty="0">
                  <a:latin typeface="Consolas" panose="020B0609020204030204" pitchFamily="49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050" b="1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Algorithm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E(</a:t>
                </a:r>
                <a:r>
                  <a:rPr lang="nb-NO" sz="1050" dirty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, ctr | nonce)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050" dirty="0">
                  <a:latin typeface="Consolas" panose="020B0609020204030204" pitchFamily="49" charset="0"/>
                  <a:ea typeface="Cambria Math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endParaRPr lang="nb-NO" sz="1050" dirty="0">
                  <a:latin typeface="Consolas" panose="020B0609020204030204" pitchFamily="49" charset="0"/>
                  <a:ea typeface="Cambria Math" panose="02040503050406030204" pitchFamily="18" charset="0"/>
                </a:endParaRP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state </a:t>
                </a:r>
                <a14:m>
                  <m:oMath xmlns:m="http://schemas.openxmlformats.org/officeDocument/2006/math">
                    <m:r>
                      <a:rPr lang="nb-NO" sz="105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const0 | const1 | const2 | const3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nb-NO" sz="105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 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| </a:t>
                </a:r>
                <a:r>
                  <a:rPr lang="nb-NO" sz="1050" dirty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 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| </a:t>
                </a:r>
                <a:r>
                  <a:rPr lang="nb-NO" sz="1050" dirty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| </a:t>
                </a:r>
                <a:r>
                  <a:rPr lang="nb-NO" sz="1050" dirty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nb-NO" sz="105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| </a:t>
                </a:r>
                <a:r>
                  <a:rPr lang="nb-NO" sz="1050" dirty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| </a:t>
                </a:r>
                <a:r>
                  <a:rPr lang="nb-NO" sz="1050" dirty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| </a:t>
                </a:r>
                <a:r>
                  <a:rPr lang="nb-NO" sz="1050" dirty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nb-NO" sz="105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>
                    <a:solidFill>
                      <a:schemeClr val="bg1">
                        <a:lumMod val="95000"/>
                      </a:schemeClr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ctr    | nonce  | nonce  | nonce 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 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s </a:t>
                </a:r>
                <a14:m>
                  <m:oMath xmlns:m="http://schemas.openxmlformats.org/officeDocument/2006/math">
                    <m:r>
                      <a:rPr lang="nb-NO" sz="105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state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b="1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for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i = 1 </a:t>
                </a:r>
                <a:r>
                  <a:rPr lang="nb-NO" sz="1050" b="1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to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10 </a:t>
                </a:r>
                <a:r>
                  <a:rPr lang="nb-NO" sz="1050" b="1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do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QR(s[0],  s[4],  s[8],  s[12])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QR(s[1],  s[5],  s[9],  s[13])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QR(s[2],  s[6],  s[10], s[14])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QR(s[3],  s[7],  s[11], s[15])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QR(s[0],  s[5],  s[10], s[15])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QR(s[1],  s[6],  s[11], s[12])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QR(s[2],  s[7],  s[8],  s[13])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QR(s[3],  s[4],  s[9],  s[14])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b="1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end for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state += s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b="1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return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state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0111" y="1328979"/>
                <a:ext cx="3822289" cy="410133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3536" y="1200537"/>
                <a:ext cx="3070905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36" y="1200537"/>
                <a:ext cx="3070905" cy="249043"/>
              </a:xfrm>
              <a:prstGeom prst="rect">
                <a:avLst/>
              </a:prstGeom>
              <a:blipFill rotWithShape="0">
                <a:blip r:embed="rId4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/>
          <p:cNvGrpSpPr/>
          <p:nvPr/>
        </p:nvGrpSpPr>
        <p:grpSpPr>
          <a:xfrm>
            <a:off x="760200" y="3916248"/>
            <a:ext cx="5868481" cy="1960201"/>
            <a:chOff x="875821" y="4154422"/>
            <a:chExt cx="5868481" cy="1960201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1140649" y="5817374"/>
              <a:ext cx="5299215" cy="297249"/>
            </a:xfrm>
            <a:prstGeom prst="roundRect">
              <a:avLst/>
            </a:prstGeom>
            <a:solidFill>
              <a:srgbClr val="FFF5F3"/>
            </a:solidFill>
            <a:ln w="1905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0" dirty="0">
                  <a:ea typeface="Cambria Math" panose="02040503050406030204" pitchFamily="18" charset="0"/>
                </a:rPr>
                <a:t>keystream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4713883" y="5212364"/>
                  <a:ext cx="80855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13883" y="5212364"/>
                  <a:ext cx="808559" cy="338554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/>
            <p:cNvCxnSpPr>
              <a:stCxn id="12" idx="2"/>
            </p:cNvCxnSpPr>
            <p:nvPr/>
          </p:nvCxnSpPr>
          <p:spPr bwMode="auto">
            <a:xfrm>
              <a:off x="1477550" y="4964192"/>
              <a:ext cx="0" cy="2853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TextBox 11"/>
            <p:cNvSpPr txBox="1"/>
            <p:nvPr/>
          </p:nvSpPr>
          <p:spPr>
            <a:xfrm>
              <a:off x="1073270" y="4687193"/>
              <a:ext cx="808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Consolas" panose="020B0609020204030204" pitchFamily="49" charset="0"/>
                </a:rPr>
                <a:t>1|nonce</a:t>
              </a:r>
            </a:p>
          </p:txBody>
        </p:sp>
        <p:cxnSp>
          <p:nvCxnSpPr>
            <p:cNvPr id="13" name="Straight Arrow Connector 12"/>
            <p:cNvCxnSpPr>
              <a:stCxn id="14" idx="2"/>
            </p:cNvCxnSpPr>
            <p:nvPr/>
          </p:nvCxnSpPr>
          <p:spPr bwMode="auto">
            <a:xfrm>
              <a:off x="1477550" y="5572650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 bwMode="auto">
                <a:xfrm>
                  <a:off x="1299852" y="5249492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99852" y="5249492"/>
                  <a:ext cx="355395" cy="32315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TextBox 14"/>
            <p:cNvSpPr txBox="1"/>
            <p:nvPr/>
          </p:nvSpPr>
          <p:spPr>
            <a:xfrm>
              <a:off x="1073270" y="5778754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  <p:cxnSp>
          <p:nvCxnSpPr>
            <p:cNvPr id="17" name="Straight Arrow Connector 16"/>
            <p:cNvCxnSpPr>
              <a:stCxn id="18" idx="2"/>
            </p:cNvCxnSpPr>
            <p:nvPr/>
          </p:nvCxnSpPr>
          <p:spPr bwMode="auto">
            <a:xfrm>
              <a:off x="2421568" y="4964192"/>
              <a:ext cx="0" cy="2853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>
            <a:xfrm>
              <a:off x="2017288" y="4687193"/>
              <a:ext cx="808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Consolas" panose="020B0609020204030204" pitchFamily="49" charset="0"/>
                </a:rPr>
                <a:t>2|nonce</a:t>
              </a:r>
            </a:p>
          </p:txBody>
        </p:sp>
        <p:cxnSp>
          <p:nvCxnSpPr>
            <p:cNvPr id="19" name="Straight Arrow Connector 18"/>
            <p:cNvCxnSpPr>
              <a:stCxn id="20" idx="2"/>
            </p:cNvCxnSpPr>
            <p:nvPr/>
          </p:nvCxnSpPr>
          <p:spPr bwMode="auto">
            <a:xfrm>
              <a:off x="2421568" y="5572650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 bwMode="auto">
                <a:xfrm>
                  <a:off x="2243870" y="5249492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20" name="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43870" y="5249492"/>
                  <a:ext cx="355395" cy="32315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TextBox 20"/>
            <p:cNvSpPr txBox="1"/>
            <p:nvPr/>
          </p:nvSpPr>
          <p:spPr>
            <a:xfrm>
              <a:off x="2017288" y="5778754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  <p:cxnSp>
          <p:nvCxnSpPr>
            <p:cNvPr id="23" name="Straight Arrow Connector 22"/>
            <p:cNvCxnSpPr>
              <a:stCxn id="24" idx="2"/>
            </p:cNvCxnSpPr>
            <p:nvPr/>
          </p:nvCxnSpPr>
          <p:spPr bwMode="auto">
            <a:xfrm>
              <a:off x="3365586" y="4964192"/>
              <a:ext cx="0" cy="2853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Box 23"/>
            <p:cNvSpPr txBox="1"/>
            <p:nvPr/>
          </p:nvSpPr>
          <p:spPr>
            <a:xfrm>
              <a:off x="2961306" y="4687193"/>
              <a:ext cx="808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Consolas" panose="020B0609020204030204" pitchFamily="49" charset="0"/>
                </a:rPr>
                <a:t>3|nonce</a:t>
              </a:r>
            </a:p>
          </p:txBody>
        </p:sp>
        <p:cxnSp>
          <p:nvCxnSpPr>
            <p:cNvPr id="25" name="Straight Arrow Connector 24"/>
            <p:cNvCxnSpPr>
              <a:stCxn id="26" idx="2"/>
            </p:cNvCxnSpPr>
            <p:nvPr/>
          </p:nvCxnSpPr>
          <p:spPr bwMode="auto">
            <a:xfrm>
              <a:off x="3365586" y="5572650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>
                  <a:off x="3187888" y="5249492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87888" y="5249492"/>
                  <a:ext cx="355395" cy="32315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Box 26"/>
            <p:cNvSpPr txBox="1"/>
            <p:nvPr/>
          </p:nvSpPr>
          <p:spPr>
            <a:xfrm>
              <a:off x="2961306" y="5778754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  <p:cxnSp>
          <p:nvCxnSpPr>
            <p:cNvPr id="29" name="Straight Arrow Connector 28"/>
            <p:cNvCxnSpPr>
              <a:stCxn id="30" idx="2"/>
            </p:cNvCxnSpPr>
            <p:nvPr/>
          </p:nvCxnSpPr>
          <p:spPr bwMode="auto">
            <a:xfrm>
              <a:off x="4309604" y="4964192"/>
              <a:ext cx="0" cy="2853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TextBox 29"/>
            <p:cNvSpPr txBox="1"/>
            <p:nvPr/>
          </p:nvSpPr>
          <p:spPr>
            <a:xfrm>
              <a:off x="3905324" y="4687193"/>
              <a:ext cx="808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Consolas" panose="020B0609020204030204" pitchFamily="49" charset="0"/>
                </a:rPr>
                <a:t>4|nonce</a:t>
              </a:r>
            </a:p>
          </p:txBody>
        </p:sp>
        <p:cxnSp>
          <p:nvCxnSpPr>
            <p:cNvPr id="31" name="Straight Arrow Connector 30"/>
            <p:cNvCxnSpPr>
              <a:stCxn id="32" idx="2"/>
            </p:cNvCxnSpPr>
            <p:nvPr/>
          </p:nvCxnSpPr>
          <p:spPr bwMode="auto">
            <a:xfrm>
              <a:off x="4309604" y="5572650"/>
              <a:ext cx="0" cy="2164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>
                  <a:off x="4131906" y="5249492"/>
                  <a:ext cx="355395" cy="32315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31906" y="5249492"/>
                  <a:ext cx="355395" cy="32315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/>
            <p:cNvSpPr txBox="1"/>
            <p:nvPr/>
          </p:nvSpPr>
          <p:spPr>
            <a:xfrm>
              <a:off x="3905324" y="5778754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935743" y="5778754"/>
              <a:ext cx="8085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00" dirty="0"/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008707" y="5829198"/>
              <a:ext cx="455406" cy="273600"/>
            </a:xfrm>
            <a:prstGeom prst="rect">
              <a:avLst/>
            </a:prstGeom>
            <a:solidFill>
              <a:srgbClr val="FFF5F3"/>
            </a:solidFill>
            <a:ln w="1905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0" dirty="0">
                <a:ea typeface="Cambria Math" panose="020405030504060302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5821" y="4154422"/>
              <a:ext cx="1820657" cy="371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ChaCha20:</a:t>
              </a:r>
            </a:p>
          </p:txBody>
        </p:sp>
      </p:grpSp>
      <p:cxnSp>
        <p:nvCxnSpPr>
          <p:cNvPr id="49" name="Straight Connector 48"/>
          <p:cNvCxnSpPr/>
          <p:nvPr/>
        </p:nvCxnSpPr>
        <p:spPr bwMode="auto">
          <a:xfrm>
            <a:off x="6646527" y="2897807"/>
            <a:ext cx="1773139" cy="88599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 flipV="1">
            <a:off x="6646527" y="3895725"/>
            <a:ext cx="1773139" cy="422089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Rectangle 56"/>
          <p:cNvSpPr/>
          <p:nvPr/>
        </p:nvSpPr>
        <p:spPr bwMode="auto">
          <a:xfrm>
            <a:off x="5941303" y="1759563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362952" y="2049628"/>
            <a:ext cx="581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s = </a:t>
            </a:r>
          </a:p>
        </p:txBody>
      </p:sp>
      <p:sp>
        <p:nvSpPr>
          <p:cNvPr id="62" name="Rectangle 61"/>
          <p:cNvSpPr/>
          <p:nvPr/>
        </p:nvSpPr>
        <p:spPr bwMode="auto">
          <a:xfrm>
            <a:off x="6421292" y="1759563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63" name="Rectangle 62"/>
          <p:cNvSpPr/>
          <p:nvPr/>
        </p:nvSpPr>
        <p:spPr bwMode="auto">
          <a:xfrm>
            <a:off x="6673883" y="1759563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5941304" y="1961969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6181298" y="1759563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66" name="Rectangle 65"/>
          <p:cNvSpPr/>
          <p:nvPr/>
        </p:nvSpPr>
        <p:spPr bwMode="auto">
          <a:xfrm>
            <a:off x="6181299" y="1961969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67" name="Rectangle 66"/>
          <p:cNvSpPr/>
          <p:nvPr/>
        </p:nvSpPr>
        <p:spPr bwMode="auto">
          <a:xfrm>
            <a:off x="6423901" y="1961969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68" name="Rectangle 67"/>
          <p:cNvSpPr/>
          <p:nvPr/>
        </p:nvSpPr>
        <p:spPr bwMode="auto">
          <a:xfrm>
            <a:off x="6673883" y="1961969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69" name="Rectangle 68"/>
          <p:cNvSpPr/>
          <p:nvPr/>
        </p:nvSpPr>
        <p:spPr bwMode="auto">
          <a:xfrm>
            <a:off x="5933924" y="2149378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70" name="Rectangle 69"/>
          <p:cNvSpPr/>
          <p:nvPr/>
        </p:nvSpPr>
        <p:spPr bwMode="auto">
          <a:xfrm>
            <a:off x="6173919" y="2149378"/>
            <a:ext cx="225235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6368801" y="2149378"/>
            <a:ext cx="366261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72" name="Rectangle 71"/>
          <p:cNvSpPr/>
          <p:nvPr/>
        </p:nvSpPr>
        <p:spPr bwMode="auto">
          <a:xfrm>
            <a:off x="6609550" y="2149378"/>
            <a:ext cx="366261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11</a:t>
            </a:r>
          </a:p>
        </p:txBody>
      </p:sp>
      <p:sp>
        <p:nvSpPr>
          <p:cNvPr id="73" name="Rectangle 72"/>
          <p:cNvSpPr/>
          <p:nvPr/>
        </p:nvSpPr>
        <p:spPr bwMode="auto">
          <a:xfrm>
            <a:off x="5869091" y="2356032"/>
            <a:ext cx="366261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74" name="Rectangle 73"/>
          <p:cNvSpPr/>
          <p:nvPr/>
        </p:nvSpPr>
        <p:spPr bwMode="auto">
          <a:xfrm>
            <a:off x="6115911" y="2356032"/>
            <a:ext cx="366261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13</a:t>
            </a:r>
          </a:p>
        </p:txBody>
      </p:sp>
      <p:sp>
        <p:nvSpPr>
          <p:cNvPr id="75" name="Rectangle 74"/>
          <p:cNvSpPr/>
          <p:nvPr/>
        </p:nvSpPr>
        <p:spPr bwMode="auto">
          <a:xfrm>
            <a:off x="6362731" y="2356032"/>
            <a:ext cx="366261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14</a:t>
            </a:r>
          </a:p>
        </p:txBody>
      </p:sp>
      <p:sp>
        <p:nvSpPr>
          <p:cNvPr id="76" name="Rectangle 75"/>
          <p:cNvSpPr/>
          <p:nvPr/>
        </p:nvSpPr>
        <p:spPr bwMode="auto">
          <a:xfrm>
            <a:off x="6609550" y="2356032"/>
            <a:ext cx="366261" cy="194129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>
                <a:latin typeface="Consolas" panose="020B0609020204030204" pitchFamily="49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52" name="Rectangle 51"/>
          <p:cNvSpPr/>
          <p:nvPr/>
        </p:nvSpPr>
        <p:spPr bwMode="auto">
          <a:xfrm>
            <a:off x="3736799" y="2885190"/>
            <a:ext cx="2909728" cy="143262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</a:pPr>
            <a:endParaRPr lang="nb-NO" sz="1050" i="1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</a:pPr>
            <a:r>
              <a:rPr lang="nb-NO" sz="1050" b="1" dirty="0">
                <a:latin typeface="Consolas" panose="020B0609020204030204" pitchFamily="49" charset="0"/>
                <a:ea typeface="Cambria Math" panose="02040503050406030204" pitchFamily="18" charset="0"/>
              </a:rPr>
              <a:t>Algorithm</a:t>
            </a:r>
            <a:r>
              <a:rPr lang="nb-NO" sz="1050" dirty="0">
                <a:latin typeface="Consolas" panose="020B0609020204030204" pitchFamily="49" charset="0"/>
                <a:ea typeface="Cambria Math" panose="02040503050406030204" pitchFamily="18" charset="0"/>
              </a:rPr>
              <a:t> QR(a, b, c , d)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  <a:buFont typeface="+mj-lt"/>
              <a:buAutoNum type="arabicPeriod"/>
            </a:pPr>
            <a:endParaRPr lang="nb-NO" sz="105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268288" indent="-268288"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  <a:buFont typeface="+mj-lt"/>
              <a:buAutoNum type="arabicPeriod"/>
            </a:pPr>
            <a:r>
              <a:rPr lang="nb-NO" sz="1050" dirty="0">
                <a:latin typeface="Consolas" panose="020B0609020204030204" pitchFamily="49" charset="0"/>
                <a:ea typeface="Cambria Math" panose="02040503050406030204" pitchFamily="18" charset="0"/>
              </a:rPr>
              <a:t>a += b;   d ^= a;   d &lt;&lt;&lt;= 16;</a:t>
            </a:r>
          </a:p>
          <a:p>
            <a:pPr marL="268288" indent="-268288"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  <a:buFont typeface="+mj-lt"/>
              <a:buAutoNum type="arabicPeriod"/>
            </a:pPr>
            <a:r>
              <a:rPr lang="nb-NO" sz="1050" dirty="0">
                <a:latin typeface="Consolas" panose="020B0609020204030204" pitchFamily="49" charset="0"/>
                <a:ea typeface="Cambria Math" panose="02040503050406030204" pitchFamily="18" charset="0"/>
              </a:rPr>
              <a:t>c += d;   b ^= c;   b &lt;&lt;&lt;= 12;</a:t>
            </a:r>
            <a:endParaRPr lang="nb-NO" sz="1050" dirty="0">
              <a:solidFill>
                <a:srgbClr val="FF0000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268288" indent="-268288"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  <a:buFont typeface="+mj-lt"/>
              <a:buAutoNum type="arabicPeriod"/>
            </a:pPr>
            <a:r>
              <a:rPr lang="nb-NO" sz="1050" dirty="0">
                <a:latin typeface="Consolas" panose="020B0609020204030204" pitchFamily="49" charset="0"/>
                <a:ea typeface="Cambria Math" panose="02040503050406030204" pitchFamily="18" charset="0"/>
              </a:rPr>
              <a:t>a += b;   d ^= a;   d &lt;&lt;&lt;=  8;</a:t>
            </a:r>
            <a:endParaRPr lang="nb-NO" sz="1050" dirty="0">
              <a:solidFill>
                <a:srgbClr val="FF0000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268288" indent="-268288"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  <a:buFont typeface="+mj-lt"/>
              <a:buAutoNum type="arabicPeriod"/>
            </a:pPr>
            <a:r>
              <a:rPr lang="nb-NO" sz="1050" dirty="0">
                <a:latin typeface="Consolas" panose="020B0609020204030204" pitchFamily="49" charset="0"/>
                <a:ea typeface="Cambria Math" panose="02040503050406030204" pitchFamily="18" charset="0"/>
              </a:rPr>
              <a:t>c += d;   b ^= c;   b &lt;&lt;&lt;=  7;</a:t>
            </a:r>
            <a:endParaRPr lang="nb-NO" sz="1050" dirty="0">
              <a:solidFill>
                <a:srgbClr val="FF0000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  <a:lumOff val="50000"/>
                </a:schemeClr>
              </a:buClr>
              <a:buFont typeface="+mj-lt"/>
              <a:buAutoNum type="arabicPeriod"/>
            </a:pPr>
            <a:endParaRPr lang="nb-NO" sz="1050" dirty="0">
              <a:solidFill>
                <a:srgbClr val="FF0000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05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1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1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1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8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1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1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4" dur="1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1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8" dur="1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1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1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6" dur="1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1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0" dur="1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1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4" dur="1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6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8" dur="1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0" dur="1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1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6" dur="1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8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0" dur="1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2" dur="1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1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6" dur="1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8" dur="1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0" dur="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2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4" dur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8" dur="1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0" dur="1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2" dur="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4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6" dur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8" dur="1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0" dur="1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2" dur="1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4" dur="1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6" dur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0" dur="1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1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2" dur="1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3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4" dur="1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5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6" dur="1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7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8" dur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0" dur="1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2" dur="1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4" dur="1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6" dur="1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8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2" dur="1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3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4" dur="1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5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6" dur="1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7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8" dur="1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9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0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2" dur="1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4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6" dur="1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8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0" dur="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7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4" dur="1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5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6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7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8" dur="1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9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0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1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2" dur="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4" dur="1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6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8" dur="1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0" dur="1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2" dur="1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6" dur="1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7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8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9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0" dur="1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1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2" dur="1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3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4" dur="1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7" grpId="0"/>
      <p:bldP spid="57" grpId="0"/>
      <p:bldP spid="57" grpId="1"/>
      <p:bldP spid="57" grpId="2"/>
      <p:bldP spid="57" grpId="3"/>
      <p:bldP spid="57" grpId="4"/>
      <p:bldP spid="58" grpId="0"/>
      <p:bldP spid="62" grpId="0"/>
      <p:bldP spid="62" grpId="1"/>
      <p:bldP spid="62" grpId="2"/>
      <p:bldP spid="62" grpId="3"/>
      <p:bldP spid="62" grpId="4"/>
      <p:bldP spid="63" grpId="0"/>
      <p:bldP spid="63" grpId="1"/>
      <p:bldP spid="63" grpId="2"/>
      <p:bldP spid="63" grpId="3"/>
      <p:bldP spid="63" grpId="4"/>
      <p:bldP spid="64" grpId="0"/>
      <p:bldP spid="64" grpId="1"/>
      <p:bldP spid="64" grpId="2"/>
      <p:bldP spid="64" grpId="3"/>
      <p:bldP spid="64" grpId="4"/>
      <p:bldP spid="65" grpId="0"/>
      <p:bldP spid="65" grpId="1"/>
      <p:bldP spid="65" grpId="2"/>
      <p:bldP spid="65" grpId="3"/>
      <p:bldP spid="65" grpId="4"/>
      <p:bldP spid="66" grpId="0"/>
      <p:bldP spid="66" grpId="1"/>
      <p:bldP spid="66" grpId="2"/>
      <p:bldP spid="66" grpId="3"/>
      <p:bldP spid="66" grpId="4"/>
      <p:bldP spid="67" grpId="0"/>
      <p:bldP spid="67" grpId="1"/>
      <p:bldP spid="67" grpId="2"/>
      <p:bldP spid="67" grpId="3"/>
      <p:bldP spid="67" grpId="4"/>
      <p:bldP spid="68" grpId="0"/>
      <p:bldP spid="68" grpId="1"/>
      <p:bldP spid="68" grpId="2"/>
      <p:bldP spid="68" grpId="3"/>
      <p:bldP spid="68" grpId="4"/>
      <p:bldP spid="69" grpId="0"/>
      <p:bldP spid="69" grpId="1"/>
      <p:bldP spid="69" grpId="2"/>
      <p:bldP spid="69" grpId="3"/>
      <p:bldP spid="69" grpId="4"/>
      <p:bldP spid="70" grpId="0"/>
      <p:bldP spid="70" grpId="1"/>
      <p:bldP spid="70" grpId="2"/>
      <p:bldP spid="70" grpId="3"/>
      <p:bldP spid="70" grpId="4"/>
      <p:bldP spid="71" grpId="0"/>
      <p:bldP spid="71" grpId="1"/>
      <p:bldP spid="71" grpId="2"/>
      <p:bldP spid="71" grpId="3"/>
      <p:bldP spid="71" grpId="4"/>
      <p:bldP spid="72" grpId="0"/>
      <p:bldP spid="72" grpId="1"/>
      <p:bldP spid="72" grpId="2"/>
      <p:bldP spid="72" grpId="3"/>
      <p:bldP spid="72" grpId="4"/>
      <p:bldP spid="73" grpId="0"/>
      <p:bldP spid="73" grpId="1"/>
      <p:bldP spid="73" grpId="2"/>
      <p:bldP spid="73" grpId="3"/>
      <p:bldP spid="73" grpId="4"/>
      <p:bldP spid="74" grpId="0"/>
      <p:bldP spid="74" grpId="1"/>
      <p:bldP spid="74" grpId="2"/>
      <p:bldP spid="74" grpId="3"/>
      <p:bldP spid="74" grpId="4"/>
      <p:bldP spid="75" grpId="0"/>
      <p:bldP spid="75" grpId="1"/>
      <p:bldP spid="75" grpId="2"/>
      <p:bldP spid="75" grpId="3"/>
      <p:bldP spid="75" grpId="4"/>
      <p:bldP spid="76" grpId="0"/>
      <p:bldP spid="76" grpId="1"/>
      <p:bldP spid="76" grpId="2"/>
      <p:bldP spid="76" grpId="3"/>
      <p:bldP spid="76" grpId="4"/>
      <p:bldP spid="52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ChaCha20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6755604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Extremely simple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only ARX operations (add-rotate-</a:t>
            </a:r>
            <a:r>
              <a:rPr lang="en-US" sz="1600" dirty="0" err="1"/>
              <a:t>xor</a:t>
            </a:r>
            <a:r>
              <a:rPr lang="en-US" sz="16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Very fast in SW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no HW support required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faster than AES(-CTR) without AES-NI instructions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Constant time – no tables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No key-setup, no subkeys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Often combined with the MAC Poly1305 to create an AEAD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Designed by Daniel J. Bernstein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 bwMode="auto">
              <a:xfrm>
                <a:off x="7760111" y="1328979"/>
                <a:ext cx="3823200" cy="410133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050" i="1" dirty="0">
                  <a:latin typeface="Consolas" panose="020B0609020204030204" pitchFamily="49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050" b="1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Algorithm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E(</a:t>
                </a:r>
                <a:r>
                  <a:rPr lang="nb-NO" sz="1050" dirty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, ctr | nonce)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050" dirty="0">
                  <a:latin typeface="Consolas" panose="020B0609020204030204" pitchFamily="49" charset="0"/>
                  <a:ea typeface="Cambria Math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endParaRPr lang="nb-NO" sz="1050" dirty="0">
                  <a:latin typeface="Consolas" panose="020B0609020204030204" pitchFamily="49" charset="0"/>
                  <a:ea typeface="Cambria Math" panose="02040503050406030204" pitchFamily="18" charset="0"/>
                </a:endParaRP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state </a:t>
                </a:r>
                <a14:m>
                  <m:oMath xmlns:m="http://schemas.openxmlformats.org/officeDocument/2006/math">
                    <m:r>
                      <a:rPr lang="nb-NO" sz="105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const0 | const1 | const2 | const3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nb-NO" sz="105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err="1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| </a:t>
                </a:r>
                <a:r>
                  <a:rPr lang="nb-NO" sz="1050" dirty="0" err="1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| </a:t>
                </a:r>
                <a:r>
                  <a:rPr lang="nb-NO" sz="1050" dirty="0" err="1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| </a:t>
                </a:r>
                <a:r>
                  <a:rPr lang="nb-NO" sz="1050" dirty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nb-NO" sz="105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err="1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| </a:t>
                </a:r>
                <a:r>
                  <a:rPr lang="nb-NO" sz="1050" dirty="0" err="1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| </a:t>
                </a:r>
                <a:r>
                  <a:rPr lang="nb-NO" sz="1050" dirty="0" err="1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| </a:t>
                </a:r>
                <a:r>
                  <a:rPr lang="nb-NO" sz="1050" dirty="0">
                    <a:solidFill>
                      <a:srgbClr val="FF0000"/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key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nb-NO" sz="105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>
                    <a:solidFill>
                      <a:schemeClr val="bg1">
                        <a:lumMod val="95000"/>
                      </a:schemeClr>
                    </a:solidFill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dirty="0" err="1">
                    <a:latin typeface="Consolas" panose="020B0609020204030204" pitchFamily="49" charset="0"/>
                    <a:ea typeface="Cambria Math" panose="02040503050406030204" pitchFamily="18" charset="0"/>
                  </a:rPr>
                  <a:t>ctr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| </a:t>
                </a:r>
                <a:r>
                  <a:rPr lang="nb-NO" sz="1050" dirty="0" err="1">
                    <a:latin typeface="Consolas" panose="020B0609020204030204" pitchFamily="49" charset="0"/>
                    <a:ea typeface="Cambria Math" panose="02040503050406030204" pitchFamily="18" charset="0"/>
                  </a:rPr>
                  <a:t>nonce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| </a:t>
                </a:r>
                <a:r>
                  <a:rPr lang="nb-NO" sz="1050" dirty="0" err="1">
                    <a:latin typeface="Consolas" panose="020B0609020204030204" pitchFamily="49" charset="0"/>
                    <a:ea typeface="Cambria Math" panose="02040503050406030204" pitchFamily="18" charset="0"/>
                  </a:rPr>
                  <a:t>nonce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| nonce 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  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s </a:t>
                </a:r>
                <a14:m>
                  <m:oMath xmlns:m="http://schemas.openxmlformats.org/officeDocument/2006/math">
                    <m:r>
                      <a:rPr lang="nb-NO" sz="105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state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b="1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for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i = 1 </a:t>
                </a:r>
                <a:r>
                  <a:rPr lang="nb-NO" sz="1050" b="1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to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10 </a:t>
                </a:r>
                <a:r>
                  <a:rPr lang="nb-NO" sz="1050" b="1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do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QR(s[0],  s[4],  s[8],  s[12])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QR(s[1],  s[5],  s[9],  s[13])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QR(s[2],  s[6],  s[10], s[14])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QR(s[3],  s[7],  s[11], s[15])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QR(s[0],  s[5],  s[10], s[15])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QR(s[1],  s[6],  s[11], s[12])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QR(s[2],  s[7],  s[8],  s[13])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  QR(s[3],  s[4],  s[9],  s[14])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b="1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end for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state += s</a:t>
                </a:r>
              </a:p>
              <a:p>
                <a:pPr marL="360363" indent="-360363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</a:t>
                </a:r>
                <a:r>
                  <a:rPr lang="nb-NO" sz="1050" b="1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return</a:t>
                </a:r>
                <a:r>
                  <a:rPr lang="nb-NO" sz="1050" dirty="0">
                    <a:latin typeface="Consolas" panose="020B0609020204030204" pitchFamily="49" charset="0"/>
                    <a:ea typeface="Cambria Math" panose="02040503050406030204" pitchFamily="18" charset="0"/>
                  </a:rPr>
                  <a:t> state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0111" y="1328979"/>
                <a:ext cx="3823200" cy="410133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289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Randomness</a:t>
            </a:r>
          </a:p>
        </p:txBody>
      </p:sp>
      <p:pic>
        <p:nvPicPr>
          <p:cNvPr id="1028" name="Picture 4" descr="https://i.imgflip.com/581pb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356" y="2103120"/>
            <a:ext cx="4443308" cy="249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354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tests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35940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What does that even mean?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Suggestions: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random string should have roughly 50% zeros and ones                                (how much can you deviate?)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continuous run of zeros (or ones) shouldn't be too long                                  (how long?)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≈ 25% of 2-bit substrings should be 00, 25% should be 01, 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≈ 12.5% of 3-bit substrings should be 000, 12.5% should be 001, ….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…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76046" y="2054622"/>
            <a:ext cx="9706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10101001110101100010010001111100001010100000000101001111111001110111101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9624" y="3842792"/>
            <a:ext cx="3905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Our answer: question not valid!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76046" y="2696289"/>
            <a:ext cx="9706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00000000000000000000000000000000001111111111111111111111111111111111111111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8862" y="1545276"/>
            <a:ext cx="2690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Is this a random string?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84175" y="3081658"/>
            <a:ext cx="2690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about this?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93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Measure of uncertainty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Measured in bits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400">
                        <a:latin typeface="Cambria Math" panose="02040503050406030204" pitchFamily="18" charset="0"/>
                      </a:rPr>
                      <m:t>min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400">
                        <a:latin typeface="Cambria Math" panose="02040503050406030204" pitchFamily="18" charset="0"/>
                      </a:rPr>
                      <m:t>entropy</m:t>
                    </m:r>
                    <m:limUpp>
                      <m:limUp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             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best</m:t>
                            </m:r>
                            <m: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guessing</m:t>
                            </m:r>
                            <m: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strategy</m:t>
                            </m:r>
                          </m:e>
                        </m:d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sup>
                        </m:sSup>
                      </m:e>
                    </m:func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600" b="1" dirty="0" err="1"/>
                  <a:t>Examples</a:t>
                </a:r>
                <a:r>
                  <a:rPr lang="nb-NO" sz="1600" b="1" dirty="0"/>
                  <a:t>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dirty="0"/>
                  <a:t>Fair coin: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nb-NO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nb-NO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0.5=1</m:t>
                        </m:r>
                      </m:e>
                    </m:func>
                  </m:oMath>
                </a14:m>
                <a:endParaRPr lang="nb-NO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dirty="0"/>
                  <a:t>Fair 6-sided die: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sz="1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nb-NO" sz="140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f>
                          <m:f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func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≈2.58</m:t>
                    </m:r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Uniform 128-bit string: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nb-NO" sz="1400" b="0" i="1" dirty="0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Uniform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/>
                  <a:t>-bit string + uniform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400" dirty="0"/>
                  <a:t>-bit string: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19" b="-6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4" b="17285"/>
          <a:stretch/>
        </p:blipFill>
        <p:spPr>
          <a:xfrm>
            <a:off x="9991590" y="1261822"/>
            <a:ext cx="1543185" cy="20704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91725" y="3332276"/>
            <a:ext cx="1543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Claude Shannon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889785046"/>
              </p:ext>
            </p:extLst>
          </p:nvPr>
        </p:nvGraphicFramePr>
        <p:xfrm>
          <a:off x="3524173" y="3126609"/>
          <a:ext cx="2812913" cy="1565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420541857"/>
              </p:ext>
            </p:extLst>
          </p:nvPr>
        </p:nvGraphicFramePr>
        <p:xfrm>
          <a:off x="1024394" y="3126609"/>
          <a:ext cx="2635346" cy="1565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959305667"/>
              </p:ext>
            </p:extLst>
          </p:nvPr>
        </p:nvGraphicFramePr>
        <p:xfrm>
          <a:off x="6058307" y="3126609"/>
          <a:ext cx="3327422" cy="1565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084244" y="1950148"/>
                <a:ext cx="2672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4244" y="1950148"/>
                <a:ext cx="26722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206722" y="1905839"/>
                <a:ext cx="1517723" cy="429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nb-NO" sz="1400" i="1" smtClean="0">
                                      <a:solidFill>
                                        <a:schemeClr val="bg1">
                                          <a:alpha val="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nb-NO" sz="1400" i="1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400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max</m:t>
                                      </m:r>
                                    </m:e>
                                    <m:lim>
                                      <m:r>
                                        <a:rPr lang="nb-NO" sz="1400" i="1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lim>
                                  </m:limLow>
                                </m:fName>
                                <m:e>
                                  <m:func>
                                    <m:funcPr>
                                      <m:ctrlPr>
                                        <a:rPr lang="nb-NO" sz="1400" i="1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b-NO" sz="1400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Pr</m:t>
                                      </m:r>
                                    </m:fName>
                                    <m:e>
                                      <m:r>
                                        <a:rPr lang="nb-NO" sz="1400" i="1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[</m:t>
                                      </m:r>
                                      <m:r>
                                        <a:rPr lang="nb-NO" sz="1400" i="1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nb-NO" sz="1400" i="1">
                                          <a:solidFill>
                                            <a:schemeClr val="bg1">
                                              <a:alpha val="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]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22" y="1905839"/>
                <a:ext cx="1517723" cy="429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383340" y="2812635"/>
                <a:ext cx="155890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sz="11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nb-NO" sz="11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nb-NO" sz="11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1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100" b="0" i="0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1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r>
                            <a:rPr lang="nb-NO" sz="11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0.5=1</m:t>
                          </m:r>
                        </m:e>
                      </m:func>
                    </m:oMath>
                  </m:oMathPara>
                </a14:m>
                <a:endParaRPr lang="en-US" sz="11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3340" y="2812635"/>
                <a:ext cx="1558909" cy="261610"/>
              </a:xfrm>
              <a:prstGeom prst="rect">
                <a:avLst/>
              </a:prstGeom>
              <a:blipFill rotWithShape="0">
                <a:blip r:embed="rId9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738476" y="2812635"/>
                <a:ext cx="155890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sz="11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nb-NO" sz="11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nb-NO" sz="11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1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100" b="0" i="0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1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r>
                            <a:rPr lang="nb-NO" sz="11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0.25=2</m:t>
                          </m:r>
                        </m:e>
                      </m:func>
                    </m:oMath>
                  </m:oMathPara>
                </a14:m>
                <a:endParaRPr lang="en-US" sz="1100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476" y="2812635"/>
                <a:ext cx="1558909" cy="261610"/>
              </a:xfrm>
              <a:prstGeom prst="rect">
                <a:avLst/>
              </a:prstGeom>
              <a:blipFill rotWithShape="0">
                <a:blip r:embed="rId10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081953" y="2812635"/>
                <a:ext cx="155890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sz="11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nb-NO" sz="11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nb-NO" sz="11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1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1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1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r>
                            <a:rPr lang="nb-NO" sz="11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1=0</m:t>
                          </m:r>
                        </m:e>
                      </m:func>
                    </m:oMath>
                  </m:oMathPara>
                </a14:m>
                <a:endParaRPr lang="en-US" sz="11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1953" y="2812635"/>
                <a:ext cx="1558909" cy="261610"/>
              </a:xfrm>
              <a:prstGeom prst="rect">
                <a:avLst/>
              </a:prstGeom>
              <a:blipFill rotWithShape="0">
                <a:blip r:embed="rId11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54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0" grpId="0">
        <p:bldAsOne/>
      </p:bldGraphic>
      <p:bldGraphic spid="11" grpId="0">
        <p:bldAsOne/>
      </p:bldGraphic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Password strength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819" y="1287784"/>
            <a:ext cx="6448910" cy="52375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898685" y="6418527"/>
            <a:ext cx="22933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hlinkClick r:id="rId4"/>
              </a:rPr>
              <a:t>https://xkcd.com/936</a:t>
            </a:r>
            <a:r>
              <a:rPr lang="en-US" sz="1050" dirty="0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081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TRNG</a:t>
            </a:r>
          </a:p>
        </p:txBody>
      </p:sp>
      <p:pic>
        <p:nvPicPr>
          <p:cNvPr id="4" name="Picture 2" descr="How Your Encryption May Be Depending on a Few Lava Lamp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947" y="1547640"/>
            <a:ext cx="3644265" cy="204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381438" y="4264544"/>
            <a:ext cx="2436273" cy="1017816"/>
            <a:chOff x="999474" y="1266313"/>
            <a:chExt cx="2436273" cy="1017816"/>
          </a:xfrm>
        </p:grpSpPr>
        <p:pic>
          <p:nvPicPr>
            <p:cNvPr id="1026" name="Picture 2" descr="https://upload.wikimedia.org/wikipedia/commons/thumb/f/f7/Ring_oscillator_%283-stage%29.svg/1920px-Ring_oscillator_%283-stage%29.sv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474" y="1675061"/>
              <a:ext cx="2436273" cy="609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358137" y="1266313"/>
              <a:ext cx="1718945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b="0" dirty="0"/>
                <a:t>Ring oscillators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21681" y="1378830"/>
            <a:ext cx="4926764" cy="2030829"/>
            <a:chOff x="409165" y="3115032"/>
            <a:chExt cx="4926764" cy="2030829"/>
          </a:xfrm>
        </p:grpSpPr>
        <p:pic>
          <p:nvPicPr>
            <p:cNvPr id="1028" name="Picture 4" descr="Behind Intel's New Random-Number Generator - IEEE Spectrum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" r="-7993"/>
            <a:stretch/>
          </p:blipFill>
          <p:spPr bwMode="auto">
            <a:xfrm>
              <a:off x="409165" y="3537281"/>
              <a:ext cx="4926764" cy="16085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2013074" y="3115032"/>
              <a:ext cx="1718945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b="0" dirty="0"/>
                <a:t>Thermal noise</a:t>
              </a:r>
            </a:p>
          </p:txBody>
        </p:sp>
      </p:grpSp>
      <p:pic>
        <p:nvPicPr>
          <p:cNvPr id="1030" name="Picture 6" descr="Can a computer generate a truly random number? - Quor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604"/>
          <a:stretch/>
        </p:blipFill>
        <p:spPr bwMode="auto">
          <a:xfrm>
            <a:off x="4558044" y="4673292"/>
            <a:ext cx="3677849" cy="1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044535" y="4172210"/>
            <a:ext cx="4697689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b="0" dirty="0"/>
              <a:t>Quantum magic </a:t>
            </a:r>
            <a:br>
              <a:rPr lang="en-US" b="0" dirty="0"/>
            </a:br>
            <a:r>
              <a:rPr lang="en-US" sz="1200" b="0" dirty="0"/>
              <a:t>(radioactive decay, quantum tunneling, etc…) </a:t>
            </a:r>
            <a:endParaRPr lang="en-US" b="0" dirty="0"/>
          </a:p>
        </p:txBody>
      </p:sp>
      <p:sp>
        <p:nvSpPr>
          <p:cNvPr id="9" name="Rectangle 8"/>
          <p:cNvSpPr/>
          <p:nvPr/>
        </p:nvSpPr>
        <p:spPr>
          <a:xfrm>
            <a:off x="7599680" y="3710545"/>
            <a:ext cx="436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6"/>
              </a:rPr>
              <a:t>https://www.cloudflare.com/learning/ssl/lava-lamp-encryption/</a:t>
            </a:r>
            <a:endParaRPr lang="en-US" sz="1200" dirty="0"/>
          </a:p>
          <a:p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5370244" y="3344101"/>
            <a:ext cx="2701987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000" b="1" dirty="0"/>
              <a:t>Entropy sources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862" y="4633875"/>
            <a:ext cx="2128186" cy="1417372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3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6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22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25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28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  <p:bldP spid="9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04132" y="2677027"/>
            <a:ext cx="4852693" cy="531216"/>
            <a:chOff x="6704132" y="2677027"/>
            <a:chExt cx="4852693" cy="531216"/>
          </a:xfrm>
        </p:grpSpPr>
        <p:sp>
          <p:nvSpPr>
            <p:cNvPr id="60" name="Freeform 59"/>
            <p:cNvSpPr/>
            <p:nvPr/>
          </p:nvSpPr>
          <p:spPr bwMode="auto">
            <a:xfrm>
              <a:off x="10772199" y="2696730"/>
              <a:ext cx="698282" cy="443060"/>
            </a:xfrm>
            <a:custGeom>
              <a:avLst/>
              <a:gdLst>
                <a:gd name="connsiteX0" fmla="*/ 0 w 527050"/>
                <a:gd name="connsiteY0" fmla="*/ 376771 h 433921"/>
                <a:gd name="connsiteX1" fmla="*/ 57150 w 527050"/>
                <a:gd name="connsiteY1" fmla="*/ 237071 h 433921"/>
                <a:gd name="connsiteX2" fmla="*/ 133350 w 527050"/>
                <a:gd name="connsiteY2" fmla="*/ 59271 h 433921"/>
                <a:gd name="connsiteX3" fmla="*/ 254000 w 527050"/>
                <a:gd name="connsiteY3" fmla="*/ 2121 h 433921"/>
                <a:gd name="connsiteX4" fmla="*/ 381000 w 527050"/>
                <a:gd name="connsiteY4" fmla="*/ 52921 h 433921"/>
                <a:gd name="connsiteX5" fmla="*/ 520700 w 527050"/>
                <a:gd name="connsiteY5" fmla="*/ 402171 h 433921"/>
                <a:gd name="connsiteX6" fmla="*/ 520700 w 527050"/>
                <a:gd name="connsiteY6" fmla="*/ 402171 h 433921"/>
                <a:gd name="connsiteX7" fmla="*/ 527050 w 527050"/>
                <a:gd name="connsiteY7" fmla="*/ 433921 h 433921"/>
                <a:gd name="connsiteX0" fmla="*/ 0 w 521132"/>
                <a:gd name="connsiteY0" fmla="*/ 376771 h 457734"/>
                <a:gd name="connsiteX1" fmla="*/ 57150 w 521132"/>
                <a:gd name="connsiteY1" fmla="*/ 237071 h 457734"/>
                <a:gd name="connsiteX2" fmla="*/ 133350 w 521132"/>
                <a:gd name="connsiteY2" fmla="*/ 59271 h 457734"/>
                <a:gd name="connsiteX3" fmla="*/ 254000 w 521132"/>
                <a:gd name="connsiteY3" fmla="*/ 2121 h 457734"/>
                <a:gd name="connsiteX4" fmla="*/ 381000 w 521132"/>
                <a:gd name="connsiteY4" fmla="*/ 52921 h 457734"/>
                <a:gd name="connsiteX5" fmla="*/ 520700 w 521132"/>
                <a:gd name="connsiteY5" fmla="*/ 402171 h 457734"/>
                <a:gd name="connsiteX6" fmla="*/ 520700 w 521132"/>
                <a:gd name="connsiteY6" fmla="*/ 402171 h 457734"/>
                <a:gd name="connsiteX7" fmla="*/ 518472 w 521132"/>
                <a:gd name="connsiteY7" fmla="*/ 457734 h 457734"/>
                <a:gd name="connsiteX0" fmla="*/ 0 w 520700"/>
                <a:gd name="connsiteY0" fmla="*/ 376771 h 457734"/>
                <a:gd name="connsiteX1" fmla="*/ 57150 w 520700"/>
                <a:gd name="connsiteY1" fmla="*/ 237071 h 457734"/>
                <a:gd name="connsiteX2" fmla="*/ 133350 w 520700"/>
                <a:gd name="connsiteY2" fmla="*/ 59271 h 457734"/>
                <a:gd name="connsiteX3" fmla="*/ 254000 w 520700"/>
                <a:gd name="connsiteY3" fmla="*/ 2121 h 457734"/>
                <a:gd name="connsiteX4" fmla="*/ 381000 w 520700"/>
                <a:gd name="connsiteY4" fmla="*/ 52921 h 457734"/>
                <a:gd name="connsiteX5" fmla="*/ 520700 w 520700"/>
                <a:gd name="connsiteY5" fmla="*/ 402171 h 457734"/>
                <a:gd name="connsiteX6" fmla="*/ 445645 w 520700"/>
                <a:gd name="connsiteY6" fmla="*/ 152139 h 457734"/>
                <a:gd name="connsiteX7" fmla="*/ 518472 w 520700"/>
                <a:gd name="connsiteY7" fmla="*/ 457734 h 457734"/>
                <a:gd name="connsiteX0" fmla="*/ 0 w 518472"/>
                <a:gd name="connsiteY0" fmla="*/ 374761 h 455724"/>
                <a:gd name="connsiteX1" fmla="*/ 57150 w 518472"/>
                <a:gd name="connsiteY1" fmla="*/ 235061 h 455724"/>
                <a:gd name="connsiteX2" fmla="*/ 133350 w 518472"/>
                <a:gd name="connsiteY2" fmla="*/ 57261 h 455724"/>
                <a:gd name="connsiteX3" fmla="*/ 254000 w 518472"/>
                <a:gd name="connsiteY3" fmla="*/ 111 h 455724"/>
                <a:gd name="connsiteX4" fmla="*/ 381000 w 518472"/>
                <a:gd name="connsiteY4" fmla="*/ 50911 h 455724"/>
                <a:gd name="connsiteX5" fmla="*/ 488533 w 518472"/>
                <a:gd name="connsiteY5" fmla="*/ 276336 h 455724"/>
                <a:gd name="connsiteX6" fmla="*/ 445645 w 518472"/>
                <a:gd name="connsiteY6" fmla="*/ 150129 h 455724"/>
                <a:gd name="connsiteX7" fmla="*/ 518472 w 518472"/>
                <a:gd name="connsiteY7" fmla="*/ 455724 h 455724"/>
                <a:gd name="connsiteX0" fmla="*/ 0 w 518472"/>
                <a:gd name="connsiteY0" fmla="*/ 403252 h 484215"/>
                <a:gd name="connsiteX1" fmla="*/ 57150 w 518472"/>
                <a:gd name="connsiteY1" fmla="*/ 263552 h 484215"/>
                <a:gd name="connsiteX2" fmla="*/ 133350 w 518472"/>
                <a:gd name="connsiteY2" fmla="*/ 85752 h 484215"/>
                <a:gd name="connsiteX3" fmla="*/ 266866 w 518472"/>
                <a:gd name="connsiteY3" fmla="*/ 27 h 484215"/>
                <a:gd name="connsiteX4" fmla="*/ 381000 w 518472"/>
                <a:gd name="connsiteY4" fmla="*/ 79402 h 484215"/>
                <a:gd name="connsiteX5" fmla="*/ 488533 w 518472"/>
                <a:gd name="connsiteY5" fmla="*/ 304827 h 484215"/>
                <a:gd name="connsiteX6" fmla="*/ 445645 w 518472"/>
                <a:gd name="connsiteY6" fmla="*/ 178620 h 484215"/>
                <a:gd name="connsiteX7" fmla="*/ 518472 w 518472"/>
                <a:gd name="connsiteY7" fmla="*/ 484215 h 484215"/>
                <a:gd name="connsiteX0" fmla="*/ 0 w 518472"/>
                <a:gd name="connsiteY0" fmla="*/ 404149 h 485112"/>
                <a:gd name="connsiteX1" fmla="*/ 57150 w 518472"/>
                <a:gd name="connsiteY1" fmla="*/ 264449 h 485112"/>
                <a:gd name="connsiteX2" fmla="*/ 133350 w 518472"/>
                <a:gd name="connsiteY2" fmla="*/ 86649 h 485112"/>
                <a:gd name="connsiteX3" fmla="*/ 266866 w 518472"/>
                <a:gd name="connsiteY3" fmla="*/ 924 h 485112"/>
                <a:gd name="connsiteX4" fmla="*/ 372422 w 518472"/>
                <a:gd name="connsiteY4" fmla="*/ 58868 h 485112"/>
                <a:gd name="connsiteX5" fmla="*/ 488533 w 518472"/>
                <a:gd name="connsiteY5" fmla="*/ 305724 h 485112"/>
                <a:gd name="connsiteX6" fmla="*/ 445645 w 518472"/>
                <a:gd name="connsiteY6" fmla="*/ 179517 h 485112"/>
                <a:gd name="connsiteX7" fmla="*/ 518472 w 518472"/>
                <a:gd name="connsiteY7" fmla="*/ 485112 h 485112"/>
                <a:gd name="connsiteX0" fmla="*/ 0 w 518472"/>
                <a:gd name="connsiteY0" fmla="*/ 403786 h 484749"/>
                <a:gd name="connsiteX1" fmla="*/ 57150 w 518472"/>
                <a:gd name="connsiteY1" fmla="*/ 264086 h 484749"/>
                <a:gd name="connsiteX2" fmla="*/ 133350 w 518472"/>
                <a:gd name="connsiteY2" fmla="*/ 86286 h 484749"/>
                <a:gd name="connsiteX3" fmla="*/ 266866 w 518472"/>
                <a:gd name="connsiteY3" fmla="*/ 561 h 484749"/>
                <a:gd name="connsiteX4" fmla="*/ 372422 w 518472"/>
                <a:gd name="connsiteY4" fmla="*/ 58505 h 484749"/>
                <a:gd name="connsiteX5" fmla="*/ 477811 w 518472"/>
                <a:gd name="connsiteY5" fmla="*/ 229161 h 484749"/>
                <a:gd name="connsiteX6" fmla="*/ 445645 w 518472"/>
                <a:gd name="connsiteY6" fmla="*/ 179154 h 484749"/>
                <a:gd name="connsiteX7" fmla="*/ 518472 w 518472"/>
                <a:gd name="connsiteY7" fmla="*/ 484749 h 484749"/>
                <a:gd name="connsiteX0" fmla="*/ 0 w 550639"/>
                <a:gd name="connsiteY0" fmla="*/ 403786 h 477606"/>
                <a:gd name="connsiteX1" fmla="*/ 57150 w 550639"/>
                <a:gd name="connsiteY1" fmla="*/ 264086 h 477606"/>
                <a:gd name="connsiteX2" fmla="*/ 133350 w 550639"/>
                <a:gd name="connsiteY2" fmla="*/ 86286 h 477606"/>
                <a:gd name="connsiteX3" fmla="*/ 266866 w 550639"/>
                <a:gd name="connsiteY3" fmla="*/ 561 h 477606"/>
                <a:gd name="connsiteX4" fmla="*/ 372422 w 550639"/>
                <a:gd name="connsiteY4" fmla="*/ 58505 h 477606"/>
                <a:gd name="connsiteX5" fmla="*/ 477811 w 550639"/>
                <a:gd name="connsiteY5" fmla="*/ 229161 h 477606"/>
                <a:gd name="connsiteX6" fmla="*/ 445645 w 550639"/>
                <a:gd name="connsiteY6" fmla="*/ 179154 h 477606"/>
                <a:gd name="connsiteX7" fmla="*/ 550639 w 550639"/>
                <a:gd name="connsiteY7" fmla="*/ 477606 h 477606"/>
                <a:gd name="connsiteX0" fmla="*/ 0 w 550639"/>
                <a:gd name="connsiteY0" fmla="*/ 403786 h 477606"/>
                <a:gd name="connsiteX1" fmla="*/ 57150 w 550639"/>
                <a:gd name="connsiteY1" fmla="*/ 264086 h 477606"/>
                <a:gd name="connsiteX2" fmla="*/ 133350 w 550639"/>
                <a:gd name="connsiteY2" fmla="*/ 86286 h 477606"/>
                <a:gd name="connsiteX3" fmla="*/ 266866 w 550639"/>
                <a:gd name="connsiteY3" fmla="*/ 561 h 477606"/>
                <a:gd name="connsiteX4" fmla="*/ 372422 w 550639"/>
                <a:gd name="connsiteY4" fmla="*/ 58505 h 477606"/>
                <a:gd name="connsiteX5" fmla="*/ 477811 w 550639"/>
                <a:gd name="connsiteY5" fmla="*/ 229161 h 477606"/>
                <a:gd name="connsiteX6" fmla="*/ 439211 w 550639"/>
                <a:gd name="connsiteY6" fmla="*/ 114861 h 477606"/>
                <a:gd name="connsiteX7" fmla="*/ 550639 w 550639"/>
                <a:gd name="connsiteY7" fmla="*/ 477606 h 477606"/>
                <a:gd name="connsiteX0" fmla="*/ 0 w 550639"/>
                <a:gd name="connsiteY0" fmla="*/ 403832 h 477652"/>
                <a:gd name="connsiteX1" fmla="*/ 57150 w 550639"/>
                <a:gd name="connsiteY1" fmla="*/ 264132 h 477652"/>
                <a:gd name="connsiteX2" fmla="*/ 133350 w 550639"/>
                <a:gd name="connsiteY2" fmla="*/ 86332 h 477652"/>
                <a:gd name="connsiteX3" fmla="*/ 266866 w 550639"/>
                <a:gd name="connsiteY3" fmla="*/ 607 h 477652"/>
                <a:gd name="connsiteX4" fmla="*/ 372422 w 550639"/>
                <a:gd name="connsiteY4" fmla="*/ 58551 h 477652"/>
                <a:gd name="connsiteX5" fmla="*/ 499255 w 550639"/>
                <a:gd name="connsiteY5" fmla="*/ 243495 h 477652"/>
                <a:gd name="connsiteX6" fmla="*/ 439211 w 550639"/>
                <a:gd name="connsiteY6" fmla="*/ 114907 h 477652"/>
                <a:gd name="connsiteX7" fmla="*/ 550639 w 550639"/>
                <a:gd name="connsiteY7" fmla="*/ 477652 h 477652"/>
                <a:gd name="connsiteX0" fmla="*/ 0 w 550639"/>
                <a:gd name="connsiteY0" fmla="*/ 403832 h 477652"/>
                <a:gd name="connsiteX1" fmla="*/ 57150 w 550639"/>
                <a:gd name="connsiteY1" fmla="*/ 264132 h 477652"/>
                <a:gd name="connsiteX2" fmla="*/ 133350 w 550639"/>
                <a:gd name="connsiteY2" fmla="*/ 86332 h 477652"/>
                <a:gd name="connsiteX3" fmla="*/ 266866 w 550639"/>
                <a:gd name="connsiteY3" fmla="*/ 607 h 477652"/>
                <a:gd name="connsiteX4" fmla="*/ 372422 w 550639"/>
                <a:gd name="connsiteY4" fmla="*/ 58551 h 477652"/>
                <a:gd name="connsiteX5" fmla="*/ 499255 w 550639"/>
                <a:gd name="connsiteY5" fmla="*/ 243495 h 477652"/>
                <a:gd name="connsiteX6" fmla="*/ 518556 w 550639"/>
                <a:gd name="connsiteY6" fmla="*/ 286357 h 477652"/>
                <a:gd name="connsiteX7" fmla="*/ 550639 w 550639"/>
                <a:gd name="connsiteY7" fmla="*/ 477652 h 477652"/>
                <a:gd name="connsiteX0" fmla="*/ 0 w 550639"/>
                <a:gd name="connsiteY0" fmla="*/ 403577 h 477397"/>
                <a:gd name="connsiteX1" fmla="*/ 57150 w 550639"/>
                <a:gd name="connsiteY1" fmla="*/ 263877 h 477397"/>
                <a:gd name="connsiteX2" fmla="*/ 133350 w 550639"/>
                <a:gd name="connsiteY2" fmla="*/ 86077 h 477397"/>
                <a:gd name="connsiteX3" fmla="*/ 266866 w 550639"/>
                <a:gd name="connsiteY3" fmla="*/ 352 h 477397"/>
                <a:gd name="connsiteX4" fmla="*/ 372422 w 550639"/>
                <a:gd name="connsiteY4" fmla="*/ 58296 h 477397"/>
                <a:gd name="connsiteX5" fmla="*/ 430633 w 550639"/>
                <a:gd name="connsiteY5" fmla="*/ 121796 h 477397"/>
                <a:gd name="connsiteX6" fmla="*/ 518556 w 550639"/>
                <a:gd name="connsiteY6" fmla="*/ 286102 h 477397"/>
                <a:gd name="connsiteX7" fmla="*/ 550639 w 550639"/>
                <a:gd name="connsiteY7" fmla="*/ 477397 h 477397"/>
                <a:gd name="connsiteX0" fmla="*/ 0 w 550639"/>
                <a:gd name="connsiteY0" fmla="*/ 403577 h 477397"/>
                <a:gd name="connsiteX1" fmla="*/ 57150 w 550639"/>
                <a:gd name="connsiteY1" fmla="*/ 263877 h 477397"/>
                <a:gd name="connsiteX2" fmla="*/ 133350 w 550639"/>
                <a:gd name="connsiteY2" fmla="*/ 86077 h 477397"/>
                <a:gd name="connsiteX3" fmla="*/ 266866 w 550639"/>
                <a:gd name="connsiteY3" fmla="*/ 352 h 477397"/>
                <a:gd name="connsiteX4" fmla="*/ 372422 w 550639"/>
                <a:gd name="connsiteY4" fmla="*/ 58296 h 477397"/>
                <a:gd name="connsiteX5" fmla="*/ 430633 w 550639"/>
                <a:gd name="connsiteY5" fmla="*/ 121796 h 477397"/>
                <a:gd name="connsiteX6" fmla="*/ 503544 w 550639"/>
                <a:gd name="connsiteY6" fmla="*/ 245621 h 477397"/>
                <a:gd name="connsiteX7" fmla="*/ 550639 w 550639"/>
                <a:gd name="connsiteY7" fmla="*/ 477397 h 477397"/>
                <a:gd name="connsiteX0" fmla="*/ 0 w 550639"/>
                <a:gd name="connsiteY0" fmla="*/ 403557 h 477377"/>
                <a:gd name="connsiteX1" fmla="*/ 57150 w 550639"/>
                <a:gd name="connsiteY1" fmla="*/ 263857 h 477377"/>
                <a:gd name="connsiteX2" fmla="*/ 133350 w 550639"/>
                <a:gd name="connsiteY2" fmla="*/ 86057 h 477377"/>
                <a:gd name="connsiteX3" fmla="*/ 266866 w 550639"/>
                <a:gd name="connsiteY3" fmla="*/ 332 h 477377"/>
                <a:gd name="connsiteX4" fmla="*/ 372422 w 550639"/>
                <a:gd name="connsiteY4" fmla="*/ 58276 h 477377"/>
                <a:gd name="connsiteX5" fmla="*/ 434922 w 550639"/>
                <a:gd name="connsiteY5" fmla="*/ 105107 h 477377"/>
                <a:gd name="connsiteX6" fmla="*/ 503544 w 550639"/>
                <a:gd name="connsiteY6" fmla="*/ 245601 h 477377"/>
                <a:gd name="connsiteX7" fmla="*/ 550639 w 550639"/>
                <a:gd name="connsiteY7" fmla="*/ 477377 h 477377"/>
                <a:gd name="connsiteX0" fmla="*/ 0 w 550639"/>
                <a:gd name="connsiteY0" fmla="*/ 404959 h 478779"/>
                <a:gd name="connsiteX1" fmla="*/ 57150 w 550639"/>
                <a:gd name="connsiteY1" fmla="*/ 265259 h 478779"/>
                <a:gd name="connsiteX2" fmla="*/ 133350 w 550639"/>
                <a:gd name="connsiteY2" fmla="*/ 87459 h 478779"/>
                <a:gd name="connsiteX3" fmla="*/ 266866 w 550639"/>
                <a:gd name="connsiteY3" fmla="*/ 1734 h 478779"/>
                <a:gd name="connsiteX4" fmla="*/ 368134 w 550639"/>
                <a:gd name="connsiteY4" fmla="*/ 35866 h 478779"/>
                <a:gd name="connsiteX5" fmla="*/ 434922 w 550639"/>
                <a:gd name="connsiteY5" fmla="*/ 106509 h 478779"/>
                <a:gd name="connsiteX6" fmla="*/ 503544 w 550639"/>
                <a:gd name="connsiteY6" fmla="*/ 247003 h 478779"/>
                <a:gd name="connsiteX7" fmla="*/ 550639 w 550639"/>
                <a:gd name="connsiteY7" fmla="*/ 478779 h 478779"/>
                <a:gd name="connsiteX0" fmla="*/ 0 w 568634"/>
                <a:gd name="connsiteY0" fmla="*/ 443059 h 478779"/>
                <a:gd name="connsiteX1" fmla="*/ 75145 w 568634"/>
                <a:gd name="connsiteY1" fmla="*/ 265259 h 478779"/>
                <a:gd name="connsiteX2" fmla="*/ 151345 w 568634"/>
                <a:gd name="connsiteY2" fmla="*/ 87459 h 478779"/>
                <a:gd name="connsiteX3" fmla="*/ 284861 w 568634"/>
                <a:gd name="connsiteY3" fmla="*/ 1734 h 478779"/>
                <a:gd name="connsiteX4" fmla="*/ 386129 w 568634"/>
                <a:gd name="connsiteY4" fmla="*/ 35866 h 478779"/>
                <a:gd name="connsiteX5" fmla="*/ 452917 w 568634"/>
                <a:gd name="connsiteY5" fmla="*/ 106509 h 478779"/>
                <a:gd name="connsiteX6" fmla="*/ 521539 w 568634"/>
                <a:gd name="connsiteY6" fmla="*/ 247003 h 478779"/>
                <a:gd name="connsiteX7" fmla="*/ 568634 w 568634"/>
                <a:gd name="connsiteY7" fmla="*/ 478779 h 478779"/>
                <a:gd name="connsiteX0" fmla="*/ 0 w 568634"/>
                <a:gd name="connsiteY0" fmla="*/ 443059 h 478779"/>
                <a:gd name="connsiteX1" fmla="*/ 69146 w 568634"/>
                <a:gd name="connsiteY1" fmla="*/ 262878 h 478779"/>
                <a:gd name="connsiteX2" fmla="*/ 151345 w 568634"/>
                <a:gd name="connsiteY2" fmla="*/ 87459 h 478779"/>
                <a:gd name="connsiteX3" fmla="*/ 284861 w 568634"/>
                <a:gd name="connsiteY3" fmla="*/ 1734 h 478779"/>
                <a:gd name="connsiteX4" fmla="*/ 386129 w 568634"/>
                <a:gd name="connsiteY4" fmla="*/ 35866 h 478779"/>
                <a:gd name="connsiteX5" fmla="*/ 452917 w 568634"/>
                <a:gd name="connsiteY5" fmla="*/ 106509 h 478779"/>
                <a:gd name="connsiteX6" fmla="*/ 521539 w 568634"/>
                <a:gd name="connsiteY6" fmla="*/ 247003 h 478779"/>
                <a:gd name="connsiteX7" fmla="*/ 568634 w 568634"/>
                <a:gd name="connsiteY7" fmla="*/ 478779 h 478779"/>
                <a:gd name="connsiteX0" fmla="*/ 0 w 584629"/>
                <a:gd name="connsiteY0" fmla="*/ 443059 h 443060"/>
                <a:gd name="connsiteX1" fmla="*/ 69146 w 584629"/>
                <a:gd name="connsiteY1" fmla="*/ 262878 h 443060"/>
                <a:gd name="connsiteX2" fmla="*/ 151345 w 584629"/>
                <a:gd name="connsiteY2" fmla="*/ 87459 h 443060"/>
                <a:gd name="connsiteX3" fmla="*/ 284861 w 584629"/>
                <a:gd name="connsiteY3" fmla="*/ 1734 h 443060"/>
                <a:gd name="connsiteX4" fmla="*/ 386129 w 584629"/>
                <a:gd name="connsiteY4" fmla="*/ 35866 h 443060"/>
                <a:gd name="connsiteX5" fmla="*/ 452917 w 584629"/>
                <a:gd name="connsiteY5" fmla="*/ 106509 h 443060"/>
                <a:gd name="connsiteX6" fmla="*/ 521539 w 584629"/>
                <a:gd name="connsiteY6" fmla="*/ 247003 h 443060"/>
                <a:gd name="connsiteX7" fmla="*/ 584629 w 584629"/>
                <a:gd name="connsiteY7" fmla="*/ 443060 h 44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4629" h="443060">
                  <a:moveTo>
                    <a:pt x="0" y="443059"/>
                  </a:moveTo>
                  <a:cubicBezTo>
                    <a:pt x="17462" y="399667"/>
                    <a:pt x="43922" y="322145"/>
                    <a:pt x="69146" y="262878"/>
                  </a:cubicBezTo>
                  <a:cubicBezTo>
                    <a:pt x="94370" y="203611"/>
                    <a:pt x="115393" y="130983"/>
                    <a:pt x="151345" y="87459"/>
                  </a:cubicBezTo>
                  <a:cubicBezTo>
                    <a:pt x="187298" y="43935"/>
                    <a:pt x="245730" y="10333"/>
                    <a:pt x="284861" y="1734"/>
                  </a:cubicBezTo>
                  <a:cubicBezTo>
                    <a:pt x="323992" y="-6865"/>
                    <a:pt x="358120" y="18404"/>
                    <a:pt x="386129" y="35866"/>
                  </a:cubicBezTo>
                  <a:cubicBezTo>
                    <a:pt x="414138" y="53328"/>
                    <a:pt x="452917" y="106509"/>
                    <a:pt x="452917" y="106509"/>
                  </a:cubicBezTo>
                  <a:lnTo>
                    <a:pt x="521539" y="247003"/>
                  </a:lnTo>
                  <a:cubicBezTo>
                    <a:pt x="523656" y="257586"/>
                    <a:pt x="582512" y="432477"/>
                    <a:pt x="584629" y="44306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10883239" y="2697596"/>
              <a:ext cx="488950" cy="452488"/>
            </a:xfrm>
            <a:custGeom>
              <a:avLst/>
              <a:gdLst>
                <a:gd name="connsiteX0" fmla="*/ 0 w 488950"/>
                <a:gd name="connsiteY0" fmla="*/ 452488 h 452488"/>
                <a:gd name="connsiteX1" fmla="*/ 165100 w 488950"/>
                <a:gd name="connsiteY1" fmla="*/ 52438 h 452488"/>
                <a:gd name="connsiteX2" fmla="*/ 330200 w 488950"/>
                <a:gd name="connsiteY2" fmla="*/ 46088 h 452488"/>
                <a:gd name="connsiteX3" fmla="*/ 488950 w 488950"/>
                <a:gd name="connsiteY3" fmla="*/ 433438 h 452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950" h="452488">
                  <a:moveTo>
                    <a:pt x="0" y="452488"/>
                  </a:moveTo>
                  <a:cubicBezTo>
                    <a:pt x="55033" y="286329"/>
                    <a:pt x="110067" y="120171"/>
                    <a:pt x="165100" y="52438"/>
                  </a:cubicBezTo>
                  <a:cubicBezTo>
                    <a:pt x="220133" y="-15295"/>
                    <a:pt x="276225" y="-17412"/>
                    <a:pt x="330200" y="46088"/>
                  </a:cubicBezTo>
                  <a:cubicBezTo>
                    <a:pt x="384175" y="109588"/>
                    <a:pt x="436562" y="271513"/>
                    <a:pt x="488950" y="433438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10814788" y="2712498"/>
              <a:ext cx="633413" cy="467187"/>
            </a:xfrm>
            <a:custGeom>
              <a:avLst/>
              <a:gdLst>
                <a:gd name="connsiteX0" fmla="*/ 0 w 704850"/>
                <a:gd name="connsiteY0" fmla="*/ 431479 h 456879"/>
                <a:gd name="connsiteX1" fmla="*/ 266700 w 704850"/>
                <a:gd name="connsiteY1" fmla="*/ 37779 h 456879"/>
                <a:gd name="connsiteX2" fmla="*/ 495300 w 704850"/>
                <a:gd name="connsiteY2" fmla="*/ 63179 h 456879"/>
                <a:gd name="connsiteX3" fmla="*/ 704850 w 704850"/>
                <a:gd name="connsiteY3" fmla="*/ 456879 h 456879"/>
                <a:gd name="connsiteX0" fmla="*/ 0 w 654844"/>
                <a:gd name="connsiteY0" fmla="*/ 469728 h 469728"/>
                <a:gd name="connsiteX1" fmla="*/ 216694 w 654844"/>
                <a:gd name="connsiteY1" fmla="*/ 40309 h 469728"/>
                <a:gd name="connsiteX2" fmla="*/ 445294 w 654844"/>
                <a:gd name="connsiteY2" fmla="*/ 65709 h 469728"/>
                <a:gd name="connsiteX3" fmla="*/ 654844 w 654844"/>
                <a:gd name="connsiteY3" fmla="*/ 459409 h 469728"/>
                <a:gd name="connsiteX0" fmla="*/ 0 w 654844"/>
                <a:gd name="connsiteY0" fmla="*/ 449175 h 449175"/>
                <a:gd name="connsiteX1" fmla="*/ 103242 w 654844"/>
                <a:gd name="connsiteY1" fmla="*/ 145245 h 449175"/>
                <a:gd name="connsiteX2" fmla="*/ 216694 w 654844"/>
                <a:gd name="connsiteY2" fmla="*/ 19756 h 449175"/>
                <a:gd name="connsiteX3" fmla="*/ 445294 w 654844"/>
                <a:gd name="connsiteY3" fmla="*/ 45156 h 449175"/>
                <a:gd name="connsiteX4" fmla="*/ 654844 w 654844"/>
                <a:gd name="connsiteY4" fmla="*/ 438856 h 449175"/>
                <a:gd name="connsiteX0" fmla="*/ 0 w 621507"/>
                <a:gd name="connsiteY0" fmla="*/ 449175 h 467431"/>
                <a:gd name="connsiteX1" fmla="*/ 103242 w 621507"/>
                <a:gd name="connsiteY1" fmla="*/ 145245 h 467431"/>
                <a:gd name="connsiteX2" fmla="*/ 216694 w 621507"/>
                <a:gd name="connsiteY2" fmla="*/ 19756 h 467431"/>
                <a:gd name="connsiteX3" fmla="*/ 445294 w 621507"/>
                <a:gd name="connsiteY3" fmla="*/ 45156 h 467431"/>
                <a:gd name="connsiteX4" fmla="*/ 621507 w 621507"/>
                <a:gd name="connsiteY4" fmla="*/ 467431 h 467431"/>
                <a:gd name="connsiteX0" fmla="*/ 0 w 621507"/>
                <a:gd name="connsiteY0" fmla="*/ 452022 h 470278"/>
                <a:gd name="connsiteX1" fmla="*/ 117530 w 621507"/>
                <a:gd name="connsiteY1" fmla="*/ 193336 h 470278"/>
                <a:gd name="connsiteX2" fmla="*/ 216694 w 621507"/>
                <a:gd name="connsiteY2" fmla="*/ 22603 h 470278"/>
                <a:gd name="connsiteX3" fmla="*/ 445294 w 621507"/>
                <a:gd name="connsiteY3" fmla="*/ 48003 h 470278"/>
                <a:gd name="connsiteX4" fmla="*/ 621507 w 621507"/>
                <a:gd name="connsiteY4" fmla="*/ 470278 h 470278"/>
                <a:gd name="connsiteX0" fmla="*/ 0 w 621507"/>
                <a:gd name="connsiteY0" fmla="*/ 456075 h 474331"/>
                <a:gd name="connsiteX1" fmla="*/ 117530 w 621507"/>
                <a:gd name="connsiteY1" fmla="*/ 197389 h 474331"/>
                <a:gd name="connsiteX2" fmla="*/ 216694 w 621507"/>
                <a:gd name="connsiteY2" fmla="*/ 26656 h 474331"/>
                <a:gd name="connsiteX3" fmla="*/ 409575 w 621507"/>
                <a:gd name="connsiteY3" fmla="*/ 44913 h 474331"/>
                <a:gd name="connsiteX4" fmla="*/ 621507 w 621507"/>
                <a:gd name="connsiteY4" fmla="*/ 474331 h 474331"/>
                <a:gd name="connsiteX0" fmla="*/ 0 w 633413"/>
                <a:gd name="connsiteY0" fmla="*/ 456075 h 467187"/>
                <a:gd name="connsiteX1" fmla="*/ 117530 w 633413"/>
                <a:gd name="connsiteY1" fmla="*/ 197389 h 467187"/>
                <a:gd name="connsiteX2" fmla="*/ 216694 w 633413"/>
                <a:gd name="connsiteY2" fmla="*/ 26656 h 467187"/>
                <a:gd name="connsiteX3" fmla="*/ 409575 w 633413"/>
                <a:gd name="connsiteY3" fmla="*/ 44913 h 467187"/>
                <a:gd name="connsiteX4" fmla="*/ 633413 w 633413"/>
                <a:gd name="connsiteY4" fmla="*/ 467187 h 46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3413" h="467187">
                  <a:moveTo>
                    <a:pt x="0" y="456075"/>
                  </a:moveTo>
                  <a:cubicBezTo>
                    <a:pt x="14826" y="425264"/>
                    <a:pt x="81414" y="268959"/>
                    <a:pt x="117530" y="197389"/>
                  </a:cubicBezTo>
                  <a:cubicBezTo>
                    <a:pt x="153646" y="125819"/>
                    <a:pt x="168020" y="52069"/>
                    <a:pt x="216694" y="26656"/>
                  </a:cubicBezTo>
                  <a:cubicBezTo>
                    <a:pt x="265368" y="1243"/>
                    <a:pt x="336550" y="-24937"/>
                    <a:pt x="409575" y="44913"/>
                  </a:cubicBezTo>
                  <a:cubicBezTo>
                    <a:pt x="482600" y="114763"/>
                    <a:pt x="565150" y="305262"/>
                    <a:pt x="633413" y="467187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10883973" y="2736585"/>
              <a:ext cx="515479" cy="447703"/>
            </a:xfrm>
            <a:custGeom>
              <a:avLst/>
              <a:gdLst>
                <a:gd name="connsiteX0" fmla="*/ 0 w 527050"/>
                <a:gd name="connsiteY0" fmla="*/ 376771 h 433921"/>
                <a:gd name="connsiteX1" fmla="*/ 57150 w 527050"/>
                <a:gd name="connsiteY1" fmla="*/ 237071 h 433921"/>
                <a:gd name="connsiteX2" fmla="*/ 133350 w 527050"/>
                <a:gd name="connsiteY2" fmla="*/ 59271 h 433921"/>
                <a:gd name="connsiteX3" fmla="*/ 254000 w 527050"/>
                <a:gd name="connsiteY3" fmla="*/ 2121 h 433921"/>
                <a:gd name="connsiteX4" fmla="*/ 381000 w 527050"/>
                <a:gd name="connsiteY4" fmla="*/ 52921 h 433921"/>
                <a:gd name="connsiteX5" fmla="*/ 520700 w 527050"/>
                <a:gd name="connsiteY5" fmla="*/ 402171 h 433921"/>
                <a:gd name="connsiteX6" fmla="*/ 520700 w 527050"/>
                <a:gd name="connsiteY6" fmla="*/ 402171 h 433921"/>
                <a:gd name="connsiteX7" fmla="*/ 527050 w 527050"/>
                <a:gd name="connsiteY7" fmla="*/ 433921 h 433921"/>
                <a:gd name="connsiteX0" fmla="*/ 0 w 698393"/>
                <a:gd name="connsiteY0" fmla="*/ 376771 h 449796"/>
                <a:gd name="connsiteX1" fmla="*/ 57150 w 698393"/>
                <a:gd name="connsiteY1" fmla="*/ 237071 h 449796"/>
                <a:gd name="connsiteX2" fmla="*/ 133350 w 698393"/>
                <a:gd name="connsiteY2" fmla="*/ 59271 h 449796"/>
                <a:gd name="connsiteX3" fmla="*/ 254000 w 698393"/>
                <a:gd name="connsiteY3" fmla="*/ 2121 h 449796"/>
                <a:gd name="connsiteX4" fmla="*/ 381000 w 698393"/>
                <a:gd name="connsiteY4" fmla="*/ 52921 h 449796"/>
                <a:gd name="connsiteX5" fmla="*/ 520700 w 698393"/>
                <a:gd name="connsiteY5" fmla="*/ 402171 h 449796"/>
                <a:gd name="connsiteX6" fmla="*/ 520700 w 698393"/>
                <a:gd name="connsiteY6" fmla="*/ 402171 h 449796"/>
                <a:gd name="connsiteX7" fmla="*/ 698393 w 698393"/>
                <a:gd name="connsiteY7" fmla="*/ 449796 h 449796"/>
                <a:gd name="connsiteX0" fmla="*/ 0 w 698393"/>
                <a:gd name="connsiteY0" fmla="*/ 376771 h 449796"/>
                <a:gd name="connsiteX1" fmla="*/ 57150 w 698393"/>
                <a:gd name="connsiteY1" fmla="*/ 237071 h 449796"/>
                <a:gd name="connsiteX2" fmla="*/ 133350 w 698393"/>
                <a:gd name="connsiteY2" fmla="*/ 59271 h 449796"/>
                <a:gd name="connsiteX3" fmla="*/ 254000 w 698393"/>
                <a:gd name="connsiteY3" fmla="*/ 2121 h 449796"/>
                <a:gd name="connsiteX4" fmla="*/ 381000 w 698393"/>
                <a:gd name="connsiteY4" fmla="*/ 52921 h 449796"/>
                <a:gd name="connsiteX5" fmla="*/ 520700 w 698393"/>
                <a:gd name="connsiteY5" fmla="*/ 402171 h 449796"/>
                <a:gd name="connsiteX6" fmla="*/ 470956 w 698393"/>
                <a:gd name="connsiteY6" fmla="*/ 271996 h 449796"/>
                <a:gd name="connsiteX7" fmla="*/ 698393 w 698393"/>
                <a:gd name="connsiteY7" fmla="*/ 449796 h 449796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470956 w 698393"/>
                <a:gd name="connsiteY6" fmla="*/ 269922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04119 w 698393"/>
                <a:gd name="connsiteY6" fmla="*/ 273097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31755 w 698393"/>
                <a:gd name="connsiteY6" fmla="*/ 336597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37282 w 698393"/>
                <a:gd name="connsiteY6" fmla="*/ 371522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37282 w 698393"/>
                <a:gd name="connsiteY6" fmla="*/ 371522 h 447722"/>
                <a:gd name="connsiteX7" fmla="*/ 698393 w 698393"/>
                <a:gd name="connsiteY7" fmla="*/ 447722 h 447722"/>
                <a:gd name="connsiteX0" fmla="*/ 0 w 698393"/>
                <a:gd name="connsiteY0" fmla="*/ 374680 h 447705"/>
                <a:gd name="connsiteX1" fmla="*/ 57150 w 698393"/>
                <a:gd name="connsiteY1" fmla="*/ 234980 h 447705"/>
                <a:gd name="connsiteX2" fmla="*/ 133350 w 698393"/>
                <a:gd name="connsiteY2" fmla="*/ 57180 h 447705"/>
                <a:gd name="connsiteX3" fmla="*/ 254000 w 698393"/>
                <a:gd name="connsiteY3" fmla="*/ 30 h 447705"/>
                <a:gd name="connsiteX4" fmla="*/ 381000 w 698393"/>
                <a:gd name="connsiteY4" fmla="*/ 50830 h 447705"/>
                <a:gd name="connsiteX5" fmla="*/ 415684 w 698393"/>
                <a:gd name="connsiteY5" fmla="*/ 146080 h 447705"/>
                <a:gd name="connsiteX6" fmla="*/ 537282 w 698393"/>
                <a:gd name="connsiteY6" fmla="*/ 371505 h 447705"/>
                <a:gd name="connsiteX7" fmla="*/ 698393 w 698393"/>
                <a:gd name="connsiteY7" fmla="*/ 447705 h 447705"/>
                <a:gd name="connsiteX0" fmla="*/ 0 w 698393"/>
                <a:gd name="connsiteY0" fmla="*/ 374722 h 447747"/>
                <a:gd name="connsiteX1" fmla="*/ 57150 w 698393"/>
                <a:gd name="connsiteY1" fmla="*/ 235022 h 447747"/>
                <a:gd name="connsiteX2" fmla="*/ 133350 w 698393"/>
                <a:gd name="connsiteY2" fmla="*/ 57222 h 447747"/>
                <a:gd name="connsiteX3" fmla="*/ 254000 w 698393"/>
                <a:gd name="connsiteY3" fmla="*/ 72 h 447747"/>
                <a:gd name="connsiteX4" fmla="*/ 347836 w 698393"/>
                <a:gd name="connsiteY4" fmla="*/ 47697 h 447747"/>
                <a:gd name="connsiteX5" fmla="*/ 415684 w 698393"/>
                <a:gd name="connsiteY5" fmla="*/ 146122 h 447747"/>
                <a:gd name="connsiteX6" fmla="*/ 537282 w 698393"/>
                <a:gd name="connsiteY6" fmla="*/ 371547 h 447747"/>
                <a:gd name="connsiteX7" fmla="*/ 698393 w 698393"/>
                <a:gd name="connsiteY7" fmla="*/ 447747 h 447747"/>
                <a:gd name="connsiteX0" fmla="*/ 0 w 831046"/>
                <a:gd name="connsiteY0" fmla="*/ 435047 h 447747"/>
                <a:gd name="connsiteX1" fmla="*/ 189803 w 831046"/>
                <a:gd name="connsiteY1" fmla="*/ 235022 h 447747"/>
                <a:gd name="connsiteX2" fmla="*/ 266003 w 831046"/>
                <a:gd name="connsiteY2" fmla="*/ 57222 h 447747"/>
                <a:gd name="connsiteX3" fmla="*/ 386653 w 831046"/>
                <a:gd name="connsiteY3" fmla="*/ 72 h 447747"/>
                <a:gd name="connsiteX4" fmla="*/ 480489 w 831046"/>
                <a:gd name="connsiteY4" fmla="*/ 47697 h 447747"/>
                <a:gd name="connsiteX5" fmla="*/ 548337 w 831046"/>
                <a:gd name="connsiteY5" fmla="*/ 146122 h 447747"/>
                <a:gd name="connsiteX6" fmla="*/ 669935 w 831046"/>
                <a:gd name="connsiteY6" fmla="*/ 371547 h 447747"/>
                <a:gd name="connsiteX7" fmla="*/ 831046 w 831046"/>
                <a:gd name="connsiteY7" fmla="*/ 447747 h 447747"/>
                <a:gd name="connsiteX0" fmla="*/ 0 w 831046"/>
                <a:gd name="connsiteY0" fmla="*/ 435047 h 447747"/>
                <a:gd name="connsiteX1" fmla="*/ 189803 w 831046"/>
                <a:gd name="connsiteY1" fmla="*/ 235022 h 447747"/>
                <a:gd name="connsiteX2" fmla="*/ 266003 w 831046"/>
                <a:gd name="connsiteY2" fmla="*/ 57222 h 447747"/>
                <a:gd name="connsiteX3" fmla="*/ 386653 w 831046"/>
                <a:gd name="connsiteY3" fmla="*/ 72 h 447747"/>
                <a:gd name="connsiteX4" fmla="*/ 480489 w 831046"/>
                <a:gd name="connsiteY4" fmla="*/ 47697 h 447747"/>
                <a:gd name="connsiteX5" fmla="*/ 548337 w 831046"/>
                <a:gd name="connsiteY5" fmla="*/ 146122 h 447747"/>
                <a:gd name="connsiteX6" fmla="*/ 669935 w 831046"/>
                <a:gd name="connsiteY6" fmla="*/ 371547 h 447747"/>
                <a:gd name="connsiteX7" fmla="*/ 831046 w 831046"/>
                <a:gd name="connsiteY7" fmla="*/ 447747 h 447747"/>
                <a:gd name="connsiteX0" fmla="*/ 0 w 831046"/>
                <a:gd name="connsiteY0" fmla="*/ 435047 h 447747"/>
                <a:gd name="connsiteX1" fmla="*/ 211912 w 831046"/>
                <a:gd name="connsiteY1" fmla="*/ 225497 h 447747"/>
                <a:gd name="connsiteX2" fmla="*/ 266003 w 831046"/>
                <a:gd name="connsiteY2" fmla="*/ 57222 h 447747"/>
                <a:gd name="connsiteX3" fmla="*/ 386653 w 831046"/>
                <a:gd name="connsiteY3" fmla="*/ 72 h 447747"/>
                <a:gd name="connsiteX4" fmla="*/ 480489 w 831046"/>
                <a:gd name="connsiteY4" fmla="*/ 47697 h 447747"/>
                <a:gd name="connsiteX5" fmla="*/ 548337 w 831046"/>
                <a:gd name="connsiteY5" fmla="*/ 146122 h 447747"/>
                <a:gd name="connsiteX6" fmla="*/ 669935 w 831046"/>
                <a:gd name="connsiteY6" fmla="*/ 371547 h 447747"/>
                <a:gd name="connsiteX7" fmla="*/ 831046 w 831046"/>
                <a:gd name="connsiteY7" fmla="*/ 447747 h 447747"/>
                <a:gd name="connsiteX0" fmla="*/ 0 w 831046"/>
                <a:gd name="connsiteY0" fmla="*/ 436421 h 449121"/>
                <a:gd name="connsiteX1" fmla="*/ 211912 w 831046"/>
                <a:gd name="connsiteY1" fmla="*/ 226871 h 449121"/>
                <a:gd name="connsiteX2" fmla="*/ 332330 w 831046"/>
                <a:gd name="connsiteY2" fmla="*/ 33196 h 449121"/>
                <a:gd name="connsiteX3" fmla="*/ 386653 w 831046"/>
                <a:gd name="connsiteY3" fmla="*/ 1446 h 449121"/>
                <a:gd name="connsiteX4" fmla="*/ 480489 w 831046"/>
                <a:gd name="connsiteY4" fmla="*/ 49071 h 449121"/>
                <a:gd name="connsiteX5" fmla="*/ 548337 w 831046"/>
                <a:gd name="connsiteY5" fmla="*/ 147496 h 449121"/>
                <a:gd name="connsiteX6" fmla="*/ 669935 w 831046"/>
                <a:gd name="connsiteY6" fmla="*/ 372921 h 449121"/>
                <a:gd name="connsiteX7" fmla="*/ 831046 w 831046"/>
                <a:gd name="connsiteY7" fmla="*/ 449121 h 449121"/>
                <a:gd name="connsiteX0" fmla="*/ 0 w 831046"/>
                <a:gd name="connsiteY0" fmla="*/ 435877 h 448577"/>
                <a:gd name="connsiteX1" fmla="*/ 187041 w 831046"/>
                <a:gd name="connsiteY1" fmla="*/ 200133 h 448577"/>
                <a:gd name="connsiteX2" fmla="*/ 332330 w 831046"/>
                <a:gd name="connsiteY2" fmla="*/ 32652 h 448577"/>
                <a:gd name="connsiteX3" fmla="*/ 386653 w 831046"/>
                <a:gd name="connsiteY3" fmla="*/ 902 h 448577"/>
                <a:gd name="connsiteX4" fmla="*/ 480489 w 831046"/>
                <a:gd name="connsiteY4" fmla="*/ 48527 h 448577"/>
                <a:gd name="connsiteX5" fmla="*/ 548337 w 831046"/>
                <a:gd name="connsiteY5" fmla="*/ 146952 h 448577"/>
                <a:gd name="connsiteX6" fmla="*/ 669935 w 831046"/>
                <a:gd name="connsiteY6" fmla="*/ 372377 h 448577"/>
                <a:gd name="connsiteX7" fmla="*/ 831046 w 831046"/>
                <a:gd name="connsiteY7" fmla="*/ 448577 h 448577"/>
                <a:gd name="connsiteX0" fmla="*/ 0 w 831046"/>
                <a:gd name="connsiteY0" fmla="*/ 435003 h 447703"/>
                <a:gd name="connsiteX1" fmla="*/ 187041 w 831046"/>
                <a:gd name="connsiteY1" fmla="*/ 199259 h 447703"/>
                <a:gd name="connsiteX2" fmla="*/ 278441 w 831046"/>
                <a:gd name="connsiteY2" fmla="*/ 43684 h 447703"/>
                <a:gd name="connsiteX3" fmla="*/ 386653 w 831046"/>
                <a:gd name="connsiteY3" fmla="*/ 28 h 447703"/>
                <a:gd name="connsiteX4" fmla="*/ 480489 w 831046"/>
                <a:gd name="connsiteY4" fmla="*/ 47653 h 447703"/>
                <a:gd name="connsiteX5" fmla="*/ 548337 w 831046"/>
                <a:gd name="connsiteY5" fmla="*/ 146078 h 447703"/>
                <a:gd name="connsiteX6" fmla="*/ 669935 w 831046"/>
                <a:gd name="connsiteY6" fmla="*/ 371503 h 447703"/>
                <a:gd name="connsiteX7" fmla="*/ 831046 w 831046"/>
                <a:gd name="connsiteY7" fmla="*/ 447703 h 447703"/>
                <a:gd name="connsiteX0" fmla="*/ 0 w 897372"/>
                <a:gd name="connsiteY0" fmla="*/ 435003 h 447703"/>
                <a:gd name="connsiteX1" fmla="*/ 253367 w 897372"/>
                <a:gd name="connsiteY1" fmla="*/ 199259 h 447703"/>
                <a:gd name="connsiteX2" fmla="*/ 344767 w 897372"/>
                <a:gd name="connsiteY2" fmla="*/ 43684 h 447703"/>
                <a:gd name="connsiteX3" fmla="*/ 452979 w 897372"/>
                <a:gd name="connsiteY3" fmla="*/ 28 h 447703"/>
                <a:gd name="connsiteX4" fmla="*/ 546815 w 897372"/>
                <a:gd name="connsiteY4" fmla="*/ 47653 h 447703"/>
                <a:gd name="connsiteX5" fmla="*/ 614663 w 897372"/>
                <a:gd name="connsiteY5" fmla="*/ 146078 h 447703"/>
                <a:gd name="connsiteX6" fmla="*/ 736261 w 897372"/>
                <a:gd name="connsiteY6" fmla="*/ 371503 h 447703"/>
                <a:gd name="connsiteX7" fmla="*/ 897372 w 897372"/>
                <a:gd name="connsiteY7" fmla="*/ 447703 h 447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7372" h="447703">
                  <a:moveTo>
                    <a:pt x="0" y="435003"/>
                  </a:moveTo>
                  <a:cubicBezTo>
                    <a:pt x="183279" y="315411"/>
                    <a:pt x="195906" y="264479"/>
                    <a:pt x="253367" y="199259"/>
                  </a:cubicBezTo>
                  <a:cubicBezTo>
                    <a:pt x="310828" y="134039"/>
                    <a:pt x="311498" y="76889"/>
                    <a:pt x="344767" y="43684"/>
                  </a:cubicBezTo>
                  <a:cubicBezTo>
                    <a:pt x="378036" y="10479"/>
                    <a:pt x="419304" y="-633"/>
                    <a:pt x="452979" y="28"/>
                  </a:cubicBezTo>
                  <a:cubicBezTo>
                    <a:pt x="486654" y="689"/>
                    <a:pt x="519868" y="23311"/>
                    <a:pt x="546815" y="47653"/>
                  </a:cubicBezTo>
                  <a:cubicBezTo>
                    <a:pt x="573762" y="71995"/>
                    <a:pt x="614663" y="146078"/>
                    <a:pt x="614663" y="146078"/>
                  </a:cubicBezTo>
                  <a:lnTo>
                    <a:pt x="736261" y="371503"/>
                  </a:lnTo>
                  <a:cubicBezTo>
                    <a:pt x="788123" y="407486"/>
                    <a:pt x="895255" y="437120"/>
                    <a:pt x="897372" y="447703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10226675" y="2703689"/>
              <a:ext cx="609600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10167108" y="2703689"/>
              <a:ext cx="727702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10249886" y="2711382"/>
              <a:ext cx="556108" cy="489789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269981 w 987246"/>
                <a:gd name="connsiteY6" fmla="*/ 353264 h 489789"/>
                <a:gd name="connsiteX7" fmla="*/ 0 w 987246"/>
                <a:gd name="connsiteY7" fmla="*/ 470739 h 489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7246" h="489789">
                  <a:moveTo>
                    <a:pt x="987246" y="489789"/>
                  </a:moveTo>
                  <a:cubicBezTo>
                    <a:pt x="952850" y="455128"/>
                    <a:pt x="829210" y="464389"/>
                    <a:pt x="771168" y="365964"/>
                  </a:cubicBezTo>
                  <a:cubicBezTo>
                    <a:pt x="713126" y="267539"/>
                    <a:pt x="706377" y="207214"/>
                    <a:pt x="672814" y="146889"/>
                  </a:cubicBezTo>
                  <a:cubicBezTo>
                    <a:pt x="639251" y="86564"/>
                    <a:pt x="606008" y="19889"/>
                    <a:pt x="569787" y="4014"/>
                  </a:cubicBezTo>
                  <a:cubicBezTo>
                    <a:pt x="533566" y="-11861"/>
                    <a:pt x="489354" y="22535"/>
                    <a:pt x="455487" y="51639"/>
                  </a:cubicBezTo>
                  <a:cubicBezTo>
                    <a:pt x="421620" y="80743"/>
                    <a:pt x="397505" y="128368"/>
                    <a:pt x="366587" y="178639"/>
                  </a:cubicBezTo>
                  <a:cubicBezTo>
                    <a:pt x="335669" y="228910"/>
                    <a:pt x="331079" y="304581"/>
                    <a:pt x="269981" y="353264"/>
                  </a:cubicBezTo>
                  <a:cubicBezTo>
                    <a:pt x="208883" y="401947"/>
                    <a:pt x="158928" y="448249"/>
                    <a:pt x="0" y="470739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 bwMode="auto">
            <a:xfrm>
              <a:off x="10240698" y="2723792"/>
              <a:ext cx="572838" cy="473914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1162698 w 1162698"/>
                <a:gd name="connsiteY0" fmla="*/ 492964 h 492964"/>
                <a:gd name="connsiteX1" fmla="*/ 771168 w 1162698"/>
                <a:gd name="connsiteY1" fmla="*/ 365964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162698 w 1162698"/>
                <a:gd name="connsiteY0" fmla="*/ 492964 h 492964"/>
                <a:gd name="connsiteX1" fmla="*/ 778186 w 1162698"/>
                <a:gd name="connsiteY1" fmla="*/ 324689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485895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542040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66215 w 1266215"/>
                <a:gd name="connsiteY0" fmla="*/ 469152 h 473914"/>
                <a:gd name="connsiteX1" fmla="*/ 897494 w 1266215"/>
                <a:gd name="connsiteY1" fmla="*/ 324689 h 473914"/>
                <a:gd name="connsiteX2" fmla="*/ 792122 w 1266215"/>
                <a:gd name="connsiteY2" fmla="*/ 146889 h 473914"/>
                <a:gd name="connsiteX3" fmla="*/ 689095 w 1266215"/>
                <a:gd name="connsiteY3" fmla="*/ 4014 h 473914"/>
                <a:gd name="connsiteX4" fmla="*/ 574795 w 1266215"/>
                <a:gd name="connsiteY4" fmla="*/ 51639 h 473914"/>
                <a:gd name="connsiteX5" fmla="*/ 542040 w 1266215"/>
                <a:gd name="connsiteY5" fmla="*/ 178639 h 473914"/>
                <a:gd name="connsiteX6" fmla="*/ 428745 w 1266215"/>
                <a:gd name="connsiteY6" fmla="*/ 353264 h 473914"/>
                <a:gd name="connsiteX7" fmla="*/ 0 w 1266215"/>
                <a:gd name="connsiteY7" fmla="*/ 473914 h 473914"/>
                <a:gd name="connsiteX0" fmla="*/ 1266215 w 1266215"/>
                <a:gd name="connsiteY0" fmla="*/ 469152 h 473914"/>
                <a:gd name="connsiteX1" fmla="*/ 897494 w 1266215"/>
                <a:gd name="connsiteY1" fmla="*/ 324689 h 473914"/>
                <a:gd name="connsiteX2" fmla="*/ 792122 w 1266215"/>
                <a:gd name="connsiteY2" fmla="*/ 146889 h 473914"/>
                <a:gd name="connsiteX3" fmla="*/ 689095 w 1266215"/>
                <a:gd name="connsiteY3" fmla="*/ 4014 h 473914"/>
                <a:gd name="connsiteX4" fmla="*/ 574795 w 1266215"/>
                <a:gd name="connsiteY4" fmla="*/ 51639 h 473914"/>
                <a:gd name="connsiteX5" fmla="*/ 542040 w 1266215"/>
                <a:gd name="connsiteY5" fmla="*/ 178639 h 473914"/>
                <a:gd name="connsiteX6" fmla="*/ 428745 w 1266215"/>
                <a:gd name="connsiteY6" fmla="*/ 353264 h 473914"/>
                <a:gd name="connsiteX7" fmla="*/ 0 w 1266215"/>
                <a:gd name="connsiteY7" fmla="*/ 473914 h 473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215" h="473914">
                  <a:moveTo>
                    <a:pt x="1266215" y="469152"/>
                  </a:moveTo>
                  <a:cubicBezTo>
                    <a:pt x="1016010" y="403534"/>
                    <a:pt x="976509" y="378399"/>
                    <a:pt x="897494" y="324689"/>
                  </a:cubicBezTo>
                  <a:cubicBezTo>
                    <a:pt x="818479" y="270979"/>
                    <a:pt x="826855" y="200335"/>
                    <a:pt x="792122" y="146889"/>
                  </a:cubicBezTo>
                  <a:cubicBezTo>
                    <a:pt x="757389" y="93443"/>
                    <a:pt x="725316" y="19889"/>
                    <a:pt x="689095" y="4014"/>
                  </a:cubicBezTo>
                  <a:cubicBezTo>
                    <a:pt x="652874" y="-11861"/>
                    <a:pt x="599304" y="22535"/>
                    <a:pt x="574795" y="51639"/>
                  </a:cubicBezTo>
                  <a:cubicBezTo>
                    <a:pt x="550286" y="80743"/>
                    <a:pt x="566382" y="128368"/>
                    <a:pt x="542040" y="178639"/>
                  </a:cubicBezTo>
                  <a:cubicBezTo>
                    <a:pt x="517698" y="228910"/>
                    <a:pt x="519085" y="304052"/>
                    <a:pt x="428745" y="353264"/>
                  </a:cubicBezTo>
                  <a:cubicBezTo>
                    <a:pt x="338405" y="402476"/>
                    <a:pt x="158928" y="451424"/>
                    <a:pt x="0" y="473914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 bwMode="auto">
            <a:xfrm>
              <a:off x="9630750" y="2698899"/>
              <a:ext cx="609600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 bwMode="auto">
            <a:xfrm>
              <a:off x="9663994" y="2711381"/>
              <a:ext cx="556108" cy="489789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269981 w 987246"/>
                <a:gd name="connsiteY6" fmla="*/ 353264 h 489789"/>
                <a:gd name="connsiteX7" fmla="*/ 0 w 987246"/>
                <a:gd name="connsiteY7" fmla="*/ 470739 h 489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7246" h="489789">
                  <a:moveTo>
                    <a:pt x="987246" y="489789"/>
                  </a:moveTo>
                  <a:cubicBezTo>
                    <a:pt x="952850" y="455128"/>
                    <a:pt x="829210" y="464389"/>
                    <a:pt x="771168" y="365964"/>
                  </a:cubicBezTo>
                  <a:cubicBezTo>
                    <a:pt x="713126" y="267539"/>
                    <a:pt x="706377" y="207214"/>
                    <a:pt x="672814" y="146889"/>
                  </a:cubicBezTo>
                  <a:cubicBezTo>
                    <a:pt x="639251" y="86564"/>
                    <a:pt x="606008" y="19889"/>
                    <a:pt x="569787" y="4014"/>
                  </a:cubicBezTo>
                  <a:cubicBezTo>
                    <a:pt x="533566" y="-11861"/>
                    <a:pt x="489354" y="22535"/>
                    <a:pt x="455487" y="51639"/>
                  </a:cubicBezTo>
                  <a:cubicBezTo>
                    <a:pt x="421620" y="80743"/>
                    <a:pt x="397505" y="128368"/>
                    <a:pt x="366587" y="178639"/>
                  </a:cubicBezTo>
                  <a:cubicBezTo>
                    <a:pt x="335669" y="228910"/>
                    <a:pt x="331079" y="304581"/>
                    <a:pt x="269981" y="353264"/>
                  </a:cubicBezTo>
                  <a:cubicBezTo>
                    <a:pt x="208883" y="401947"/>
                    <a:pt x="158928" y="448249"/>
                    <a:pt x="0" y="470739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 bwMode="auto">
            <a:xfrm>
              <a:off x="9072630" y="2716892"/>
              <a:ext cx="556108" cy="470739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269981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68358 h 470739"/>
                <a:gd name="connsiteX1" fmla="*/ 771168 w 987246"/>
                <a:gd name="connsiteY1" fmla="*/ 365964 h 470739"/>
                <a:gd name="connsiteX2" fmla="*/ 672814 w 987246"/>
                <a:gd name="connsiteY2" fmla="*/ 146889 h 470739"/>
                <a:gd name="connsiteX3" fmla="*/ 569787 w 987246"/>
                <a:gd name="connsiteY3" fmla="*/ 4014 h 470739"/>
                <a:gd name="connsiteX4" fmla="*/ 455487 w 987246"/>
                <a:gd name="connsiteY4" fmla="*/ 51639 h 470739"/>
                <a:gd name="connsiteX5" fmla="*/ 366587 w 987246"/>
                <a:gd name="connsiteY5" fmla="*/ 178639 h 470739"/>
                <a:gd name="connsiteX6" fmla="*/ 269981 w 987246"/>
                <a:gd name="connsiteY6" fmla="*/ 353264 h 470739"/>
                <a:gd name="connsiteX7" fmla="*/ 0 w 987246"/>
                <a:gd name="connsiteY7" fmla="*/ 470739 h 470739"/>
                <a:gd name="connsiteX0" fmla="*/ 987246 w 987246"/>
                <a:gd name="connsiteY0" fmla="*/ 468358 h 470739"/>
                <a:gd name="connsiteX1" fmla="*/ 771168 w 987246"/>
                <a:gd name="connsiteY1" fmla="*/ 365964 h 470739"/>
                <a:gd name="connsiteX2" fmla="*/ 672814 w 987246"/>
                <a:gd name="connsiteY2" fmla="*/ 146889 h 470739"/>
                <a:gd name="connsiteX3" fmla="*/ 569787 w 987246"/>
                <a:gd name="connsiteY3" fmla="*/ 4014 h 470739"/>
                <a:gd name="connsiteX4" fmla="*/ 455487 w 987246"/>
                <a:gd name="connsiteY4" fmla="*/ 51639 h 470739"/>
                <a:gd name="connsiteX5" fmla="*/ 366587 w 987246"/>
                <a:gd name="connsiteY5" fmla="*/ 178639 h 470739"/>
                <a:gd name="connsiteX6" fmla="*/ 269981 w 987246"/>
                <a:gd name="connsiteY6" fmla="*/ 353264 h 470739"/>
                <a:gd name="connsiteX7" fmla="*/ 0 w 987246"/>
                <a:gd name="connsiteY7" fmla="*/ 470739 h 470739"/>
                <a:gd name="connsiteX0" fmla="*/ 987246 w 987246"/>
                <a:gd name="connsiteY0" fmla="*/ 468358 h 470739"/>
                <a:gd name="connsiteX1" fmla="*/ 800760 w 987246"/>
                <a:gd name="connsiteY1" fmla="*/ 365964 h 470739"/>
                <a:gd name="connsiteX2" fmla="*/ 672814 w 987246"/>
                <a:gd name="connsiteY2" fmla="*/ 146889 h 470739"/>
                <a:gd name="connsiteX3" fmla="*/ 569787 w 987246"/>
                <a:gd name="connsiteY3" fmla="*/ 4014 h 470739"/>
                <a:gd name="connsiteX4" fmla="*/ 455487 w 987246"/>
                <a:gd name="connsiteY4" fmla="*/ 51639 h 470739"/>
                <a:gd name="connsiteX5" fmla="*/ 366587 w 987246"/>
                <a:gd name="connsiteY5" fmla="*/ 178639 h 470739"/>
                <a:gd name="connsiteX6" fmla="*/ 269981 w 987246"/>
                <a:gd name="connsiteY6" fmla="*/ 353264 h 470739"/>
                <a:gd name="connsiteX7" fmla="*/ 0 w 987246"/>
                <a:gd name="connsiteY7" fmla="*/ 470739 h 470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7246" h="470739">
                  <a:moveTo>
                    <a:pt x="987246" y="468358"/>
                  </a:moveTo>
                  <a:cubicBezTo>
                    <a:pt x="758390" y="367022"/>
                    <a:pt x="853165" y="419542"/>
                    <a:pt x="800760" y="365964"/>
                  </a:cubicBezTo>
                  <a:cubicBezTo>
                    <a:pt x="748355" y="312386"/>
                    <a:pt x="711309" y="207214"/>
                    <a:pt x="672814" y="146889"/>
                  </a:cubicBezTo>
                  <a:cubicBezTo>
                    <a:pt x="634319" y="86564"/>
                    <a:pt x="606008" y="19889"/>
                    <a:pt x="569787" y="4014"/>
                  </a:cubicBezTo>
                  <a:cubicBezTo>
                    <a:pt x="533566" y="-11861"/>
                    <a:pt x="489354" y="22535"/>
                    <a:pt x="455487" y="51639"/>
                  </a:cubicBezTo>
                  <a:cubicBezTo>
                    <a:pt x="421620" y="80743"/>
                    <a:pt x="397505" y="128368"/>
                    <a:pt x="366587" y="178639"/>
                  </a:cubicBezTo>
                  <a:cubicBezTo>
                    <a:pt x="335669" y="228910"/>
                    <a:pt x="331079" y="304581"/>
                    <a:pt x="269981" y="353264"/>
                  </a:cubicBezTo>
                  <a:cubicBezTo>
                    <a:pt x="208883" y="401947"/>
                    <a:pt x="158928" y="448249"/>
                    <a:pt x="0" y="470739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 bwMode="auto">
            <a:xfrm>
              <a:off x="9044567" y="2689396"/>
              <a:ext cx="609600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 bwMode="auto">
            <a:xfrm>
              <a:off x="8436336" y="2681214"/>
              <a:ext cx="684109" cy="470687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568076 w 568076"/>
                <a:gd name="connsiteY0" fmla="*/ 464961 h 471311"/>
                <a:gd name="connsiteX1" fmla="*/ 476001 w 568076"/>
                <a:gd name="connsiteY1" fmla="*/ 344311 h 471311"/>
                <a:gd name="connsiteX2" fmla="*/ 428376 w 568076"/>
                <a:gd name="connsiteY2" fmla="*/ 156986 h 471311"/>
                <a:gd name="connsiteX3" fmla="*/ 314076 w 568076"/>
                <a:gd name="connsiteY3" fmla="*/ 4586 h 471311"/>
                <a:gd name="connsiteX4" fmla="*/ 199776 w 568076"/>
                <a:gd name="connsiteY4" fmla="*/ 52211 h 471311"/>
                <a:gd name="connsiteX5" fmla="*/ 110876 w 568076"/>
                <a:gd name="connsiteY5" fmla="*/ 179211 h 471311"/>
                <a:gd name="connsiteX6" fmla="*/ 53726 w 568076"/>
                <a:gd name="connsiteY6" fmla="*/ 353836 h 471311"/>
                <a:gd name="connsiteX7" fmla="*/ 0 w 568076"/>
                <a:gd name="connsiteY7" fmla="*/ 471311 h 471311"/>
                <a:gd name="connsiteX0" fmla="*/ 568076 w 568076"/>
                <a:gd name="connsiteY0" fmla="*/ 464961 h 471311"/>
                <a:gd name="connsiteX1" fmla="*/ 476001 w 568076"/>
                <a:gd name="connsiteY1" fmla="*/ 344311 h 471311"/>
                <a:gd name="connsiteX2" fmla="*/ 428376 w 568076"/>
                <a:gd name="connsiteY2" fmla="*/ 156986 h 471311"/>
                <a:gd name="connsiteX3" fmla="*/ 314076 w 568076"/>
                <a:gd name="connsiteY3" fmla="*/ 4586 h 471311"/>
                <a:gd name="connsiteX4" fmla="*/ 199776 w 568076"/>
                <a:gd name="connsiteY4" fmla="*/ 52211 h 471311"/>
                <a:gd name="connsiteX5" fmla="*/ 110876 w 568076"/>
                <a:gd name="connsiteY5" fmla="*/ 179211 h 471311"/>
                <a:gd name="connsiteX6" fmla="*/ 83386 w 568076"/>
                <a:gd name="connsiteY6" fmla="*/ 272873 h 471311"/>
                <a:gd name="connsiteX7" fmla="*/ 0 w 568076"/>
                <a:gd name="connsiteY7" fmla="*/ 471311 h 471311"/>
                <a:gd name="connsiteX0" fmla="*/ 568076 w 568076"/>
                <a:gd name="connsiteY0" fmla="*/ 464337 h 470687"/>
                <a:gd name="connsiteX1" fmla="*/ 476001 w 568076"/>
                <a:gd name="connsiteY1" fmla="*/ 343687 h 470687"/>
                <a:gd name="connsiteX2" fmla="*/ 428376 w 568076"/>
                <a:gd name="connsiteY2" fmla="*/ 156362 h 470687"/>
                <a:gd name="connsiteX3" fmla="*/ 314076 w 568076"/>
                <a:gd name="connsiteY3" fmla="*/ 3962 h 470687"/>
                <a:gd name="connsiteX4" fmla="*/ 199776 w 568076"/>
                <a:gd name="connsiteY4" fmla="*/ 51587 h 470687"/>
                <a:gd name="connsiteX5" fmla="*/ 142514 w 568076"/>
                <a:gd name="connsiteY5" fmla="*/ 126199 h 470687"/>
                <a:gd name="connsiteX6" fmla="*/ 83386 w 568076"/>
                <a:gd name="connsiteY6" fmla="*/ 272249 h 470687"/>
                <a:gd name="connsiteX7" fmla="*/ 0 w 568076"/>
                <a:gd name="connsiteY7" fmla="*/ 470687 h 47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76" h="470687">
                  <a:moveTo>
                    <a:pt x="568076" y="464337"/>
                  </a:moveTo>
                  <a:cubicBezTo>
                    <a:pt x="533680" y="429676"/>
                    <a:pt x="499284" y="395016"/>
                    <a:pt x="476001" y="343687"/>
                  </a:cubicBezTo>
                  <a:cubicBezTo>
                    <a:pt x="452718" y="292358"/>
                    <a:pt x="455363" y="212983"/>
                    <a:pt x="428376" y="156362"/>
                  </a:cubicBezTo>
                  <a:cubicBezTo>
                    <a:pt x="401389" y="99741"/>
                    <a:pt x="352176" y="21424"/>
                    <a:pt x="314076" y="3962"/>
                  </a:cubicBezTo>
                  <a:cubicBezTo>
                    <a:pt x="275976" y="-13500"/>
                    <a:pt x="228370" y="31214"/>
                    <a:pt x="199776" y="51587"/>
                  </a:cubicBezTo>
                  <a:cubicBezTo>
                    <a:pt x="171182" y="71960"/>
                    <a:pt x="161912" y="89422"/>
                    <a:pt x="142514" y="126199"/>
                  </a:cubicBezTo>
                  <a:cubicBezTo>
                    <a:pt x="123116" y="162976"/>
                    <a:pt x="107138" y="214834"/>
                    <a:pt x="83386" y="272249"/>
                  </a:cubicBezTo>
                  <a:cubicBezTo>
                    <a:pt x="59634" y="329664"/>
                    <a:pt x="34925" y="432322"/>
                    <a:pt x="0" y="470687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74"/>
            <p:cNvSpPr/>
            <p:nvPr/>
          </p:nvSpPr>
          <p:spPr bwMode="auto">
            <a:xfrm>
              <a:off x="8477347" y="2697596"/>
              <a:ext cx="556108" cy="489789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269981 w 987246"/>
                <a:gd name="connsiteY6" fmla="*/ 353264 h 489789"/>
                <a:gd name="connsiteX7" fmla="*/ 0 w 987246"/>
                <a:gd name="connsiteY7" fmla="*/ 470739 h 489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7246" h="489789">
                  <a:moveTo>
                    <a:pt x="987246" y="489789"/>
                  </a:moveTo>
                  <a:cubicBezTo>
                    <a:pt x="952850" y="455128"/>
                    <a:pt x="829210" y="464389"/>
                    <a:pt x="771168" y="365964"/>
                  </a:cubicBezTo>
                  <a:cubicBezTo>
                    <a:pt x="713126" y="267539"/>
                    <a:pt x="706377" y="207214"/>
                    <a:pt x="672814" y="146889"/>
                  </a:cubicBezTo>
                  <a:cubicBezTo>
                    <a:pt x="639251" y="86564"/>
                    <a:pt x="606008" y="19889"/>
                    <a:pt x="569787" y="4014"/>
                  </a:cubicBezTo>
                  <a:cubicBezTo>
                    <a:pt x="533566" y="-11861"/>
                    <a:pt x="489354" y="22535"/>
                    <a:pt x="455487" y="51639"/>
                  </a:cubicBezTo>
                  <a:cubicBezTo>
                    <a:pt x="421620" y="80743"/>
                    <a:pt x="397505" y="128368"/>
                    <a:pt x="366587" y="178639"/>
                  </a:cubicBezTo>
                  <a:cubicBezTo>
                    <a:pt x="335669" y="228910"/>
                    <a:pt x="331079" y="304581"/>
                    <a:pt x="269981" y="353264"/>
                  </a:cubicBezTo>
                  <a:cubicBezTo>
                    <a:pt x="208883" y="401947"/>
                    <a:pt x="158928" y="448249"/>
                    <a:pt x="0" y="470739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 bwMode="auto">
            <a:xfrm>
              <a:off x="7844626" y="2685689"/>
              <a:ext cx="666128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 bwMode="auto">
            <a:xfrm>
              <a:off x="7289349" y="2693582"/>
              <a:ext cx="608942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 bwMode="auto">
            <a:xfrm>
              <a:off x="6738466" y="2677027"/>
              <a:ext cx="549711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7864366" y="2705363"/>
              <a:ext cx="585691" cy="470739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269981 w 987246"/>
                <a:gd name="connsiteY6" fmla="*/ 353264 h 489789"/>
                <a:gd name="connsiteX7" fmla="*/ 0 w 987246"/>
                <a:gd name="connsiteY7" fmla="*/ 470739 h 489789"/>
                <a:gd name="connsiteX0" fmla="*/ 937684 w 937684"/>
                <a:gd name="connsiteY0" fmla="*/ 468358 h 470739"/>
                <a:gd name="connsiteX1" fmla="*/ 771168 w 937684"/>
                <a:gd name="connsiteY1" fmla="*/ 365964 h 470739"/>
                <a:gd name="connsiteX2" fmla="*/ 672814 w 937684"/>
                <a:gd name="connsiteY2" fmla="*/ 146889 h 470739"/>
                <a:gd name="connsiteX3" fmla="*/ 569787 w 937684"/>
                <a:gd name="connsiteY3" fmla="*/ 4014 h 470739"/>
                <a:gd name="connsiteX4" fmla="*/ 455487 w 937684"/>
                <a:gd name="connsiteY4" fmla="*/ 51639 h 470739"/>
                <a:gd name="connsiteX5" fmla="*/ 366587 w 937684"/>
                <a:gd name="connsiteY5" fmla="*/ 178639 h 470739"/>
                <a:gd name="connsiteX6" fmla="*/ 269981 w 937684"/>
                <a:gd name="connsiteY6" fmla="*/ 353264 h 470739"/>
                <a:gd name="connsiteX7" fmla="*/ 0 w 937684"/>
                <a:gd name="connsiteY7" fmla="*/ 470739 h 470739"/>
                <a:gd name="connsiteX0" fmla="*/ 937684 w 937684"/>
                <a:gd name="connsiteY0" fmla="*/ 468358 h 470739"/>
                <a:gd name="connsiteX1" fmla="*/ 759733 w 937684"/>
                <a:gd name="connsiteY1" fmla="*/ 327864 h 470739"/>
                <a:gd name="connsiteX2" fmla="*/ 672814 w 937684"/>
                <a:gd name="connsiteY2" fmla="*/ 146889 h 470739"/>
                <a:gd name="connsiteX3" fmla="*/ 569787 w 937684"/>
                <a:gd name="connsiteY3" fmla="*/ 4014 h 470739"/>
                <a:gd name="connsiteX4" fmla="*/ 455487 w 937684"/>
                <a:gd name="connsiteY4" fmla="*/ 51639 h 470739"/>
                <a:gd name="connsiteX5" fmla="*/ 366587 w 937684"/>
                <a:gd name="connsiteY5" fmla="*/ 178639 h 470739"/>
                <a:gd name="connsiteX6" fmla="*/ 269981 w 937684"/>
                <a:gd name="connsiteY6" fmla="*/ 353264 h 470739"/>
                <a:gd name="connsiteX7" fmla="*/ 0 w 937684"/>
                <a:gd name="connsiteY7" fmla="*/ 470739 h 470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7684" h="470739">
                  <a:moveTo>
                    <a:pt x="937684" y="468358"/>
                  </a:moveTo>
                  <a:cubicBezTo>
                    <a:pt x="903288" y="433697"/>
                    <a:pt x="803878" y="381442"/>
                    <a:pt x="759733" y="327864"/>
                  </a:cubicBezTo>
                  <a:cubicBezTo>
                    <a:pt x="715588" y="274286"/>
                    <a:pt x="704472" y="200864"/>
                    <a:pt x="672814" y="146889"/>
                  </a:cubicBezTo>
                  <a:cubicBezTo>
                    <a:pt x="641156" y="92914"/>
                    <a:pt x="606008" y="19889"/>
                    <a:pt x="569787" y="4014"/>
                  </a:cubicBezTo>
                  <a:cubicBezTo>
                    <a:pt x="533566" y="-11861"/>
                    <a:pt x="489354" y="22535"/>
                    <a:pt x="455487" y="51639"/>
                  </a:cubicBezTo>
                  <a:cubicBezTo>
                    <a:pt x="421620" y="80743"/>
                    <a:pt x="397505" y="128368"/>
                    <a:pt x="366587" y="178639"/>
                  </a:cubicBezTo>
                  <a:cubicBezTo>
                    <a:pt x="335669" y="228910"/>
                    <a:pt x="331079" y="304581"/>
                    <a:pt x="269981" y="353264"/>
                  </a:cubicBezTo>
                  <a:cubicBezTo>
                    <a:pt x="208883" y="401947"/>
                    <a:pt x="158928" y="448249"/>
                    <a:pt x="0" y="470739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7288381" y="2701354"/>
              <a:ext cx="573137" cy="461017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269981 w 987246"/>
                <a:gd name="connsiteY6" fmla="*/ 353264 h 489789"/>
                <a:gd name="connsiteX7" fmla="*/ 0 w 987246"/>
                <a:gd name="connsiteY7" fmla="*/ 470739 h 489789"/>
                <a:gd name="connsiteX0" fmla="*/ 961999 w 961999"/>
                <a:gd name="connsiteY0" fmla="*/ 489789 h 494635"/>
                <a:gd name="connsiteX1" fmla="*/ 745921 w 961999"/>
                <a:gd name="connsiteY1" fmla="*/ 365964 h 494635"/>
                <a:gd name="connsiteX2" fmla="*/ 647567 w 961999"/>
                <a:gd name="connsiteY2" fmla="*/ 146889 h 494635"/>
                <a:gd name="connsiteX3" fmla="*/ 544540 w 961999"/>
                <a:gd name="connsiteY3" fmla="*/ 4014 h 494635"/>
                <a:gd name="connsiteX4" fmla="*/ 430240 w 961999"/>
                <a:gd name="connsiteY4" fmla="*/ 51639 h 494635"/>
                <a:gd name="connsiteX5" fmla="*/ 341340 w 961999"/>
                <a:gd name="connsiteY5" fmla="*/ 178639 h 494635"/>
                <a:gd name="connsiteX6" fmla="*/ 244734 w 961999"/>
                <a:gd name="connsiteY6" fmla="*/ 353264 h 494635"/>
                <a:gd name="connsiteX7" fmla="*/ 0 w 961999"/>
                <a:gd name="connsiteY7" fmla="*/ 494635 h 494635"/>
                <a:gd name="connsiteX0" fmla="*/ 961999 w 961999"/>
                <a:gd name="connsiteY0" fmla="*/ 490825 h 495671"/>
                <a:gd name="connsiteX1" fmla="*/ 745921 w 961999"/>
                <a:gd name="connsiteY1" fmla="*/ 367000 h 495671"/>
                <a:gd name="connsiteX2" fmla="*/ 632419 w 961999"/>
                <a:gd name="connsiteY2" fmla="*/ 164993 h 495671"/>
                <a:gd name="connsiteX3" fmla="*/ 544540 w 961999"/>
                <a:gd name="connsiteY3" fmla="*/ 5050 h 495671"/>
                <a:gd name="connsiteX4" fmla="*/ 430240 w 961999"/>
                <a:gd name="connsiteY4" fmla="*/ 52675 h 495671"/>
                <a:gd name="connsiteX5" fmla="*/ 341340 w 961999"/>
                <a:gd name="connsiteY5" fmla="*/ 179675 h 495671"/>
                <a:gd name="connsiteX6" fmla="*/ 244734 w 961999"/>
                <a:gd name="connsiteY6" fmla="*/ 354300 h 495671"/>
                <a:gd name="connsiteX7" fmla="*/ 0 w 961999"/>
                <a:gd name="connsiteY7" fmla="*/ 495671 h 495671"/>
                <a:gd name="connsiteX0" fmla="*/ 961999 w 961999"/>
                <a:gd name="connsiteY0" fmla="*/ 490825 h 495671"/>
                <a:gd name="connsiteX1" fmla="*/ 745921 w 961999"/>
                <a:gd name="connsiteY1" fmla="*/ 390896 h 495671"/>
                <a:gd name="connsiteX2" fmla="*/ 632419 w 961999"/>
                <a:gd name="connsiteY2" fmla="*/ 164993 h 495671"/>
                <a:gd name="connsiteX3" fmla="*/ 544540 w 961999"/>
                <a:gd name="connsiteY3" fmla="*/ 5050 h 495671"/>
                <a:gd name="connsiteX4" fmla="*/ 430240 w 961999"/>
                <a:gd name="connsiteY4" fmla="*/ 52675 h 495671"/>
                <a:gd name="connsiteX5" fmla="*/ 341340 w 961999"/>
                <a:gd name="connsiteY5" fmla="*/ 179675 h 495671"/>
                <a:gd name="connsiteX6" fmla="*/ 244734 w 961999"/>
                <a:gd name="connsiteY6" fmla="*/ 354300 h 495671"/>
                <a:gd name="connsiteX7" fmla="*/ 0 w 961999"/>
                <a:gd name="connsiteY7" fmla="*/ 495671 h 495671"/>
                <a:gd name="connsiteX0" fmla="*/ 911504 w 911504"/>
                <a:gd name="connsiteY0" fmla="*/ 494239 h 495671"/>
                <a:gd name="connsiteX1" fmla="*/ 745921 w 911504"/>
                <a:gd name="connsiteY1" fmla="*/ 390896 h 495671"/>
                <a:gd name="connsiteX2" fmla="*/ 632419 w 911504"/>
                <a:gd name="connsiteY2" fmla="*/ 164993 h 495671"/>
                <a:gd name="connsiteX3" fmla="*/ 544540 w 911504"/>
                <a:gd name="connsiteY3" fmla="*/ 5050 h 495671"/>
                <a:gd name="connsiteX4" fmla="*/ 430240 w 911504"/>
                <a:gd name="connsiteY4" fmla="*/ 52675 h 495671"/>
                <a:gd name="connsiteX5" fmla="*/ 341340 w 911504"/>
                <a:gd name="connsiteY5" fmla="*/ 179675 h 495671"/>
                <a:gd name="connsiteX6" fmla="*/ 244734 w 911504"/>
                <a:gd name="connsiteY6" fmla="*/ 354300 h 495671"/>
                <a:gd name="connsiteX7" fmla="*/ 0 w 911504"/>
                <a:gd name="connsiteY7" fmla="*/ 495671 h 495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1504" h="495671">
                  <a:moveTo>
                    <a:pt x="911504" y="494239"/>
                  </a:moveTo>
                  <a:cubicBezTo>
                    <a:pt x="877108" y="459578"/>
                    <a:pt x="792435" y="445770"/>
                    <a:pt x="745921" y="390896"/>
                  </a:cubicBezTo>
                  <a:cubicBezTo>
                    <a:pt x="699407" y="336022"/>
                    <a:pt x="665983" y="229301"/>
                    <a:pt x="632419" y="164993"/>
                  </a:cubicBezTo>
                  <a:cubicBezTo>
                    <a:pt x="598855" y="100685"/>
                    <a:pt x="578237" y="23770"/>
                    <a:pt x="544540" y="5050"/>
                  </a:cubicBezTo>
                  <a:cubicBezTo>
                    <a:pt x="510843" y="-13670"/>
                    <a:pt x="464107" y="23571"/>
                    <a:pt x="430240" y="52675"/>
                  </a:cubicBezTo>
                  <a:cubicBezTo>
                    <a:pt x="396373" y="81779"/>
                    <a:pt x="372258" y="129404"/>
                    <a:pt x="341340" y="179675"/>
                  </a:cubicBezTo>
                  <a:cubicBezTo>
                    <a:pt x="310422" y="229946"/>
                    <a:pt x="301624" y="301634"/>
                    <a:pt x="244734" y="354300"/>
                  </a:cubicBezTo>
                  <a:cubicBezTo>
                    <a:pt x="187844" y="406966"/>
                    <a:pt x="158928" y="473181"/>
                    <a:pt x="0" y="495671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9601400" y="2697364"/>
              <a:ext cx="696746" cy="473692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583668 w 583668"/>
                <a:gd name="connsiteY0" fmla="*/ 464961 h 473692"/>
                <a:gd name="connsiteX1" fmla="*/ 491593 w 583668"/>
                <a:gd name="connsiteY1" fmla="*/ 344311 h 473692"/>
                <a:gd name="connsiteX2" fmla="*/ 443968 w 583668"/>
                <a:gd name="connsiteY2" fmla="*/ 156986 h 473692"/>
                <a:gd name="connsiteX3" fmla="*/ 329668 w 583668"/>
                <a:gd name="connsiteY3" fmla="*/ 4586 h 473692"/>
                <a:gd name="connsiteX4" fmla="*/ 215368 w 583668"/>
                <a:gd name="connsiteY4" fmla="*/ 52211 h 473692"/>
                <a:gd name="connsiteX5" fmla="*/ 126468 w 583668"/>
                <a:gd name="connsiteY5" fmla="*/ 179211 h 473692"/>
                <a:gd name="connsiteX6" fmla="*/ 69318 w 583668"/>
                <a:gd name="connsiteY6" fmla="*/ 353836 h 473692"/>
                <a:gd name="connsiteX7" fmla="*/ 0 w 583668"/>
                <a:gd name="connsiteY7" fmla="*/ 473692 h 473692"/>
                <a:gd name="connsiteX0" fmla="*/ 583668 w 583668"/>
                <a:gd name="connsiteY0" fmla="*/ 464961 h 473692"/>
                <a:gd name="connsiteX1" fmla="*/ 491593 w 583668"/>
                <a:gd name="connsiteY1" fmla="*/ 344311 h 473692"/>
                <a:gd name="connsiteX2" fmla="*/ 443968 w 583668"/>
                <a:gd name="connsiteY2" fmla="*/ 156986 h 473692"/>
                <a:gd name="connsiteX3" fmla="*/ 329668 w 583668"/>
                <a:gd name="connsiteY3" fmla="*/ 4586 h 473692"/>
                <a:gd name="connsiteX4" fmla="*/ 215368 w 583668"/>
                <a:gd name="connsiteY4" fmla="*/ 52211 h 473692"/>
                <a:gd name="connsiteX5" fmla="*/ 126468 w 583668"/>
                <a:gd name="connsiteY5" fmla="*/ 179211 h 473692"/>
                <a:gd name="connsiteX6" fmla="*/ 73308 w 583668"/>
                <a:gd name="connsiteY6" fmla="*/ 334786 h 473692"/>
                <a:gd name="connsiteX7" fmla="*/ 0 w 583668"/>
                <a:gd name="connsiteY7" fmla="*/ 473692 h 473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3668" h="473692">
                  <a:moveTo>
                    <a:pt x="583668" y="464961"/>
                  </a:moveTo>
                  <a:cubicBezTo>
                    <a:pt x="549272" y="430300"/>
                    <a:pt x="514876" y="395640"/>
                    <a:pt x="491593" y="344311"/>
                  </a:cubicBezTo>
                  <a:cubicBezTo>
                    <a:pt x="468310" y="292982"/>
                    <a:pt x="470955" y="213607"/>
                    <a:pt x="443968" y="156986"/>
                  </a:cubicBezTo>
                  <a:cubicBezTo>
                    <a:pt x="416981" y="100365"/>
                    <a:pt x="367768" y="22048"/>
                    <a:pt x="329668" y="4586"/>
                  </a:cubicBezTo>
                  <a:cubicBezTo>
                    <a:pt x="291568" y="-12876"/>
                    <a:pt x="249235" y="23107"/>
                    <a:pt x="215368" y="52211"/>
                  </a:cubicBezTo>
                  <a:cubicBezTo>
                    <a:pt x="181501" y="81315"/>
                    <a:pt x="150145" y="132115"/>
                    <a:pt x="126468" y="179211"/>
                  </a:cubicBezTo>
                  <a:cubicBezTo>
                    <a:pt x="102791" y="226307"/>
                    <a:pt x="94386" y="285706"/>
                    <a:pt x="73308" y="334786"/>
                  </a:cubicBezTo>
                  <a:cubicBezTo>
                    <a:pt x="52230" y="383866"/>
                    <a:pt x="34925" y="435327"/>
                    <a:pt x="0" y="473692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 bwMode="auto">
            <a:xfrm>
              <a:off x="9652213" y="2736620"/>
              <a:ext cx="570457" cy="454864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1162698 w 1162698"/>
                <a:gd name="connsiteY0" fmla="*/ 492964 h 492964"/>
                <a:gd name="connsiteX1" fmla="*/ 771168 w 1162698"/>
                <a:gd name="connsiteY1" fmla="*/ 365964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162698 w 1162698"/>
                <a:gd name="connsiteY0" fmla="*/ 492964 h 492964"/>
                <a:gd name="connsiteX1" fmla="*/ 778186 w 1162698"/>
                <a:gd name="connsiteY1" fmla="*/ 324689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485895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542040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82006 w 1282006"/>
                <a:gd name="connsiteY0" fmla="*/ 469152 h 473914"/>
                <a:gd name="connsiteX1" fmla="*/ 897494 w 1282006"/>
                <a:gd name="connsiteY1" fmla="*/ 324689 h 473914"/>
                <a:gd name="connsiteX2" fmla="*/ 792122 w 1282006"/>
                <a:gd name="connsiteY2" fmla="*/ 146889 h 473914"/>
                <a:gd name="connsiteX3" fmla="*/ 689095 w 1282006"/>
                <a:gd name="connsiteY3" fmla="*/ 4014 h 473914"/>
                <a:gd name="connsiteX4" fmla="*/ 574795 w 1282006"/>
                <a:gd name="connsiteY4" fmla="*/ 51639 h 473914"/>
                <a:gd name="connsiteX5" fmla="*/ 542040 w 1282006"/>
                <a:gd name="connsiteY5" fmla="*/ 178639 h 473914"/>
                <a:gd name="connsiteX6" fmla="*/ 428745 w 1282006"/>
                <a:gd name="connsiteY6" fmla="*/ 353264 h 473914"/>
                <a:gd name="connsiteX7" fmla="*/ 0 w 1282006"/>
                <a:gd name="connsiteY7" fmla="*/ 473914 h 473914"/>
                <a:gd name="connsiteX0" fmla="*/ 1292534 w 1292534"/>
                <a:gd name="connsiteY0" fmla="*/ 469152 h 469152"/>
                <a:gd name="connsiteX1" fmla="*/ 908022 w 1292534"/>
                <a:gd name="connsiteY1" fmla="*/ 324689 h 469152"/>
                <a:gd name="connsiteX2" fmla="*/ 802650 w 1292534"/>
                <a:gd name="connsiteY2" fmla="*/ 146889 h 469152"/>
                <a:gd name="connsiteX3" fmla="*/ 699623 w 1292534"/>
                <a:gd name="connsiteY3" fmla="*/ 4014 h 469152"/>
                <a:gd name="connsiteX4" fmla="*/ 585323 w 1292534"/>
                <a:gd name="connsiteY4" fmla="*/ 51639 h 469152"/>
                <a:gd name="connsiteX5" fmla="*/ 552568 w 1292534"/>
                <a:gd name="connsiteY5" fmla="*/ 178639 h 469152"/>
                <a:gd name="connsiteX6" fmla="*/ 439273 w 1292534"/>
                <a:gd name="connsiteY6" fmla="*/ 353264 h 469152"/>
                <a:gd name="connsiteX7" fmla="*/ 0 w 1292534"/>
                <a:gd name="connsiteY7" fmla="*/ 454864 h 469152"/>
                <a:gd name="connsiteX0" fmla="*/ 1260951 w 1260951"/>
                <a:gd name="connsiteY0" fmla="*/ 452483 h 454864"/>
                <a:gd name="connsiteX1" fmla="*/ 908022 w 1260951"/>
                <a:gd name="connsiteY1" fmla="*/ 324689 h 454864"/>
                <a:gd name="connsiteX2" fmla="*/ 802650 w 1260951"/>
                <a:gd name="connsiteY2" fmla="*/ 146889 h 454864"/>
                <a:gd name="connsiteX3" fmla="*/ 699623 w 1260951"/>
                <a:gd name="connsiteY3" fmla="*/ 4014 h 454864"/>
                <a:gd name="connsiteX4" fmla="*/ 585323 w 1260951"/>
                <a:gd name="connsiteY4" fmla="*/ 51639 h 454864"/>
                <a:gd name="connsiteX5" fmla="*/ 552568 w 1260951"/>
                <a:gd name="connsiteY5" fmla="*/ 178639 h 454864"/>
                <a:gd name="connsiteX6" fmla="*/ 439273 w 1260951"/>
                <a:gd name="connsiteY6" fmla="*/ 353264 h 454864"/>
                <a:gd name="connsiteX7" fmla="*/ 0 w 1260951"/>
                <a:gd name="connsiteY7" fmla="*/ 454864 h 454864"/>
                <a:gd name="connsiteX0" fmla="*/ 1260951 w 1260951"/>
                <a:gd name="connsiteY0" fmla="*/ 452483 h 454864"/>
                <a:gd name="connsiteX1" fmla="*/ 908022 w 1260951"/>
                <a:gd name="connsiteY1" fmla="*/ 324689 h 454864"/>
                <a:gd name="connsiteX2" fmla="*/ 802650 w 1260951"/>
                <a:gd name="connsiteY2" fmla="*/ 146889 h 454864"/>
                <a:gd name="connsiteX3" fmla="*/ 699623 w 1260951"/>
                <a:gd name="connsiteY3" fmla="*/ 4014 h 454864"/>
                <a:gd name="connsiteX4" fmla="*/ 585323 w 1260951"/>
                <a:gd name="connsiteY4" fmla="*/ 51639 h 454864"/>
                <a:gd name="connsiteX5" fmla="*/ 552568 w 1260951"/>
                <a:gd name="connsiteY5" fmla="*/ 178639 h 454864"/>
                <a:gd name="connsiteX6" fmla="*/ 439273 w 1260951"/>
                <a:gd name="connsiteY6" fmla="*/ 353264 h 454864"/>
                <a:gd name="connsiteX7" fmla="*/ 0 w 1260951"/>
                <a:gd name="connsiteY7" fmla="*/ 454864 h 45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951" h="454864">
                  <a:moveTo>
                    <a:pt x="1260951" y="452483"/>
                  </a:moveTo>
                  <a:cubicBezTo>
                    <a:pt x="1047594" y="391628"/>
                    <a:pt x="984406" y="375621"/>
                    <a:pt x="908022" y="324689"/>
                  </a:cubicBezTo>
                  <a:cubicBezTo>
                    <a:pt x="831639" y="273757"/>
                    <a:pt x="837383" y="200335"/>
                    <a:pt x="802650" y="146889"/>
                  </a:cubicBezTo>
                  <a:cubicBezTo>
                    <a:pt x="767917" y="93443"/>
                    <a:pt x="735844" y="19889"/>
                    <a:pt x="699623" y="4014"/>
                  </a:cubicBezTo>
                  <a:cubicBezTo>
                    <a:pt x="663402" y="-11861"/>
                    <a:pt x="609832" y="22535"/>
                    <a:pt x="585323" y="51639"/>
                  </a:cubicBezTo>
                  <a:cubicBezTo>
                    <a:pt x="560814" y="80743"/>
                    <a:pt x="576910" y="128368"/>
                    <a:pt x="552568" y="178639"/>
                  </a:cubicBezTo>
                  <a:cubicBezTo>
                    <a:pt x="528226" y="228910"/>
                    <a:pt x="531368" y="307227"/>
                    <a:pt x="439273" y="353264"/>
                  </a:cubicBezTo>
                  <a:cubicBezTo>
                    <a:pt x="347178" y="399301"/>
                    <a:pt x="158928" y="432374"/>
                    <a:pt x="0" y="454864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82"/>
            <p:cNvSpPr/>
            <p:nvPr/>
          </p:nvSpPr>
          <p:spPr bwMode="auto">
            <a:xfrm>
              <a:off x="9003725" y="2684606"/>
              <a:ext cx="696746" cy="473692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583668 w 583668"/>
                <a:gd name="connsiteY0" fmla="*/ 464961 h 473692"/>
                <a:gd name="connsiteX1" fmla="*/ 491593 w 583668"/>
                <a:gd name="connsiteY1" fmla="*/ 344311 h 473692"/>
                <a:gd name="connsiteX2" fmla="*/ 443968 w 583668"/>
                <a:gd name="connsiteY2" fmla="*/ 156986 h 473692"/>
                <a:gd name="connsiteX3" fmla="*/ 329668 w 583668"/>
                <a:gd name="connsiteY3" fmla="*/ 4586 h 473692"/>
                <a:gd name="connsiteX4" fmla="*/ 215368 w 583668"/>
                <a:gd name="connsiteY4" fmla="*/ 52211 h 473692"/>
                <a:gd name="connsiteX5" fmla="*/ 126468 w 583668"/>
                <a:gd name="connsiteY5" fmla="*/ 179211 h 473692"/>
                <a:gd name="connsiteX6" fmla="*/ 69318 w 583668"/>
                <a:gd name="connsiteY6" fmla="*/ 353836 h 473692"/>
                <a:gd name="connsiteX7" fmla="*/ 0 w 583668"/>
                <a:gd name="connsiteY7" fmla="*/ 473692 h 473692"/>
                <a:gd name="connsiteX0" fmla="*/ 583668 w 583668"/>
                <a:gd name="connsiteY0" fmla="*/ 464961 h 473692"/>
                <a:gd name="connsiteX1" fmla="*/ 491593 w 583668"/>
                <a:gd name="connsiteY1" fmla="*/ 344311 h 473692"/>
                <a:gd name="connsiteX2" fmla="*/ 443968 w 583668"/>
                <a:gd name="connsiteY2" fmla="*/ 156986 h 473692"/>
                <a:gd name="connsiteX3" fmla="*/ 329668 w 583668"/>
                <a:gd name="connsiteY3" fmla="*/ 4586 h 473692"/>
                <a:gd name="connsiteX4" fmla="*/ 215368 w 583668"/>
                <a:gd name="connsiteY4" fmla="*/ 52211 h 473692"/>
                <a:gd name="connsiteX5" fmla="*/ 126468 w 583668"/>
                <a:gd name="connsiteY5" fmla="*/ 179211 h 473692"/>
                <a:gd name="connsiteX6" fmla="*/ 73308 w 583668"/>
                <a:gd name="connsiteY6" fmla="*/ 334786 h 473692"/>
                <a:gd name="connsiteX7" fmla="*/ 0 w 583668"/>
                <a:gd name="connsiteY7" fmla="*/ 473692 h 473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3668" h="473692">
                  <a:moveTo>
                    <a:pt x="583668" y="464961"/>
                  </a:moveTo>
                  <a:cubicBezTo>
                    <a:pt x="549272" y="430300"/>
                    <a:pt x="514876" y="395640"/>
                    <a:pt x="491593" y="344311"/>
                  </a:cubicBezTo>
                  <a:cubicBezTo>
                    <a:pt x="468310" y="292982"/>
                    <a:pt x="470955" y="213607"/>
                    <a:pt x="443968" y="156986"/>
                  </a:cubicBezTo>
                  <a:cubicBezTo>
                    <a:pt x="416981" y="100365"/>
                    <a:pt x="367768" y="22048"/>
                    <a:pt x="329668" y="4586"/>
                  </a:cubicBezTo>
                  <a:cubicBezTo>
                    <a:pt x="291568" y="-12876"/>
                    <a:pt x="249235" y="23107"/>
                    <a:pt x="215368" y="52211"/>
                  </a:cubicBezTo>
                  <a:cubicBezTo>
                    <a:pt x="181501" y="81315"/>
                    <a:pt x="150145" y="132115"/>
                    <a:pt x="126468" y="179211"/>
                  </a:cubicBezTo>
                  <a:cubicBezTo>
                    <a:pt x="102791" y="226307"/>
                    <a:pt x="94386" y="285706"/>
                    <a:pt x="73308" y="334786"/>
                  </a:cubicBezTo>
                  <a:cubicBezTo>
                    <a:pt x="52230" y="383866"/>
                    <a:pt x="34925" y="435327"/>
                    <a:pt x="0" y="473692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 83"/>
            <p:cNvSpPr/>
            <p:nvPr/>
          </p:nvSpPr>
          <p:spPr bwMode="auto">
            <a:xfrm>
              <a:off x="9061198" y="2716878"/>
              <a:ext cx="570457" cy="454864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1162698 w 1162698"/>
                <a:gd name="connsiteY0" fmla="*/ 492964 h 492964"/>
                <a:gd name="connsiteX1" fmla="*/ 771168 w 1162698"/>
                <a:gd name="connsiteY1" fmla="*/ 365964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162698 w 1162698"/>
                <a:gd name="connsiteY0" fmla="*/ 492964 h 492964"/>
                <a:gd name="connsiteX1" fmla="*/ 778186 w 1162698"/>
                <a:gd name="connsiteY1" fmla="*/ 324689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485895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542040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82006 w 1282006"/>
                <a:gd name="connsiteY0" fmla="*/ 469152 h 473914"/>
                <a:gd name="connsiteX1" fmla="*/ 897494 w 1282006"/>
                <a:gd name="connsiteY1" fmla="*/ 324689 h 473914"/>
                <a:gd name="connsiteX2" fmla="*/ 792122 w 1282006"/>
                <a:gd name="connsiteY2" fmla="*/ 146889 h 473914"/>
                <a:gd name="connsiteX3" fmla="*/ 689095 w 1282006"/>
                <a:gd name="connsiteY3" fmla="*/ 4014 h 473914"/>
                <a:gd name="connsiteX4" fmla="*/ 574795 w 1282006"/>
                <a:gd name="connsiteY4" fmla="*/ 51639 h 473914"/>
                <a:gd name="connsiteX5" fmla="*/ 542040 w 1282006"/>
                <a:gd name="connsiteY5" fmla="*/ 178639 h 473914"/>
                <a:gd name="connsiteX6" fmla="*/ 428745 w 1282006"/>
                <a:gd name="connsiteY6" fmla="*/ 353264 h 473914"/>
                <a:gd name="connsiteX7" fmla="*/ 0 w 1282006"/>
                <a:gd name="connsiteY7" fmla="*/ 473914 h 473914"/>
                <a:gd name="connsiteX0" fmla="*/ 1292534 w 1292534"/>
                <a:gd name="connsiteY0" fmla="*/ 469152 h 469152"/>
                <a:gd name="connsiteX1" fmla="*/ 908022 w 1292534"/>
                <a:gd name="connsiteY1" fmla="*/ 324689 h 469152"/>
                <a:gd name="connsiteX2" fmla="*/ 802650 w 1292534"/>
                <a:gd name="connsiteY2" fmla="*/ 146889 h 469152"/>
                <a:gd name="connsiteX3" fmla="*/ 699623 w 1292534"/>
                <a:gd name="connsiteY3" fmla="*/ 4014 h 469152"/>
                <a:gd name="connsiteX4" fmla="*/ 585323 w 1292534"/>
                <a:gd name="connsiteY4" fmla="*/ 51639 h 469152"/>
                <a:gd name="connsiteX5" fmla="*/ 552568 w 1292534"/>
                <a:gd name="connsiteY5" fmla="*/ 178639 h 469152"/>
                <a:gd name="connsiteX6" fmla="*/ 439273 w 1292534"/>
                <a:gd name="connsiteY6" fmla="*/ 353264 h 469152"/>
                <a:gd name="connsiteX7" fmla="*/ 0 w 1292534"/>
                <a:gd name="connsiteY7" fmla="*/ 454864 h 469152"/>
                <a:gd name="connsiteX0" fmla="*/ 1260951 w 1260951"/>
                <a:gd name="connsiteY0" fmla="*/ 452483 h 454864"/>
                <a:gd name="connsiteX1" fmla="*/ 908022 w 1260951"/>
                <a:gd name="connsiteY1" fmla="*/ 324689 h 454864"/>
                <a:gd name="connsiteX2" fmla="*/ 802650 w 1260951"/>
                <a:gd name="connsiteY2" fmla="*/ 146889 h 454864"/>
                <a:gd name="connsiteX3" fmla="*/ 699623 w 1260951"/>
                <a:gd name="connsiteY3" fmla="*/ 4014 h 454864"/>
                <a:gd name="connsiteX4" fmla="*/ 585323 w 1260951"/>
                <a:gd name="connsiteY4" fmla="*/ 51639 h 454864"/>
                <a:gd name="connsiteX5" fmla="*/ 552568 w 1260951"/>
                <a:gd name="connsiteY5" fmla="*/ 178639 h 454864"/>
                <a:gd name="connsiteX6" fmla="*/ 439273 w 1260951"/>
                <a:gd name="connsiteY6" fmla="*/ 353264 h 454864"/>
                <a:gd name="connsiteX7" fmla="*/ 0 w 1260951"/>
                <a:gd name="connsiteY7" fmla="*/ 454864 h 454864"/>
                <a:gd name="connsiteX0" fmla="*/ 1260951 w 1260951"/>
                <a:gd name="connsiteY0" fmla="*/ 452483 h 454864"/>
                <a:gd name="connsiteX1" fmla="*/ 908022 w 1260951"/>
                <a:gd name="connsiteY1" fmla="*/ 324689 h 454864"/>
                <a:gd name="connsiteX2" fmla="*/ 802650 w 1260951"/>
                <a:gd name="connsiteY2" fmla="*/ 146889 h 454864"/>
                <a:gd name="connsiteX3" fmla="*/ 699623 w 1260951"/>
                <a:gd name="connsiteY3" fmla="*/ 4014 h 454864"/>
                <a:gd name="connsiteX4" fmla="*/ 585323 w 1260951"/>
                <a:gd name="connsiteY4" fmla="*/ 51639 h 454864"/>
                <a:gd name="connsiteX5" fmla="*/ 552568 w 1260951"/>
                <a:gd name="connsiteY5" fmla="*/ 178639 h 454864"/>
                <a:gd name="connsiteX6" fmla="*/ 439273 w 1260951"/>
                <a:gd name="connsiteY6" fmla="*/ 353264 h 454864"/>
                <a:gd name="connsiteX7" fmla="*/ 0 w 1260951"/>
                <a:gd name="connsiteY7" fmla="*/ 454864 h 45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951" h="454864">
                  <a:moveTo>
                    <a:pt x="1260951" y="452483"/>
                  </a:moveTo>
                  <a:cubicBezTo>
                    <a:pt x="1047594" y="391628"/>
                    <a:pt x="984406" y="375621"/>
                    <a:pt x="908022" y="324689"/>
                  </a:cubicBezTo>
                  <a:cubicBezTo>
                    <a:pt x="831639" y="273757"/>
                    <a:pt x="837383" y="200335"/>
                    <a:pt x="802650" y="146889"/>
                  </a:cubicBezTo>
                  <a:cubicBezTo>
                    <a:pt x="767917" y="93443"/>
                    <a:pt x="735844" y="19889"/>
                    <a:pt x="699623" y="4014"/>
                  </a:cubicBezTo>
                  <a:cubicBezTo>
                    <a:pt x="663402" y="-11861"/>
                    <a:pt x="609832" y="22535"/>
                    <a:pt x="585323" y="51639"/>
                  </a:cubicBezTo>
                  <a:cubicBezTo>
                    <a:pt x="560814" y="80743"/>
                    <a:pt x="576910" y="128368"/>
                    <a:pt x="552568" y="178639"/>
                  </a:cubicBezTo>
                  <a:cubicBezTo>
                    <a:pt x="528226" y="228910"/>
                    <a:pt x="531368" y="307227"/>
                    <a:pt x="439273" y="353264"/>
                  </a:cubicBezTo>
                  <a:cubicBezTo>
                    <a:pt x="347178" y="399301"/>
                    <a:pt x="158928" y="432374"/>
                    <a:pt x="0" y="454864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 88"/>
            <p:cNvSpPr/>
            <p:nvPr/>
          </p:nvSpPr>
          <p:spPr bwMode="auto">
            <a:xfrm>
              <a:off x="10854303" y="2729674"/>
              <a:ext cx="536452" cy="471693"/>
            </a:xfrm>
            <a:custGeom>
              <a:avLst/>
              <a:gdLst>
                <a:gd name="connsiteX0" fmla="*/ 0 w 527050"/>
                <a:gd name="connsiteY0" fmla="*/ 376771 h 433921"/>
                <a:gd name="connsiteX1" fmla="*/ 57150 w 527050"/>
                <a:gd name="connsiteY1" fmla="*/ 237071 h 433921"/>
                <a:gd name="connsiteX2" fmla="*/ 133350 w 527050"/>
                <a:gd name="connsiteY2" fmla="*/ 59271 h 433921"/>
                <a:gd name="connsiteX3" fmla="*/ 254000 w 527050"/>
                <a:gd name="connsiteY3" fmla="*/ 2121 h 433921"/>
                <a:gd name="connsiteX4" fmla="*/ 381000 w 527050"/>
                <a:gd name="connsiteY4" fmla="*/ 52921 h 433921"/>
                <a:gd name="connsiteX5" fmla="*/ 520700 w 527050"/>
                <a:gd name="connsiteY5" fmla="*/ 402171 h 433921"/>
                <a:gd name="connsiteX6" fmla="*/ 520700 w 527050"/>
                <a:gd name="connsiteY6" fmla="*/ 402171 h 433921"/>
                <a:gd name="connsiteX7" fmla="*/ 527050 w 527050"/>
                <a:gd name="connsiteY7" fmla="*/ 433921 h 433921"/>
                <a:gd name="connsiteX0" fmla="*/ 0 w 698393"/>
                <a:gd name="connsiteY0" fmla="*/ 376771 h 449796"/>
                <a:gd name="connsiteX1" fmla="*/ 57150 w 698393"/>
                <a:gd name="connsiteY1" fmla="*/ 237071 h 449796"/>
                <a:gd name="connsiteX2" fmla="*/ 133350 w 698393"/>
                <a:gd name="connsiteY2" fmla="*/ 59271 h 449796"/>
                <a:gd name="connsiteX3" fmla="*/ 254000 w 698393"/>
                <a:gd name="connsiteY3" fmla="*/ 2121 h 449796"/>
                <a:gd name="connsiteX4" fmla="*/ 381000 w 698393"/>
                <a:gd name="connsiteY4" fmla="*/ 52921 h 449796"/>
                <a:gd name="connsiteX5" fmla="*/ 520700 w 698393"/>
                <a:gd name="connsiteY5" fmla="*/ 402171 h 449796"/>
                <a:gd name="connsiteX6" fmla="*/ 520700 w 698393"/>
                <a:gd name="connsiteY6" fmla="*/ 402171 h 449796"/>
                <a:gd name="connsiteX7" fmla="*/ 698393 w 698393"/>
                <a:gd name="connsiteY7" fmla="*/ 449796 h 449796"/>
                <a:gd name="connsiteX0" fmla="*/ 0 w 698393"/>
                <a:gd name="connsiteY0" fmla="*/ 376771 h 449796"/>
                <a:gd name="connsiteX1" fmla="*/ 57150 w 698393"/>
                <a:gd name="connsiteY1" fmla="*/ 237071 h 449796"/>
                <a:gd name="connsiteX2" fmla="*/ 133350 w 698393"/>
                <a:gd name="connsiteY2" fmla="*/ 59271 h 449796"/>
                <a:gd name="connsiteX3" fmla="*/ 254000 w 698393"/>
                <a:gd name="connsiteY3" fmla="*/ 2121 h 449796"/>
                <a:gd name="connsiteX4" fmla="*/ 381000 w 698393"/>
                <a:gd name="connsiteY4" fmla="*/ 52921 h 449796"/>
                <a:gd name="connsiteX5" fmla="*/ 520700 w 698393"/>
                <a:gd name="connsiteY5" fmla="*/ 402171 h 449796"/>
                <a:gd name="connsiteX6" fmla="*/ 470956 w 698393"/>
                <a:gd name="connsiteY6" fmla="*/ 271996 h 449796"/>
                <a:gd name="connsiteX7" fmla="*/ 698393 w 698393"/>
                <a:gd name="connsiteY7" fmla="*/ 449796 h 449796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470956 w 698393"/>
                <a:gd name="connsiteY6" fmla="*/ 269922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04119 w 698393"/>
                <a:gd name="connsiteY6" fmla="*/ 273097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31755 w 698393"/>
                <a:gd name="connsiteY6" fmla="*/ 336597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37282 w 698393"/>
                <a:gd name="connsiteY6" fmla="*/ 371522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37282 w 698393"/>
                <a:gd name="connsiteY6" fmla="*/ 371522 h 447722"/>
                <a:gd name="connsiteX7" fmla="*/ 698393 w 698393"/>
                <a:gd name="connsiteY7" fmla="*/ 447722 h 447722"/>
                <a:gd name="connsiteX0" fmla="*/ 0 w 698393"/>
                <a:gd name="connsiteY0" fmla="*/ 374680 h 447705"/>
                <a:gd name="connsiteX1" fmla="*/ 57150 w 698393"/>
                <a:gd name="connsiteY1" fmla="*/ 234980 h 447705"/>
                <a:gd name="connsiteX2" fmla="*/ 133350 w 698393"/>
                <a:gd name="connsiteY2" fmla="*/ 57180 h 447705"/>
                <a:gd name="connsiteX3" fmla="*/ 254000 w 698393"/>
                <a:gd name="connsiteY3" fmla="*/ 30 h 447705"/>
                <a:gd name="connsiteX4" fmla="*/ 381000 w 698393"/>
                <a:gd name="connsiteY4" fmla="*/ 50830 h 447705"/>
                <a:gd name="connsiteX5" fmla="*/ 415684 w 698393"/>
                <a:gd name="connsiteY5" fmla="*/ 146080 h 447705"/>
                <a:gd name="connsiteX6" fmla="*/ 537282 w 698393"/>
                <a:gd name="connsiteY6" fmla="*/ 371505 h 447705"/>
                <a:gd name="connsiteX7" fmla="*/ 698393 w 698393"/>
                <a:gd name="connsiteY7" fmla="*/ 447705 h 447705"/>
                <a:gd name="connsiteX0" fmla="*/ 0 w 698393"/>
                <a:gd name="connsiteY0" fmla="*/ 374722 h 447747"/>
                <a:gd name="connsiteX1" fmla="*/ 57150 w 698393"/>
                <a:gd name="connsiteY1" fmla="*/ 235022 h 447747"/>
                <a:gd name="connsiteX2" fmla="*/ 133350 w 698393"/>
                <a:gd name="connsiteY2" fmla="*/ 57222 h 447747"/>
                <a:gd name="connsiteX3" fmla="*/ 254000 w 698393"/>
                <a:gd name="connsiteY3" fmla="*/ 72 h 447747"/>
                <a:gd name="connsiteX4" fmla="*/ 347836 w 698393"/>
                <a:gd name="connsiteY4" fmla="*/ 47697 h 447747"/>
                <a:gd name="connsiteX5" fmla="*/ 415684 w 698393"/>
                <a:gd name="connsiteY5" fmla="*/ 146122 h 447747"/>
                <a:gd name="connsiteX6" fmla="*/ 537282 w 698393"/>
                <a:gd name="connsiteY6" fmla="*/ 371547 h 447747"/>
                <a:gd name="connsiteX7" fmla="*/ 698393 w 698393"/>
                <a:gd name="connsiteY7" fmla="*/ 447747 h 447747"/>
                <a:gd name="connsiteX0" fmla="*/ 0 w 831046"/>
                <a:gd name="connsiteY0" fmla="*/ 435047 h 447747"/>
                <a:gd name="connsiteX1" fmla="*/ 189803 w 831046"/>
                <a:gd name="connsiteY1" fmla="*/ 235022 h 447747"/>
                <a:gd name="connsiteX2" fmla="*/ 266003 w 831046"/>
                <a:gd name="connsiteY2" fmla="*/ 57222 h 447747"/>
                <a:gd name="connsiteX3" fmla="*/ 386653 w 831046"/>
                <a:gd name="connsiteY3" fmla="*/ 72 h 447747"/>
                <a:gd name="connsiteX4" fmla="*/ 480489 w 831046"/>
                <a:gd name="connsiteY4" fmla="*/ 47697 h 447747"/>
                <a:gd name="connsiteX5" fmla="*/ 548337 w 831046"/>
                <a:gd name="connsiteY5" fmla="*/ 146122 h 447747"/>
                <a:gd name="connsiteX6" fmla="*/ 669935 w 831046"/>
                <a:gd name="connsiteY6" fmla="*/ 371547 h 447747"/>
                <a:gd name="connsiteX7" fmla="*/ 831046 w 831046"/>
                <a:gd name="connsiteY7" fmla="*/ 447747 h 447747"/>
                <a:gd name="connsiteX0" fmla="*/ 0 w 831046"/>
                <a:gd name="connsiteY0" fmla="*/ 435047 h 447747"/>
                <a:gd name="connsiteX1" fmla="*/ 189803 w 831046"/>
                <a:gd name="connsiteY1" fmla="*/ 235022 h 447747"/>
                <a:gd name="connsiteX2" fmla="*/ 266003 w 831046"/>
                <a:gd name="connsiteY2" fmla="*/ 57222 h 447747"/>
                <a:gd name="connsiteX3" fmla="*/ 386653 w 831046"/>
                <a:gd name="connsiteY3" fmla="*/ 72 h 447747"/>
                <a:gd name="connsiteX4" fmla="*/ 480489 w 831046"/>
                <a:gd name="connsiteY4" fmla="*/ 47697 h 447747"/>
                <a:gd name="connsiteX5" fmla="*/ 548337 w 831046"/>
                <a:gd name="connsiteY5" fmla="*/ 146122 h 447747"/>
                <a:gd name="connsiteX6" fmla="*/ 669935 w 831046"/>
                <a:gd name="connsiteY6" fmla="*/ 371547 h 447747"/>
                <a:gd name="connsiteX7" fmla="*/ 831046 w 831046"/>
                <a:gd name="connsiteY7" fmla="*/ 447747 h 447747"/>
                <a:gd name="connsiteX0" fmla="*/ 0 w 831046"/>
                <a:gd name="connsiteY0" fmla="*/ 435047 h 447747"/>
                <a:gd name="connsiteX1" fmla="*/ 211912 w 831046"/>
                <a:gd name="connsiteY1" fmla="*/ 225497 h 447747"/>
                <a:gd name="connsiteX2" fmla="*/ 266003 w 831046"/>
                <a:gd name="connsiteY2" fmla="*/ 57222 h 447747"/>
                <a:gd name="connsiteX3" fmla="*/ 386653 w 831046"/>
                <a:gd name="connsiteY3" fmla="*/ 72 h 447747"/>
                <a:gd name="connsiteX4" fmla="*/ 480489 w 831046"/>
                <a:gd name="connsiteY4" fmla="*/ 47697 h 447747"/>
                <a:gd name="connsiteX5" fmla="*/ 548337 w 831046"/>
                <a:gd name="connsiteY5" fmla="*/ 146122 h 447747"/>
                <a:gd name="connsiteX6" fmla="*/ 669935 w 831046"/>
                <a:gd name="connsiteY6" fmla="*/ 371547 h 447747"/>
                <a:gd name="connsiteX7" fmla="*/ 831046 w 831046"/>
                <a:gd name="connsiteY7" fmla="*/ 447747 h 447747"/>
                <a:gd name="connsiteX0" fmla="*/ 0 w 831046"/>
                <a:gd name="connsiteY0" fmla="*/ 436421 h 449121"/>
                <a:gd name="connsiteX1" fmla="*/ 211912 w 831046"/>
                <a:gd name="connsiteY1" fmla="*/ 226871 h 449121"/>
                <a:gd name="connsiteX2" fmla="*/ 332330 w 831046"/>
                <a:gd name="connsiteY2" fmla="*/ 33196 h 449121"/>
                <a:gd name="connsiteX3" fmla="*/ 386653 w 831046"/>
                <a:gd name="connsiteY3" fmla="*/ 1446 h 449121"/>
                <a:gd name="connsiteX4" fmla="*/ 480489 w 831046"/>
                <a:gd name="connsiteY4" fmla="*/ 49071 h 449121"/>
                <a:gd name="connsiteX5" fmla="*/ 548337 w 831046"/>
                <a:gd name="connsiteY5" fmla="*/ 147496 h 449121"/>
                <a:gd name="connsiteX6" fmla="*/ 669935 w 831046"/>
                <a:gd name="connsiteY6" fmla="*/ 372921 h 449121"/>
                <a:gd name="connsiteX7" fmla="*/ 831046 w 831046"/>
                <a:gd name="connsiteY7" fmla="*/ 449121 h 449121"/>
                <a:gd name="connsiteX0" fmla="*/ 0 w 1109934"/>
                <a:gd name="connsiteY0" fmla="*/ 436421 h 468171"/>
                <a:gd name="connsiteX1" fmla="*/ 211912 w 1109934"/>
                <a:gd name="connsiteY1" fmla="*/ 226871 h 468171"/>
                <a:gd name="connsiteX2" fmla="*/ 332330 w 1109934"/>
                <a:gd name="connsiteY2" fmla="*/ 33196 h 468171"/>
                <a:gd name="connsiteX3" fmla="*/ 386653 w 1109934"/>
                <a:gd name="connsiteY3" fmla="*/ 1446 h 468171"/>
                <a:gd name="connsiteX4" fmla="*/ 480489 w 1109934"/>
                <a:gd name="connsiteY4" fmla="*/ 49071 h 468171"/>
                <a:gd name="connsiteX5" fmla="*/ 548337 w 1109934"/>
                <a:gd name="connsiteY5" fmla="*/ 147496 h 468171"/>
                <a:gd name="connsiteX6" fmla="*/ 669935 w 1109934"/>
                <a:gd name="connsiteY6" fmla="*/ 372921 h 468171"/>
                <a:gd name="connsiteX7" fmla="*/ 1109934 w 1109934"/>
                <a:gd name="connsiteY7" fmla="*/ 468171 h 468171"/>
                <a:gd name="connsiteX0" fmla="*/ 0 w 1109934"/>
                <a:gd name="connsiteY0" fmla="*/ 436421 h 468171"/>
                <a:gd name="connsiteX1" fmla="*/ 211912 w 1109934"/>
                <a:gd name="connsiteY1" fmla="*/ 226871 h 468171"/>
                <a:gd name="connsiteX2" fmla="*/ 332330 w 1109934"/>
                <a:gd name="connsiteY2" fmla="*/ 33196 h 468171"/>
                <a:gd name="connsiteX3" fmla="*/ 386653 w 1109934"/>
                <a:gd name="connsiteY3" fmla="*/ 1446 h 468171"/>
                <a:gd name="connsiteX4" fmla="*/ 480489 w 1109934"/>
                <a:gd name="connsiteY4" fmla="*/ 49071 h 468171"/>
                <a:gd name="connsiteX5" fmla="*/ 548337 w 1109934"/>
                <a:gd name="connsiteY5" fmla="*/ 147496 h 468171"/>
                <a:gd name="connsiteX6" fmla="*/ 661220 w 1109934"/>
                <a:gd name="connsiteY6" fmla="*/ 322121 h 468171"/>
                <a:gd name="connsiteX7" fmla="*/ 1109934 w 1109934"/>
                <a:gd name="connsiteY7" fmla="*/ 468171 h 468171"/>
                <a:gd name="connsiteX0" fmla="*/ 0 w 1380107"/>
                <a:gd name="connsiteY0" fmla="*/ 464996 h 468171"/>
                <a:gd name="connsiteX1" fmla="*/ 482085 w 1380107"/>
                <a:gd name="connsiteY1" fmla="*/ 226871 h 468171"/>
                <a:gd name="connsiteX2" fmla="*/ 602503 w 1380107"/>
                <a:gd name="connsiteY2" fmla="*/ 33196 h 468171"/>
                <a:gd name="connsiteX3" fmla="*/ 656826 w 1380107"/>
                <a:gd name="connsiteY3" fmla="*/ 1446 h 468171"/>
                <a:gd name="connsiteX4" fmla="*/ 750662 w 1380107"/>
                <a:gd name="connsiteY4" fmla="*/ 49071 h 468171"/>
                <a:gd name="connsiteX5" fmla="*/ 818510 w 1380107"/>
                <a:gd name="connsiteY5" fmla="*/ 147496 h 468171"/>
                <a:gd name="connsiteX6" fmla="*/ 931393 w 1380107"/>
                <a:gd name="connsiteY6" fmla="*/ 322121 h 468171"/>
                <a:gd name="connsiteX7" fmla="*/ 1380107 w 1380107"/>
                <a:gd name="connsiteY7" fmla="*/ 468171 h 468171"/>
                <a:gd name="connsiteX0" fmla="*/ 0 w 1380107"/>
                <a:gd name="connsiteY0" fmla="*/ 468659 h 471834"/>
                <a:gd name="connsiteX1" fmla="*/ 429793 w 1380107"/>
                <a:gd name="connsiteY1" fmla="*/ 319434 h 471834"/>
                <a:gd name="connsiteX2" fmla="*/ 602503 w 1380107"/>
                <a:gd name="connsiteY2" fmla="*/ 36859 h 471834"/>
                <a:gd name="connsiteX3" fmla="*/ 656826 w 1380107"/>
                <a:gd name="connsiteY3" fmla="*/ 5109 h 471834"/>
                <a:gd name="connsiteX4" fmla="*/ 750662 w 1380107"/>
                <a:gd name="connsiteY4" fmla="*/ 52734 h 471834"/>
                <a:gd name="connsiteX5" fmla="*/ 818510 w 1380107"/>
                <a:gd name="connsiteY5" fmla="*/ 151159 h 471834"/>
                <a:gd name="connsiteX6" fmla="*/ 931393 w 1380107"/>
                <a:gd name="connsiteY6" fmla="*/ 325784 h 471834"/>
                <a:gd name="connsiteX7" fmla="*/ 1380107 w 1380107"/>
                <a:gd name="connsiteY7" fmla="*/ 471834 h 471834"/>
                <a:gd name="connsiteX0" fmla="*/ 0 w 1380107"/>
                <a:gd name="connsiteY0" fmla="*/ 468659 h 471834"/>
                <a:gd name="connsiteX1" fmla="*/ 429793 w 1380107"/>
                <a:gd name="connsiteY1" fmla="*/ 319434 h 471834"/>
                <a:gd name="connsiteX2" fmla="*/ 602503 w 1380107"/>
                <a:gd name="connsiteY2" fmla="*/ 36859 h 471834"/>
                <a:gd name="connsiteX3" fmla="*/ 656826 w 1380107"/>
                <a:gd name="connsiteY3" fmla="*/ 5109 h 471834"/>
                <a:gd name="connsiteX4" fmla="*/ 750662 w 1380107"/>
                <a:gd name="connsiteY4" fmla="*/ 52734 h 471834"/>
                <a:gd name="connsiteX5" fmla="*/ 818510 w 1380107"/>
                <a:gd name="connsiteY5" fmla="*/ 151159 h 471834"/>
                <a:gd name="connsiteX6" fmla="*/ 931393 w 1380107"/>
                <a:gd name="connsiteY6" fmla="*/ 325784 h 471834"/>
                <a:gd name="connsiteX7" fmla="*/ 1380107 w 1380107"/>
                <a:gd name="connsiteY7" fmla="*/ 471834 h 471834"/>
                <a:gd name="connsiteX0" fmla="*/ 0 w 1380107"/>
                <a:gd name="connsiteY0" fmla="*/ 462309 h 471834"/>
                <a:gd name="connsiteX1" fmla="*/ 429793 w 1380107"/>
                <a:gd name="connsiteY1" fmla="*/ 319434 h 471834"/>
                <a:gd name="connsiteX2" fmla="*/ 602503 w 1380107"/>
                <a:gd name="connsiteY2" fmla="*/ 36859 h 471834"/>
                <a:gd name="connsiteX3" fmla="*/ 656826 w 1380107"/>
                <a:gd name="connsiteY3" fmla="*/ 5109 h 471834"/>
                <a:gd name="connsiteX4" fmla="*/ 750662 w 1380107"/>
                <a:gd name="connsiteY4" fmla="*/ 52734 h 471834"/>
                <a:gd name="connsiteX5" fmla="*/ 818510 w 1380107"/>
                <a:gd name="connsiteY5" fmla="*/ 151159 h 471834"/>
                <a:gd name="connsiteX6" fmla="*/ 931393 w 1380107"/>
                <a:gd name="connsiteY6" fmla="*/ 325784 h 471834"/>
                <a:gd name="connsiteX7" fmla="*/ 1380107 w 1380107"/>
                <a:gd name="connsiteY7" fmla="*/ 471834 h 471834"/>
                <a:gd name="connsiteX0" fmla="*/ 0 w 1380107"/>
                <a:gd name="connsiteY0" fmla="*/ 462309 h 471834"/>
                <a:gd name="connsiteX1" fmla="*/ 429793 w 1380107"/>
                <a:gd name="connsiteY1" fmla="*/ 319434 h 471834"/>
                <a:gd name="connsiteX2" fmla="*/ 602503 w 1380107"/>
                <a:gd name="connsiteY2" fmla="*/ 36859 h 471834"/>
                <a:gd name="connsiteX3" fmla="*/ 656826 w 1380107"/>
                <a:gd name="connsiteY3" fmla="*/ 5109 h 471834"/>
                <a:gd name="connsiteX4" fmla="*/ 750662 w 1380107"/>
                <a:gd name="connsiteY4" fmla="*/ 52734 h 471834"/>
                <a:gd name="connsiteX5" fmla="*/ 818510 w 1380107"/>
                <a:gd name="connsiteY5" fmla="*/ 151159 h 471834"/>
                <a:gd name="connsiteX6" fmla="*/ 931393 w 1380107"/>
                <a:gd name="connsiteY6" fmla="*/ 325784 h 471834"/>
                <a:gd name="connsiteX7" fmla="*/ 1380107 w 1380107"/>
                <a:gd name="connsiteY7" fmla="*/ 471834 h 471834"/>
                <a:gd name="connsiteX0" fmla="*/ 0 w 1380107"/>
                <a:gd name="connsiteY0" fmla="*/ 463913 h 473438"/>
                <a:gd name="connsiteX1" fmla="*/ 429793 w 1380107"/>
                <a:gd name="connsiteY1" fmla="*/ 321038 h 473438"/>
                <a:gd name="connsiteX2" fmla="*/ 602503 w 1380107"/>
                <a:gd name="connsiteY2" fmla="*/ 38463 h 473438"/>
                <a:gd name="connsiteX3" fmla="*/ 816106 w 1380107"/>
                <a:gd name="connsiteY3" fmla="*/ 4332 h 473438"/>
                <a:gd name="connsiteX4" fmla="*/ 750662 w 1380107"/>
                <a:gd name="connsiteY4" fmla="*/ 54338 h 473438"/>
                <a:gd name="connsiteX5" fmla="*/ 818510 w 1380107"/>
                <a:gd name="connsiteY5" fmla="*/ 152763 h 473438"/>
                <a:gd name="connsiteX6" fmla="*/ 931393 w 1380107"/>
                <a:gd name="connsiteY6" fmla="*/ 327388 h 473438"/>
                <a:gd name="connsiteX7" fmla="*/ 1380107 w 1380107"/>
                <a:gd name="connsiteY7" fmla="*/ 473438 h 473438"/>
                <a:gd name="connsiteX0" fmla="*/ 0 w 1380107"/>
                <a:gd name="connsiteY0" fmla="*/ 464425 h 473950"/>
                <a:gd name="connsiteX1" fmla="*/ 429793 w 1380107"/>
                <a:gd name="connsiteY1" fmla="*/ 321550 h 473950"/>
                <a:gd name="connsiteX2" fmla="*/ 602503 w 1380107"/>
                <a:gd name="connsiteY2" fmla="*/ 38975 h 473950"/>
                <a:gd name="connsiteX3" fmla="*/ 816106 w 1380107"/>
                <a:gd name="connsiteY3" fmla="*/ 4844 h 473950"/>
                <a:gd name="connsiteX4" fmla="*/ 879314 w 1380107"/>
                <a:gd name="connsiteY4" fmla="*/ 61994 h 473950"/>
                <a:gd name="connsiteX5" fmla="*/ 818510 w 1380107"/>
                <a:gd name="connsiteY5" fmla="*/ 153275 h 473950"/>
                <a:gd name="connsiteX6" fmla="*/ 931393 w 1380107"/>
                <a:gd name="connsiteY6" fmla="*/ 327900 h 473950"/>
                <a:gd name="connsiteX7" fmla="*/ 1380107 w 1380107"/>
                <a:gd name="connsiteY7" fmla="*/ 473950 h 473950"/>
                <a:gd name="connsiteX0" fmla="*/ 0 w 1380107"/>
                <a:gd name="connsiteY0" fmla="*/ 464425 h 473950"/>
                <a:gd name="connsiteX1" fmla="*/ 429793 w 1380107"/>
                <a:gd name="connsiteY1" fmla="*/ 321550 h 473950"/>
                <a:gd name="connsiteX2" fmla="*/ 602503 w 1380107"/>
                <a:gd name="connsiteY2" fmla="*/ 38975 h 473950"/>
                <a:gd name="connsiteX3" fmla="*/ 816106 w 1380107"/>
                <a:gd name="connsiteY3" fmla="*/ 4844 h 473950"/>
                <a:gd name="connsiteX4" fmla="*/ 879314 w 1380107"/>
                <a:gd name="connsiteY4" fmla="*/ 61994 h 473950"/>
                <a:gd name="connsiteX5" fmla="*/ 861392 w 1380107"/>
                <a:gd name="connsiteY5" fmla="*/ 158037 h 473950"/>
                <a:gd name="connsiteX6" fmla="*/ 931393 w 1380107"/>
                <a:gd name="connsiteY6" fmla="*/ 327900 h 473950"/>
                <a:gd name="connsiteX7" fmla="*/ 1380107 w 1380107"/>
                <a:gd name="connsiteY7" fmla="*/ 473950 h 473950"/>
                <a:gd name="connsiteX0" fmla="*/ 0 w 1380107"/>
                <a:gd name="connsiteY0" fmla="*/ 466117 h 475642"/>
                <a:gd name="connsiteX1" fmla="*/ 429793 w 1380107"/>
                <a:gd name="connsiteY1" fmla="*/ 323242 h 475642"/>
                <a:gd name="connsiteX2" fmla="*/ 602503 w 1380107"/>
                <a:gd name="connsiteY2" fmla="*/ 40667 h 475642"/>
                <a:gd name="connsiteX3" fmla="*/ 779350 w 1380107"/>
                <a:gd name="connsiteY3" fmla="*/ 4155 h 475642"/>
                <a:gd name="connsiteX4" fmla="*/ 879314 w 1380107"/>
                <a:gd name="connsiteY4" fmla="*/ 63686 h 475642"/>
                <a:gd name="connsiteX5" fmla="*/ 861392 w 1380107"/>
                <a:gd name="connsiteY5" fmla="*/ 159729 h 475642"/>
                <a:gd name="connsiteX6" fmla="*/ 931393 w 1380107"/>
                <a:gd name="connsiteY6" fmla="*/ 329592 h 475642"/>
                <a:gd name="connsiteX7" fmla="*/ 1380107 w 1380107"/>
                <a:gd name="connsiteY7" fmla="*/ 475642 h 475642"/>
                <a:gd name="connsiteX0" fmla="*/ 0 w 1380107"/>
                <a:gd name="connsiteY0" fmla="*/ 466117 h 475642"/>
                <a:gd name="connsiteX1" fmla="*/ 429793 w 1380107"/>
                <a:gd name="connsiteY1" fmla="*/ 323242 h 475642"/>
                <a:gd name="connsiteX2" fmla="*/ 602503 w 1380107"/>
                <a:gd name="connsiteY2" fmla="*/ 40667 h 475642"/>
                <a:gd name="connsiteX3" fmla="*/ 779350 w 1380107"/>
                <a:gd name="connsiteY3" fmla="*/ 4155 h 475642"/>
                <a:gd name="connsiteX4" fmla="*/ 879314 w 1380107"/>
                <a:gd name="connsiteY4" fmla="*/ 63686 h 475642"/>
                <a:gd name="connsiteX5" fmla="*/ 861392 w 1380107"/>
                <a:gd name="connsiteY5" fmla="*/ 159729 h 475642"/>
                <a:gd name="connsiteX6" fmla="*/ 1023285 w 1380107"/>
                <a:gd name="connsiteY6" fmla="*/ 379598 h 475642"/>
                <a:gd name="connsiteX7" fmla="*/ 1380107 w 1380107"/>
                <a:gd name="connsiteY7" fmla="*/ 475642 h 475642"/>
                <a:gd name="connsiteX0" fmla="*/ 0 w 1380107"/>
                <a:gd name="connsiteY0" fmla="*/ 466117 h 475642"/>
                <a:gd name="connsiteX1" fmla="*/ 429793 w 1380107"/>
                <a:gd name="connsiteY1" fmla="*/ 323242 h 475642"/>
                <a:gd name="connsiteX2" fmla="*/ 602503 w 1380107"/>
                <a:gd name="connsiteY2" fmla="*/ 40667 h 475642"/>
                <a:gd name="connsiteX3" fmla="*/ 779350 w 1380107"/>
                <a:gd name="connsiteY3" fmla="*/ 4155 h 475642"/>
                <a:gd name="connsiteX4" fmla="*/ 818053 w 1380107"/>
                <a:gd name="connsiteY4" fmla="*/ 63686 h 475642"/>
                <a:gd name="connsiteX5" fmla="*/ 861392 w 1380107"/>
                <a:gd name="connsiteY5" fmla="*/ 159729 h 475642"/>
                <a:gd name="connsiteX6" fmla="*/ 1023285 w 1380107"/>
                <a:gd name="connsiteY6" fmla="*/ 379598 h 475642"/>
                <a:gd name="connsiteX7" fmla="*/ 1380107 w 1380107"/>
                <a:gd name="connsiteY7" fmla="*/ 475642 h 475642"/>
                <a:gd name="connsiteX0" fmla="*/ 0 w 1380107"/>
                <a:gd name="connsiteY0" fmla="*/ 462168 h 471693"/>
                <a:gd name="connsiteX1" fmla="*/ 429793 w 1380107"/>
                <a:gd name="connsiteY1" fmla="*/ 319293 h 471693"/>
                <a:gd name="connsiteX2" fmla="*/ 663764 w 1380107"/>
                <a:gd name="connsiteY2" fmla="*/ 53387 h 471693"/>
                <a:gd name="connsiteX3" fmla="*/ 779350 w 1380107"/>
                <a:gd name="connsiteY3" fmla="*/ 206 h 471693"/>
                <a:gd name="connsiteX4" fmla="*/ 818053 w 1380107"/>
                <a:gd name="connsiteY4" fmla="*/ 59737 h 471693"/>
                <a:gd name="connsiteX5" fmla="*/ 861392 w 1380107"/>
                <a:gd name="connsiteY5" fmla="*/ 155780 h 471693"/>
                <a:gd name="connsiteX6" fmla="*/ 1023285 w 1380107"/>
                <a:gd name="connsiteY6" fmla="*/ 375649 h 471693"/>
                <a:gd name="connsiteX7" fmla="*/ 1380107 w 1380107"/>
                <a:gd name="connsiteY7" fmla="*/ 471693 h 471693"/>
                <a:gd name="connsiteX0" fmla="*/ 0 w 1380107"/>
                <a:gd name="connsiteY0" fmla="*/ 462168 h 471693"/>
                <a:gd name="connsiteX1" fmla="*/ 429793 w 1380107"/>
                <a:gd name="connsiteY1" fmla="*/ 319293 h 471693"/>
                <a:gd name="connsiteX2" fmla="*/ 663764 w 1380107"/>
                <a:gd name="connsiteY2" fmla="*/ 53387 h 471693"/>
                <a:gd name="connsiteX3" fmla="*/ 779350 w 1380107"/>
                <a:gd name="connsiteY3" fmla="*/ 206 h 471693"/>
                <a:gd name="connsiteX4" fmla="*/ 818053 w 1380107"/>
                <a:gd name="connsiteY4" fmla="*/ 59737 h 471693"/>
                <a:gd name="connsiteX5" fmla="*/ 861392 w 1380107"/>
                <a:gd name="connsiteY5" fmla="*/ 155780 h 471693"/>
                <a:gd name="connsiteX6" fmla="*/ 992655 w 1380107"/>
                <a:gd name="connsiteY6" fmla="*/ 304212 h 471693"/>
                <a:gd name="connsiteX7" fmla="*/ 1380107 w 1380107"/>
                <a:gd name="connsiteY7" fmla="*/ 471693 h 471693"/>
                <a:gd name="connsiteX0" fmla="*/ 0 w 1380107"/>
                <a:gd name="connsiteY0" fmla="*/ 462168 h 471693"/>
                <a:gd name="connsiteX1" fmla="*/ 429793 w 1380107"/>
                <a:gd name="connsiteY1" fmla="*/ 319293 h 471693"/>
                <a:gd name="connsiteX2" fmla="*/ 663764 w 1380107"/>
                <a:gd name="connsiteY2" fmla="*/ 53387 h 471693"/>
                <a:gd name="connsiteX3" fmla="*/ 779350 w 1380107"/>
                <a:gd name="connsiteY3" fmla="*/ 206 h 471693"/>
                <a:gd name="connsiteX4" fmla="*/ 818053 w 1380107"/>
                <a:gd name="connsiteY4" fmla="*/ 59737 h 471693"/>
                <a:gd name="connsiteX5" fmla="*/ 861392 w 1380107"/>
                <a:gd name="connsiteY5" fmla="*/ 155780 h 471693"/>
                <a:gd name="connsiteX6" fmla="*/ 992655 w 1380107"/>
                <a:gd name="connsiteY6" fmla="*/ 304212 h 471693"/>
                <a:gd name="connsiteX7" fmla="*/ 1380107 w 1380107"/>
                <a:gd name="connsiteY7" fmla="*/ 471693 h 471693"/>
                <a:gd name="connsiteX0" fmla="*/ 0 w 1380107"/>
                <a:gd name="connsiteY0" fmla="*/ 462168 h 471693"/>
                <a:gd name="connsiteX1" fmla="*/ 429793 w 1380107"/>
                <a:gd name="connsiteY1" fmla="*/ 319293 h 471693"/>
                <a:gd name="connsiteX2" fmla="*/ 663764 w 1380107"/>
                <a:gd name="connsiteY2" fmla="*/ 53387 h 471693"/>
                <a:gd name="connsiteX3" fmla="*/ 779350 w 1380107"/>
                <a:gd name="connsiteY3" fmla="*/ 206 h 471693"/>
                <a:gd name="connsiteX4" fmla="*/ 818053 w 1380107"/>
                <a:gd name="connsiteY4" fmla="*/ 59737 h 471693"/>
                <a:gd name="connsiteX5" fmla="*/ 861392 w 1380107"/>
                <a:gd name="connsiteY5" fmla="*/ 155780 h 471693"/>
                <a:gd name="connsiteX6" fmla="*/ 992655 w 1380107"/>
                <a:gd name="connsiteY6" fmla="*/ 304212 h 471693"/>
                <a:gd name="connsiteX7" fmla="*/ 1380107 w 1380107"/>
                <a:gd name="connsiteY7" fmla="*/ 471693 h 471693"/>
                <a:gd name="connsiteX0" fmla="*/ 0 w 1380107"/>
                <a:gd name="connsiteY0" fmla="*/ 462168 h 471693"/>
                <a:gd name="connsiteX1" fmla="*/ 429793 w 1380107"/>
                <a:gd name="connsiteY1" fmla="*/ 319293 h 471693"/>
                <a:gd name="connsiteX2" fmla="*/ 663764 w 1380107"/>
                <a:gd name="connsiteY2" fmla="*/ 53387 h 471693"/>
                <a:gd name="connsiteX3" fmla="*/ 779350 w 1380107"/>
                <a:gd name="connsiteY3" fmla="*/ 206 h 471693"/>
                <a:gd name="connsiteX4" fmla="*/ 818053 w 1380107"/>
                <a:gd name="connsiteY4" fmla="*/ 59737 h 471693"/>
                <a:gd name="connsiteX5" fmla="*/ 861392 w 1380107"/>
                <a:gd name="connsiteY5" fmla="*/ 146255 h 471693"/>
                <a:gd name="connsiteX6" fmla="*/ 992655 w 1380107"/>
                <a:gd name="connsiteY6" fmla="*/ 304212 h 471693"/>
                <a:gd name="connsiteX7" fmla="*/ 1380107 w 1380107"/>
                <a:gd name="connsiteY7" fmla="*/ 471693 h 47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0107" h="471693">
                  <a:moveTo>
                    <a:pt x="0" y="462168"/>
                  </a:moveTo>
                  <a:cubicBezTo>
                    <a:pt x="331438" y="390201"/>
                    <a:pt x="319166" y="387423"/>
                    <a:pt x="429793" y="319293"/>
                  </a:cubicBezTo>
                  <a:cubicBezTo>
                    <a:pt x="540420" y="251163"/>
                    <a:pt x="605505" y="106568"/>
                    <a:pt x="663764" y="53387"/>
                  </a:cubicBezTo>
                  <a:cubicBezTo>
                    <a:pt x="722024" y="206"/>
                    <a:pt x="753635" y="-852"/>
                    <a:pt x="779350" y="206"/>
                  </a:cubicBezTo>
                  <a:cubicBezTo>
                    <a:pt x="805065" y="1264"/>
                    <a:pt x="804379" y="35396"/>
                    <a:pt x="818053" y="59737"/>
                  </a:cubicBezTo>
                  <a:cubicBezTo>
                    <a:pt x="831727" y="84078"/>
                    <a:pt x="861392" y="146255"/>
                    <a:pt x="861392" y="146255"/>
                  </a:cubicBezTo>
                  <a:lnTo>
                    <a:pt x="992655" y="304212"/>
                  </a:lnTo>
                  <a:cubicBezTo>
                    <a:pt x="1044517" y="356864"/>
                    <a:pt x="1377990" y="461110"/>
                    <a:pt x="1380107" y="471693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 89"/>
            <p:cNvSpPr/>
            <p:nvPr/>
          </p:nvSpPr>
          <p:spPr bwMode="auto">
            <a:xfrm>
              <a:off x="8474012" y="2713020"/>
              <a:ext cx="557630" cy="450674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575039 w 575039"/>
                <a:gd name="connsiteY0" fmla="*/ 464961 h 464961"/>
                <a:gd name="connsiteX1" fmla="*/ 482964 w 575039"/>
                <a:gd name="connsiteY1" fmla="*/ 344311 h 464961"/>
                <a:gd name="connsiteX2" fmla="*/ 435339 w 575039"/>
                <a:gd name="connsiteY2" fmla="*/ 156986 h 464961"/>
                <a:gd name="connsiteX3" fmla="*/ 321039 w 575039"/>
                <a:gd name="connsiteY3" fmla="*/ 4586 h 464961"/>
                <a:gd name="connsiteX4" fmla="*/ 206739 w 575039"/>
                <a:gd name="connsiteY4" fmla="*/ 52211 h 464961"/>
                <a:gd name="connsiteX5" fmla="*/ 117839 w 575039"/>
                <a:gd name="connsiteY5" fmla="*/ 179211 h 464961"/>
                <a:gd name="connsiteX6" fmla="*/ 60689 w 575039"/>
                <a:gd name="connsiteY6" fmla="*/ 353836 h 464961"/>
                <a:gd name="connsiteX7" fmla="*/ 0 w 575039"/>
                <a:gd name="connsiteY7" fmla="*/ 445117 h 464961"/>
                <a:gd name="connsiteX0" fmla="*/ 533998 w 533998"/>
                <a:gd name="connsiteY0" fmla="*/ 450674 h 450674"/>
                <a:gd name="connsiteX1" fmla="*/ 482964 w 533998"/>
                <a:gd name="connsiteY1" fmla="*/ 344311 h 450674"/>
                <a:gd name="connsiteX2" fmla="*/ 435339 w 533998"/>
                <a:gd name="connsiteY2" fmla="*/ 156986 h 450674"/>
                <a:gd name="connsiteX3" fmla="*/ 321039 w 533998"/>
                <a:gd name="connsiteY3" fmla="*/ 4586 h 450674"/>
                <a:gd name="connsiteX4" fmla="*/ 206739 w 533998"/>
                <a:gd name="connsiteY4" fmla="*/ 52211 h 450674"/>
                <a:gd name="connsiteX5" fmla="*/ 117839 w 533998"/>
                <a:gd name="connsiteY5" fmla="*/ 179211 h 450674"/>
                <a:gd name="connsiteX6" fmla="*/ 60689 w 533998"/>
                <a:gd name="connsiteY6" fmla="*/ 353836 h 450674"/>
                <a:gd name="connsiteX7" fmla="*/ 0 w 533998"/>
                <a:gd name="connsiteY7" fmla="*/ 445117 h 450674"/>
                <a:gd name="connsiteX0" fmla="*/ 533998 w 533998"/>
                <a:gd name="connsiteY0" fmla="*/ 450674 h 450674"/>
                <a:gd name="connsiteX1" fmla="*/ 472163 w 533998"/>
                <a:gd name="connsiteY1" fmla="*/ 301449 h 450674"/>
                <a:gd name="connsiteX2" fmla="*/ 435339 w 533998"/>
                <a:gd name="connsiteY2" fmla="*/ 156986 h 450674"/>
                <a:gd name="connsiteX3" fmla="*/ 321039 w 533998"/>
                <a:gd name="connsiteY3" fmla="*/ 4586 h 450674"/>
                <a:gd name="connsiteX4" fmla="*/ 206739 w 533998"/>
                <a:gd name="connsiteY4" fmla="*/ 52211 h 450674"/>
                <a:gd name="connsiteX5" fmla="*/ 117839 w 533998"/>
                <a:gd name="connsiteY5" fmla="*/ 179211 h 450674"/>
                <a:gd name="connsiteX6" fmla="*/ 60689 w 533998"/>
                <a:gd name="connsiteY6" fmla="*/ 353836 h 450674"/>
                <a:gd name="connsiteX7" fmla="*/ 0 w 533998"/>
                <a:gd name="connsiteY7" fmla="*/ 445117 h 450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3998" h="450674">
                  <a:moveTo>
                    <a:pt x="533998" y="450674"/>
                  </a:moveTo>
                  <a:cubicBezTo>
                    <a:pt x="499602" y="416013"/>
                    <a:pt x="488606" y="350397"/>
                    <a:pt x="472163" y="301449"/>
                  </a:cubicBezTo>
                  <a:cubicBezTo>
                    <a:pt x="455720" y="252501"/>
                    <a:pt x="460526" y="206463"/>
                    <a:pt x="435339" y="156986"/>
                  </a:cubicBezTo>
                  <a:cubicBezTo>
                    <a:pt x="410152" y="107509"/>
                    <a:pt x="359139" y="22048"/>
                    <a:pt x="321039" y="4586"/>
                  </a:cubicBezTo>
                  <a:cubicBezTo>
                    <a:pt x="282939" y="-12876"/>
                    <a:pt x="240606" y="23107"/>
                    <a:pt x="206739" y="52211"/>
                  </a:cubicBezTo>
                  <a:cubicBezTo>
                    <a:pt x="172872" y="81315"/>
                    <a:pt x="142181" y="128940"/>
                    <a:pt x="117839" y="179211"/>
                  </a:cubicBezTo>
                  <a:cubicBezTo>
                    <a:pt x="93497" y="229482"/>
                    <a:pt x="80329" y="309518"/>
                    <a:pt x="60689" y="353836"/>
                  </a:cubicBezTo>
                  <a:cubicBezTo>
                    <a:pt x="41049" y="398154"/>
                    <a:pt x="34925" y="406752"/>
                    <a:pt x="0" y="445117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 90"/>
            <p:cNvSpPr/>
            <p:nvPr/>
          </p:nvSpPr>
          <p:spPr bwMode="auto">
            <a:xfrm>
              <a:off x="10273933" y="2736264"/>
              <a:ext cx="510576" cy="458815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1162698 w 1162698"/>
                <a:gd name="connsiteY0" fmla="*/ 492964 h 492964"/>
                <a:gd name="connsiteX1" fmla="*/ 771168 w 1162698"/>
                <a:gd name="connsiteY1" fmla="*/ 365964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162698 w 1162698"/>
                <a:gd name="connsiteY0" fmla="*/ 492964 h 492964"/>
                <a:gd name="connsiteX1" fmla="*/ 778186 w 1162698"/>
                <a:gd name="connsiteY1" fmla="*/ 324689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485895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542040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66215 w 1266215"/>
                <a:gd name="connsiteY0" fmla="*/ 469152 h 473914"/>
                <a:gd name="connsiteX1" fmla="*/ 897494 w 1266215"/>
                <a:gd name="connsiteY1" fmla="*/ 324689 h 473914"/>
                <a:gd name="connsiteX2" fmla="*/ 792122 w 1266215"/>
                <a:gd name="connsiteY2" fmla="*/ 146889 h 473914"/>
                <a:gd name="connsiteX3" fmla="*/ 689095 w 1266215"/>
                <a:gd name="connsiteY3" fmla="*/ 4014 h 473914"/>
                <a:gd name="connsiteX4" fmla="*/ 574795 w 1266215"/>
                <a:gd name="connsiteY4" fmla="*/ 51639 h 473914"/>
                <a:gd name="connsiteX5" fmla="*/ 542040 w 1266215"/>
                <a:gd name="connsiteY5" fmla="*/ 178639 h 473914"/>
                <a:gd name="connsiteX6" fmla="*/ 428745 w 1266215"/>
                <a:gd name="connsiteY6" fmla="*/ 353264 h 473914"/>
                <a:gd name="connsiteX7" fmla="*/ 0 w 1266215"/>
                <a:gd name="connsiteY7" fmla="*/ 473914 h 473914"/>
                <a:gd name="connsiteX0" fmla="*/ 1266215 w 1266215"/>
                <a:gd name="connsiteY0" fmla="*/ 469152 h 473914"/>
                <a:gd name="connsiteX1" fmla="*/ 897494 w 1266215"/>
                <a:gd name="connsiteY1" fmla="*/ 324689 h 473914"/>
                <a:gd name="connsiteX2" fmla="*/ 792122 w 1266215"/>
                <a:gd name="connsiteY2" fmla="*/ 146889 h 473914"/>
                <a:gd name="connsiteX3" fmla="*/ 689095 w 1266215"/>
                <a:gd name="connsiteY3" fmla="*/ 4014 h 473914"/>
                <a:gd name="connsiteX4" fmla="*/ 574795 w 1266215"/>
                <a:gd name="connsiteY4" fmla="*/ 51639 h 473914"/>
                <a:gd name="connsiteX5" fmla="*/ 542040 w 1266215"/>
                <a:gd name="connsiteY5" fmla="*/ 178639 h 473914"/>
                <a:gd name="connsiteX6" fmla="*/ 428745 w 1266215"/>
                <a:gd name="connsiteY6" fmla="*/ 353264 h 473914"/>
                <a:gd name="connsiteX7" fmla="*/ 0 w 1266215"/>
                <a:gd name="connsiteY7" fmla="*/ 473914 h 473914"/>
                <a:gd name="connsiteX0" fmla="*/ 1276743 w 1276743"/>
                <a:gd name="connsiteY0" fmla="*/ 447721 h 473914"/>
                <a:gd name="connsiteX1" fmla="*/ 897494 w 1276743"/>
                <a:gd name="connsiteY1" fmla="*/ 324689 h 473914"/>
                <a:gd name="connsiteX2" fmla="*/ 792122 w 1276743"/>
                <a:gd name="connsiteY2" fmla="*/ 146889 h 473914"/>
                <a:gd name="connsiteX3" fmla="*/ 689095 w 1276743"/>
                <a:gd name="connsiteY3" fmla="*/ 4014 h 473914"/>
                <a:gd name="connsiteX4" fmla="*/ 574795 w 1276743"/>
                <a:gd name="connsiteY4" fmla="*/ 51639 h 473914"/>
                <a:gd name="connsiteX5" fmla="*/ 542040 w 1276743"/>
                <a:gd name="connsiteY5" fmla="*/ 178639 h 473914"/>
                <a:gd name="connsiteX6" fmla="*/ 428745 w 1276743"/>
                <a:gd name="connsiteY6" fmla="*/ 353264 h 473914"/>
                <a:gd name="connsiteX7" fmla="*/ 0 w 1276743"/>
                <a:gd name="connsiteY7" fmla="*/ 473914 h 473914"/>
                <a:gd name="connsiteX0" fmla="*/ 1297797 w 1297797"/>
                <a:gd name="connsiteY0" fmla="*/ 447721 h 447721"/>
                <a:gd name="connsiteX1" fmla="*/ 918548 w 1297797"/>
                <a:gd name="connsiteY1" fmla="*/ 324689 h 447721"/>
                <a:gd name="connsiteX2" fmla="*/ 813176 w 1297797"/>
                <a:gd name="connsiteY2" fmla="*/ 146889 h 447721"/>
                <a:gd name="connsiteX3" fmla="*/ 710149 w 1297797"/>
                <a:gd name="connsiteY3" fmla="*/ 4014 h 447721"/>
                <a:gd name="connsiteX4" fmla="*/ 595849 w 1297797"/>
                <a:gd name="connsiteY4" fmla="*/ 51639 h 447721"/>
                <a:gd name="connsiteX5" fmla="*/ 563094 w 1297797"/>
                <a:gd name="connsiteY5" fmla="*/ 178639 h 447721"/>
                <a:gd name="connsiteX6" fmla="*/ 449799 w 1297797"/>
                <a:gd name="connsiteY6" fmla="*/ 353264 h 447721"/>
                <a:gd name="connsiteX7" fmla="*/ 0 w 1297797"/>
                <a:gd name="connsiteY7" fmla="*/ 445339 h 447721"/>
                <a:gd name="connsiteX0" fmla="*/ 1297797 w 1297797"/>
                <a:gd name="connsiteY0" fmla="*/ 456682 h 456682"/>
                <a:gd name="connsiteX1" fmla="*/ 918548 w 1297797"/>
                <a:gd name="connsiteY1" fmla="*/ 333650 h 456682"/>
                <a:gd name="connsiteX2" fmla="*/ 813176 w 1297797"/>
                <a:gd name="connsiteY2" fmla="*/ 155850 h 456682"/>
                <a:gd name="connsiteX3" fmla="*/ 752258 w 1297797"/>
                <a:gd name="connsiteY3" fmla="*/ 3450 h 456682"/>
                <a:gd name="connsiteX4" fmla="*/ 595849 w 1297797"/>
                <a:gd name="connsiteY4" fmla="*/ 60600 h 456682"/>
                <a:gd name="connsiteX5" fmla="*/ 563094 w 1297797"/>
                <a:gd name="connsiteY5" fmla="*/ 187600 h 456682"/>
                <a:gd name="connsiteX6" fmla="*/ 449799 w 1297797"/>
                <a:gd name="connsiteY6" fmla="*/ 362225 h 456682"/>
                <a:gd name="connsiteX7" fmla="*/ 0 w 1297797"/>
                <a:gd name="connsiteY7" fmla="*/ 454300 h 456682"/>
                <a:gd name="connsiteX0" fmla="*/ 1297797 w 1297797"/>
                <a:gd name="connsiteY0" fmla="*/ 457074 h 457074"/>
                <a:gd name="connsiteX1" fmla="*/ 918548 w 1297797"/>
                <a:gd name="connsiteY1" fmla="*/ 334042 h 457074"/>
                <a:gd name="connsiteX2" fmla="*/ 797386 w 1297797"/>
                <a:gd name="connsiteY2" fmla="*/ 163386 h 457074"/>
                <a:gd name="connsiteX3" fmla="*/ 752258 w 1297797"/>
                <a:gd name="connsiteY3" fmla="*/ 3842 h 457074"/>
                <a:gd name="connsiteX4" fmla="*/ 595849 w 1297797"/>
                <a:gd name="connsiteY4" fmla="*/ 60992 h 457074"/>
                <a:gd name="connsiteX5" fmla="*/ 563094 w 1297797"/>
                <a:gd name="connsiteY5" fmla="*/ 187992 h 457074"/>
                <a:gd name="connsiteX6" fmla="*/ 449799 w 1297797"/>
                <a:gd name="connsiteY6" fmla="*/ 362617 h 457074"/>
                <a:gd name="connsiteX7" fmla="*/ 0 w 1297797"/>
                <a:gd name="connsiteY7" fmla="*/ 454692 h 457074"/>
                <a:gd name="connsiteX0" fmla="*/ 1297797 w 1297797"/>
                <a:gd name="connsiteY0" fmla="*/ 456538 h 456538"/>
                <a:gd name="connsiteX1" fmla="*/ 918548 w 1297797"/>
                <a:gd name="connsiteY1" fmla="*/ 333506 h 456538"/>
                <a:gd name="connsiteX2" fmla="*/ 797386 w 1297797"/>
                <a:gd name="connsiteY2" fmla="*/ 162850 h 456538"/>
                <a:gd name="connsiteX3" fmla="*/ 752258 w 1297797"/>
                <a:gd name="connsiteY3" fmla="*/ 3306 h 456538"/>
                <a:gd name="connsiteX4" fmla="*/ 637957 w 1297797"/>
                <a:gd name="connsiteY4" fmla="*/ 65218 h 456538"/>
                <a:gd name="connsiteX5" fmla="*/ 563094 w 1297797"/>
                <a:gd name="connsiteY5" fmla="*/ 187456 h 456538"/>
                <a:gd name="connsiteX6" fmla="*/ 449799 w 1297797"/>
                <a:gd name="connsiteY6" fmla="*/ 362081 h 456538"/>
                <a:gd name="connsiteX7" fmla="*/ 0 w 1297797"/>
                <a:gd name="connsiteY7" fmla="*/ 454156 h 456538"/>
                <a:gd name="connsiteX0" fmla="*/ 1297797 w 1297797"/>
                <a:gd name="connsiteY0" fmla="*/ 458815 h 458815"/>
                <a:gd name="connsiteX1" fmla="*/ 918548 w 1297797"/>
                <a:gd name="connsiteY1" fmla="*/ 335783 h 458815"/>
                <a:gd name="connsiteX2" fmla="*/ 797386 w 1297797"/>
                <a:gd name="connsiteY2" fmla="*/ 165127 h 458815"/>
                <a:gd name="connsiteX3" fmla="*/ 720678 w 1297797"/>
                <a:gd name="connsiteY3" fmla="*/ 3202 h 458815"/>
                <a:gd name="connsiteX4" fmla="*/ 637957 w 1297797"/>
                <a:gd name="connsiteY4" fmla="*/ 67495 h 458815"/>
                <a:gd name="connsiteX5" fmla="*/ 563094 w 1297797"/>
                <a:gd name="connsiteY5" fmla="*/ 189733 h 458815"/>
                <a:gd name="connsiteX6" fmla="*/ 449799 w 1297797"/>
                <a:gd name="connsiteY6" fmla="*/ 364358 h 458815"/>
                <a:gd name="connsiteX7" fmla="*/ 0 w 1297797"/>
                <a:gd name="connsiteY7" fmla="*/ 456433 h 45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7797" h="458815">
                  <a:moveTo>
                    <a:pt x="1297797" y="458815"/>
                  </a:moveTo>
                  <a:cubicBezTo>
                    <a:pt x="1047592" y="393197"/>
                    <a:pt x="1001950" y="384731"/>
                    <a:pt x="918548" y="335783"/>
                  </a:cubicBezTo>
                  <a:cubicBezTo>
                    <a:pt x="835146" y="286835"/>
                    <a:pt x="830364" y="220557"/>
                    <a:pt x="797386" y="165127"/>
                  </a:cubicBezTo>
                  <a:cubicBezTo>
                    <a:pt x="764408" y="109697"/>
                    <a:pt x="747250" y="19474"/>
                    <a:pt x="720678" y="3202"/>
                  </a:cubicBezTo>
                  <a:cubicBezTo>
                    <a:pt x="694107" y="-13070"/>
                    <a:pt x="664221" y="36407"/>
                    <a:pt x="637957" y="67495"/>
                  </a:cubicBezTo>
                  <a:cubicBezTo>
                    <a:pt x="611693" y="98584"/>
                    <a:pt x="594454" y="140256"/>
                    <a:pt x="563094" y="189733"/>
                  </a:cubicBezTo>
                  <a:cubicBezTo>
                    <a:pt x="531734" y="239210"/>
                    <a:pt x="543648" y="319908"/>
                    <a:pt x="449799" y="364358"/>
                  </a:cubicBezTo>
                  <a:cubicBezTo>
                    <a:pt x="355950" y="408808"/>
                    <a:pt x="158928" y="433943"/>
                    <a:pt x="0" y="456433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 92"/>
            <p:cNvSpPr/>
            <p:nvPr/>
          </p:nvSpPr>
          <p:spPr bwMode="auto">
            <a:xfrm>
              <a:off x="9688305" y="2749428"/>
              <a:ext cx="510576" cy="458815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1162698 w 1162698"/>
                <a:gd name="connsiteY0" fmla="*/ 492964 h 492964"/>
                <a:gd name="connsiteX1" fmla="*/ 771168 w 1162698"/>
                <a:gd name="connsiteY1" fmla="*/ 365964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162698 w 1162698"/>
                <a:gd name="connsiteY0" fmla="*/ 492964 h 492964"/>
                <a:gd name="connsiteX1" fmla="*/ 778186 w 1162698"/>
                <a:gd name="connsiteY1" fmla="*/ 324689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485895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542040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66215 w 1266215"/>
                <a:gd name="connsiteY0" fmla="*/ 469152 h 473914"/>
                <a:gd name="connsiteX1" fmla="*/ 897494 w 1266215"/>
                <a:gd name="connsiteY1" fmla="*/ 324689 h 473914"/>
                <a:gd name="connsiteX2" fmla="*/ 792122 w 1266215"/>
                <a:gd name="connsiteY2" fmla="*/ 146889 h 473914"/>
                <a:gd name="connsiteX3" fmla="*/ 689095 w 1266215"/>
                <a:gd name="connsiteY3" fmla="*/ 4014 h 473914"/>
                <a:gd name="connsiteX4" fmla="*/ 574795 w 1266215"/>
                <a:gd name="connsiteY4" fmla="*/ 51639 h 473914"/>
                <a:gd name="connsiteX5" fmla="*/ 542040 w 1266215"/>
                <a:gd name="connsiteY5" fmla="*/ 178639 h 473914"/>
                <a:gd name="connsiteX6" fmla="*/ 428745 w 1266215"/>
                <a:gd name="connsiteY6" fmla="*/ 353264 h 473914"/>
                <a:gd name="connsiteX7" fmla="*/ 0 w 1266215"/>
                <a:gd name="connsiteY7" fmla="*/ 473914 h 473914"/>
                <a:gd name="connsiteX0" fmla="*/ 1266215 w 1266215"/>
                <a:gd name="connsiteY0" fmla="*/ 469152 h 473914"/>
                <a:gd name="connsiteX1" fmla="*/ 897494 w 1266215"/>
                <a:gd name="connsiteY1" fmla="*/ 324689 h 473914"/>
                <a:gd name="connsiteX2" fmla="*/ 792122 w 1266215"/>
                <a:gd name="connsiteY2" fmla="*/ 146889 h 473914"/>
                <a:gd name="connsiteX3" fmla="*/ 689095 w 1266215"/>
                <a:gd name="connsiteY3" fmla="*/ 4014 h 473914"/>
                <a:gd name="connsiteX4" fmla="*/ 574795 w 1266215"/>
                <a:gd name="connsiteY4" fmla="*/ 51639 h 473914"/>
                <a:gd name="connsiteX5" fmla="*/ 542040 w 1266215"/>
                <a:gd name="connsiteY5" fmla="*/ 178639 h 473914"/>
                <a:gd name="connsiteX6" fmla="*/ 428745 w 1266215"/>
                <a:gd name="connsiteY6" fmla="*/ 353264 h 473914"/>
                <a:gd name="connsiteX7" fmla="*/ 0 w 1266215"/>
                <a:gd name="connsiteY7" fmla="*/ 473914 h 473914"/>
                <a:gd name="connsiteX0" fmla="*/ 1276743 w 1276743"/>
                <a:gd name="connsiteY0" fmla="*/ 447721 h 473914"/>
                <a:gd name="connsiteX1" fmla="*/ 897494 w 1276743"/>
                <a:gd name="connsiteY1" fmla="*/ 324689 h 473914"/>
                <a:gd name="connsiteX2" fmla="*/ 792122 w 1276743"/>
                <a:gd name="connsiteY2" fmla="*/ 146889 h 473914"/>
                <a:gd name="connsiteX3" fmla="*/ 689095 w 1276743"/>
                <a:gd name="connsiteY3" fmla="*/ 4014 h 473914"/>
                <a:gd name="connsiteX4" fmla="*/ 574795 w 1276743"/>
                <a:gd name="connsiteY4" fmla="*/ 51639 h 473914"/>
                <a:gd name="connsiteX5" fmla="*/ 542040 w 1276743"/>
                <a:gd name="connsiteY5" fmla="*/ 178639 h 473914"/>
                <a:gd name="connsiteX6" fmla="*/ 428745 w 1276743"/>
                <a:gd name="connsiteY6" fmla="*/ 353264 h 473914"/>
                <a:gd name="connsiteX7" fmla="*/ 0 w 1276743"/>
                <a:gd name="connsiteY7" fmla="*/ 473914 h 473914"/>
                <a:gd name="connsiteX0" fmla="*/ 1297797 w 1297797"/>
                <a:gd name="connsiteY0" fmla="*/ 447721 h 447721"/>
                <a:gd name="connsiteX1" fmla="*/ 918548 w 1297797"/>
                <a:gd name="connsiteY1" fmla="*/ 324689 h 447721"/>
                <a:gd name="connsiteX2" fmla="*/ 813176 w 1297797"/>
                <a:gd name="connsiteY2" fmla="*/ 146889 h 447721"/>
                <a:gd name="connsiteX3" fmla="*/ 710149 w 1297797"/>
                <a:gd name="connsiteY3" fmla="*/ 4014 h 447721"/>
                <a:gd name="connsiteX4" fmla="*/ 595849 w 1297797"/>
                <a:gd name="connsiteY4" fmla="*/ 51639 h 447721"/>
                <a:gd name="connsiteX5" fmla="*/ 563094 w 1297797"/>
                <a:gd name="connsiteY5" fmla="*/ 178639 h 447721"/>
                <a:gd name="connsiteX6" fmla="*/ 449799 w 1297797"/>
                <a:gd name="connsiteY6" fmla="*/ 353264 h 447721"/>
                <a:gd name="connsiteX7" fmla="*/ 0 w 1297797"/>
                <a:gd name="connsiteY7" fmla="*/ 445339 h 447721"/>
                <a:gd name="connsiteX0" fmla="*/ 1297797 w 1297797"/>
                <a:gd name="connsiteY0" fmla="*/ 456682 h 456682"/>
                <a:gd name="connsiteX1" fmla="*/ 918548 w 1297797"/>
                <a:gd name="connsiteY1" fmla="*/ 333650 h 456682"/>
                <a:gd name="connsiteX2" fmla="*/ 813176 w 1297797"/>
                <a:gd name="connsiteY2" fmla="*/ 155850 h 456682"/>
                <a:gd name="connsiteX3" fmla="*/ 752258 w 1297797"/>
                <a:gd name="connsiteY3" fmla="*/ 3450 h 456682"/>
                <a:gd name="connsiteX4" fmla="*/ 595849 w 1297797"/>
                <a:gd name="connsiteY4" fmla="*/ 60600 h 456682"/>
                <a:gd name="connsiteX5" fmla="*/ 563094 w 1297797"/>
                <a:gd name="connsiteY5" fmla="*/ 187600 h 456682"/>
                <a:gd name="connsiteX6" fmla="*/ 449799 w 1297797"/>
                <a:gd name="connsiteY6" fmla="*/ 362225 h 456682"/>
                <a:gd name="connsiteX7" fmla="*/ 0 w 1297797"/>
                <a:gd name="connsiteY7" fmla="*/ 454300 h 456682"/>
                <a:gd name="connsiteX0" fmla="*/ 1297797 w 1297797"/>
                <a:gd name="connsiteY0" fmla="*/ 457074 h 457074"/>
                <a:gd name="connsiteX1" fmla="*/ 918548 w 1297797"/>
                <a:gd name="connsiteY1" fmla="*/ 334042 h 457074"/>
                <a:gd name="connsiteX2" fmla="*/ 797386 w 1297797"/>
                <a:gd name="connsiteY2" fmla="*/ 163386 h 457074"/>
                <a:gd name="connsiteX3" fmla="*/ 752258 w 1297797"/>
                <a:gd name="connsiteY3" fmla="*/ 3842 h 457074"/>
                <a:gd name="connsiteX4" fmla="*/ 595849 w 1297797"/>
                <a:gd name="connsiteY4" fmla="*/ 60992 h 457074"/>
                <a:gd name="connsiteX5" fmla="*/ 563094 w 1297797"/>
                <a:gd name="connsiteY5" fmla="*/ 187992 h 457074"/>
                <a:gd name="connsiteX6" fmla="*/ 449799 w 1297797"/>
                <a:gd name="connsiteY6" fmla="*/ 362617 h 457074"/>
                <a:gd name="connsiteX7" fmla="*/ 0 w 1297797"/>
                <a:gd name="connsiteY7" fmla="*/ 454692 h 457074"/>
                <a:gd name="connsiteX0" fmla="*/ 1297797 w 1297797"/>
                <a:gd name="connsiteY0" fmla="*/ 456538 h 456538"/>
                <a:gd name="connsiteX1" fmla="*/ 918548 w 1297797"/>
                <a:gd name="connsiteY1" fmla="*/ 333506 h 456538"/>
                <a:gd name="connsiteX2" fmla="*/ 797386 w 1297797"/>
                <a:gd name="connsiteY2" fmla="*/ 162850 h 456538"/>
                <a:gd name="connsiteX3" fmla="*/ 752258 w 1297797"/>
                <a:gd name="connsiteY3" fmla="*/ 3306 h 456538"/>
                <a:gd name="connsiteX4" fmla="*/ 637957 w 1297797"/>
                <a:gd name="connsiteY4" fmla="*/ 65218 h 456538"/>
                <a:gd name="connsiteX5" fmla="*/ 563094 w 1297797"/>
                <a:gd name="connsiteY5" fmla="*/ 187456 h 456538"/>
                <a:gd name="connsiteX6" fmla="*/ 449799 w 1297797"/>
                <a:gd name="connsiteY6" fmla="*/ 362081 h 456538"/>
                <a:gd name="connsiteX7" fmla="*/ 0 w 1297797"/>
                <a:gd name="connsiteY7" fmla="*/ 454156 h 456538"/>
                <a:gd name="connsiteX0" fmla="*/ 1297797 w 1297797"/>
                <a:gd name="connsiteY0" fmla="*/ 458815 h 458815"/>
                <a:gd name="connsiteX1" fmla="*/ 918548 w 1297797"/>
                <a:gd name="connsiteY1" fmla="*/ 335783 h 458815"/>
                <a:gd name="connsiteX2" fmla="*/ 797386 w 1297797"/>
                <a:gd name="connsiteY2" fmla="*/ 165127 h 458815"/>
                <a:gd name="connsiteX3" fmla="*/ 720678 w 1297797"/>
                <a:gd name="connsiteY3" fmla="*/ 3202 h 458815"/>
                <a:gd name="connsiteX4" fmla="*/ 637957 w 1297797"/>
                <a:gd name="connsiteY4" fmla="*/ 67495 h 458815"/>
                <a:gd name="connsiteX5" fmla="*/ 563094 w 1297797"/>
                <a:gd name="connsiteY5" fmla="*/ 189733 h 458815"/>
                <a:gd name="connsiteX6" fmla="*/ 449799 w 1297797"/>
                <a:gd name="connsiteY6" fmla="*/ 364358 h 458815"/>
                <a:gd name="connsiteX7" fmla="*/ 0 w 1297797"/>
                <a:gd name="connsiteY7" fmla="*/ 456433 h 45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7797" h="458815">
                  <a:moveTo>
                    <a:pt x="1297797" y="458815"/>
                  </a:moveTo>
                  <a:cubicBezTo>
                    <a:pt x="1047592" y="393197"/>
                    <a:pt x="1001950" y="384731"/>
                    <a:pt x="918548" y="335783"/>
                  </a:cubicBezTo>
                  <a:cubicBezTo>
                    <a:pt x="835146" y="286835"/>
                    <a:pt x="830364" y="220557"/>
                    <a:pt x="797386" y="165127"/>
                  </a:cubicBezTo>
                  <a:cubicBezTo>
                    <a:pt x="764408" y="109697"/>
                    <a:pt x="747250" y="19474"/>
                    <a:pt x="720678" y="3202"/>
                  </a:cubicBezTo>
                  <a:cubicBezTo>
                    <a:pt x="694107" y="-13070"/>
                    <a:pt x="664221" y="36407"/>
                    <a:pt x="637957" y="67495"/>
                  </a:cubicBezTo>
                  <a:cubicBezTo>
                    <a:pt x="611693" y="98584"/>
                    <a:pt x="594454" y="140256"/>
                    <a:pt x="563094" y="189733"/>
                  </a:cubicBezTo>
                  <a:cubicBezTo>
                    <a:pt x="531734" y="239210"/>
                    <a:pt x="543648" y="319908"/>
                    <a:pt x="449799" y="364358"/>
                  </a:cubicBezTo>
                  <a:cubicBezTo>
                    <a:pt x="355950" y="408808"/>
                    <a:pt x="158928" y="433943"/>
                    <a:pt x="0" y="456433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 94"/>
            <p:cNvSpPr/>
            <p:nvPr/>
          </p:nvSpPr>
          <p:spPr bwMode="auto">
            <a:xfrm>
              <a:off x="10118261" y="2708336"/>
              <a:ext cx="833061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 97"/>
            <p:cNvSpPr/>
            <p:nvPr/>
          </p:nvSpPr>
          <p:spPr bwMode="auto">
            <a:xfrm>
              <a:off x="10714453" y="2705952"/>
              <a:ext cx="842372" cy="443060"/>
            </a:xfrm>
            <a:custGeom>
              <a:avLst/>
              <a:gdLst>
                <a:gd name="connsiteX0" fmla="*/ 0 w 527050"/>
                <a:gd name="connsiteY0" fmla="*/ 376771 h 433921"/>
                <a:gd name="connsiteX1" fmla="*/ 57150 w 527050"/>
                <a:gd name="connsiteY1" fmla="*/ 237071 h 433921"/>
                <a:gd name="connsiteX2" fmla="*/ 133350 w 527050"/>
                <a:gd name="connsiteY2" fmla="*/ 59271 h 433921"/>
                <a:gd name="connsiteX3" fmla="*/ 254000 w 527050"/>
                <a:gd name="connsiteY3" fmla="*/ 2121 h 433921"/>
                <a:gd name="connsiteX4" fmla="*/ 381000 w 527050"/>
                <a:gd name="connsiteY4" fmla="*/ 52921 h 433921"/>
                <a:gd name="connsiteX5" fmla="*/ 520700 w 527050"/>
                <a:gd name="connsiteY5" fmla="*/ 402171 h 433921"/>
                <a:gd name="connsiteX6" fmla="*/ 520700 w 527050"/>
                <a:gd name="connsiteY6" fmla="*/ 402171 h 433921"/>
                <a:gd name="connsiteX7" fmla="*/ 527050 w 527050"/>
                <a:gd name="connsiteY7" fmla="*/ 433921 h 433921"/>
                <a:gd name="connsiteX0" fmla="*/ 0 w 521132"/>
                <a:gd name="connsiteY0" fmla="*/ 376771 h 457734"/>
                <a:gd name="connsiteX1" fmla="*/ 57150 w 521132"/>
                <a:gd name="connsiteY1" fmla="*/ 237071 h 457734"/>
                <a:gd name="connsiteX2" fmla="*/ 133350 w 521132"/>
                <a:gd name="connsiteY2" fmla="*/ 59271 h 457734"/>
                <a:gd name="connsiteX3" fmla="*/ 254000 w 521132"/>
                <a:gd name="connsiteY3" fmla="*/ 2121 h 457734"/>
                <a:gd name="connsiteX4" fmla="*/ 381000 w 521132"/>
                <a:gd name="connsiteY4" fmla="*/ 52921 h 457734"/>
                <a:gd name="connsiteX5" fmla="*/ 520700 w 521132"/>
                <a:gd name="connsiteY5" fmla="*/ 402171 h 457734"/>
                <a:gd name="connsiteX6" fmla="*/ 520700 w 521132"/>
                <a:gd name="connsiteY6" fmla="*/ 402171 h 457734"/>
                <a:gd name="connsiteX7" fmla="*/ 518472 w 521132"/>
                <a:gd name="connsiteY7" fmla="*/ 457734 h 457734"/>
                <a:gd name="connsiteX0" fmla="*/ 0 w 520700"/>
                <a:gd name="connsiteY0" fmla="*/ 376771 h 457734"/>
                <a:gd name="connsiteX1" fmla="*/ 57150 w 520700"/>
                <a:gd name="connsiteY1" fmla="*/ 237071 h 457734"/>
                <a:gd name="connsiteX2" fmla="*/ 133350 w 520700"/>
                <a:gd name="connsiteY2" fmla="*/ 59271 h 457734"/>
                <a:gd name="connsiteX3" fmla="*/ 254000 w 520700"/>
                <a:gd name="connsiteY3" fmla="*/ 2121 h 457734"/>
                <a:gd name="connsiteX4" fmla="*/ 381000 w 520700"/>
                <a:gd name="connsiteY4" fmla="*/ 52921 h 457734"/>
                <a:gd name="connsiteX5" fmla="*/ 520700 w 520700"/>
                <a:gd name="connsiteY5" fmla="*/ 402171 h 457734"/>
                <a:gd name="connsiteX6" fmla="*/ 445645 w 520700"/>
                <a:gd name="connsiteY6" fmla="*/ 152139 h 457734"/>
                <a:gd name="connsiteX7" fmla="*/ 518472 w 520700"/>
                <a:gd name="connsiteY7" fmla="*/ 457734 h 457734"/>
                <a:gd name="connsiteX0" fmla="*/ 0 w 518472"/>
                <a:gd name="connsiteY0" fmla="*/ 374761 h 455724"/>
                <a:gd name="connsiteX1" fmla="*/ 57150 w 518472"/>
                <a:gd name="connsiteY1" fmla="*/ 235061 h 455724"/>
                <a:gd name="connsiteX2" fmla="*/ 133350 w 518472"/>
                <a:gd name="connsiteY2" fmla="*/ 57261 h 455724"/>
                <a:gd name="connsiteX3" fmla="*/ 254000 w 518472"/>
                <a:gd name="connsiteY3" fmla="*/ 111 h 455724"/>
                <a:gd name="connsiteX4" fmla="*/ 381000 w 518472"/>
                <a:gd name="connsiteY4" fmla="*/ 50911 h 455724"/>
                <a:gd name="connsiteX5" fmla="*/ 488533 w 518472"/>
                <a:gd name="connsiteY5" fmla="*/ 276336 h 455724"/>
                <a:gd name="connsiteX6" fmla="*/ 445645 w 518472"/>
                <a:gd name="connsiteY6" fmla="*/ 150129 h 455724"/>
                <a:gd name="connsiteX7" fmla="*/ 518472 w 518472"/>
                <a:gd name="connsiteY7" fmla="*/ 455724 h 455724"/>
                <a:gd name="connsiteX0" fmla="*/ 0 w 518472"/>
                <a:gd name="connsiteY0" fmla="*/ 403252 h 484215"/>
                <a:gd name="connsiteX1" fmla="*/ 57150 w 518472"/>
                <a:gd name="connsiteY1" fmla="*/ 263552 h 484215"/>
                <a:gd name="connsiteX2" fmla="*/ 133350 w 518472"/>
                <a:gd name="connsiteY2" fmla="*/ 85752 h 484215"/>
                <a:gd name="connsiteX3" fmla="*/ 266866 w 518472"/>
                <a:gd name="connsiteY3" fmla="*/ 27 h 484215"/>
                <a:gd name="connsiteX4" fmla="*/ 381000 w 518472"/>
                <a:gd name="connsiteY4" fmla="*/ 79402 h 484215"/>
                <a:gd name="connsiteX5" fmla="*/ 488533 w 518472"/>
                <a:gd name="connsiteY5" fmla="*/ 304827 h 484215"/>
                <a:gd name="connsiteX6" fmla="*/ 445645 w 518472"/>
                <a:gd name="connsiteY6" fmla="*/ 178620 h 484215"/>
                <a:gd name="connsiteX7" fmla="*/ 518472 w 518472"/>
                <a:gd name="connsiteY7" fmla="*/ 484215 h 484215"/>
                <a:gd name="connsiteX0" fmla="*/ 0 w 518472"/>
                <a:gd name="connsiteY0" fmla="*/ 404149 h 485112"/>
                <a:gd name="connsiteX1" fmla="*/ 57150 w 518472"/>
                <a:gd name="connsiteY1" fmla="*/ 264449 h 485112"/>
                <a:gd name="connsiteX2" fmla="*/ 133350 w 518472"/>
                <a:gd name="connsiteY2" fmla="*/ 86649 h 485112"/>
                <a:gd name="connsiteX3" fmla="*/ 266866 w 518472"/>
                <a:gd name="connsiteY3" fmla="*/ 924 h 485112"/>
                <a:gd name="connsiteX4" fmla="*/ 372422 w 518472"/>
                <a:gd name="connsiteY4" fmla="*/ 58868 h 485112"/>
                <a:gd name="connsiteX5" fmla="*/ 488533 w 518472"/>
                <a:gd name="connsiteY5" fmla="*/ 305724 h 485112"/>
                <a:gd name="connsiteX6" fmla="*/ 445645 w 518472"/>
                <a:gd name="connsiteY6" fmla="*/ 179517 h 485112"/>
                <a:gd name="connsiteX7" fmla="*/ 518472 w 518472"/>
                <a:gd name="connsiteY7" fmla="*/ 485112 h 485112"/>
                <a:gd name="connsiteX0" fmla="*/ 0 w 518472"/>
                <a:gd name="connsiteY0" fmla="*/ 403786 h 484749"/>
                <a:gd name="connsiteX1" fmla="*/ 57150 w 518472"/>
                <a:gd name="connsiteY1" fmla="*/ 264086 h 484749"/>
                <a:gd name="connsiteX2" fmla="*/ 133350 w 518472"/>
                <a:gd name="connsiteY2" fmla="*/ 86286 h 484749"/>
                <a:gd name="connsiteX3" fmla="*/ 266866 w 518472"/>
                <a:gd name="connsiteY3" fmla="*/ 561 h 484749"/>
                <a:gd name="connsiteX4" fmla="*/ 372422 w 518472"/>
                <a:gd name="connsiteY4" fmla="*/ 58505 h 484749"/>
                <a:gd name="connsiteX5" fmla="*/ 477811 w 518472"/>
                <a:gd name="connsiteY5" fmla="*/ 229161 h 484749"/>
                <a:gd name="connsiteX6" fmla="*/ 445645 w 518472"/>
                <a:gd name="connsiteY6" fmla="*/ 179154 h 484749"/>
                <a:gd name="connsiteX7" fmla="*/ 518472 w 518472"/>
                <a:gd name="connsiteY7" fmla="*/ 484749 h 484749"/>
                <a:gd name="connsiteX0" fmla="*/ 0 w 550639"/>
                <a:gd name="connsiteY0" fmla="*/ 403786 h 477606"/>
                <a:gd name="connsiteX1" fmla="*/ 57150 w 550639"/>
                <a:gd name="connsiteY1" fmla="*/ 264086 h 477606"/>
                <a:gd name="connsiteX2" fmla="*/ 133350 w 550639"/>
                <a:gd name="connsiteY2" fmla="*/ 86286 h 477606"/>
                <a:gd name="connsiteX3" fmla="*/ 266866 w 550639"/>
                <a:gd name="connsiteY3" fmla="*/ 561 h 477606"/>
                <a:gd name="connsiteX4" fmla="*/ 372422 w 550639"/>
                <a:gd name="connsiteY4" fmla="*/ 58505 h 477606"/>
                <a:gd name="connsiteX5" fmla="*/ 477811 w 550639"/>
                <a:gd name="connsiteY5" fmla="*/ 229161 h 477606"/>
                <a:gd name="connsiteX6" fmla="*/ 445645 w 550639"/>
                <a:gd name="connsiteY6" fmla="*/ 179154 h 477606"/>
                <a:gd name="connsiteX7" fmla="*/ 550639 w 550639"/>
                <a:gd name="connsiteY7" fmla="*/ 477606 h 477606"/>
                <a:gd name="connsiteX0" fmla="*/ 0 w 550639"/>
                <a:gd name="connsiteY0" fmla="*/ 403786 h 477606"/>
                <a:gd name="connsiteX1" fmla="*/ 57150 w 550639"/>
                <a:gd name="connsiteY1" fmla="*/ 264086 h 477606"/>
                <a:gd name="connsiteX2" fmla="*/ 133350 w 550639"/>
                <a:gd name="connsiteY2" fmla="*/ 86286 h 477606"/>
                <a:gd name="connsiteX3" fmla="*/ 266866 w 550639"/>
                <a:gd name="connsiteY3" fmla="*/ 561 h 477606"/>
                <a:gd name="connsiteX4" fmla="*/ 372422 w 550639"/>
                <a:gd name="connsiteY4" fmla="*/ 58505 h 477606"/>
                <a:gd name="connsiteX5" fmla="*/ 477811 w 550639"/>
                <a:gd name="connsiteY5" fmla="*/ 229161 h 477606"/>
                <a:gd name="connsiteX6" fmla="*/ 439211 w 550639"/>
                <a:gd name="connsiteY6" fmla="*/ 114861 h 477606"/>
                <a:gd name="connsiteX7" fmla="*/ 550639 w 550639"/>
                <a:gd name="connsiteY7" fmla="*/ 477606 h 477606"/>
                <a:gd name="connsiteX0" fmla="*/ 0 w 550639"/>
                <a:gd name="connsiteY0" fmla="*/ 403832 h 477652"/>
                <a:gd name="connsiteX1" fmla="*/ 57150 w 550639"/>
                <a:gd name="connsiteY1" fmla="*/ 264132 h 477652"/>
                <a:gd name="connsiteX2" fmla="*/ 133350 w 550639"/>
                <a:gd name="connsiteY2" fmla="*/ 86332 h 477652"/>
                <a:gd name="connsiteX3" fmla="*/ 266866 w 550639"/>
                <a:gd name="connsiteY3" fmla="*/ 607 h 477652"/>
                <a:gd name="connsiteX4" fmla="*/ 372422 w 550639"/>
                <a:gd name="connsiteY4" fmla="*/ 58551 h 477652"/>
                <a:gd name="connsiteX5" fmla="*/ 499255 w 550639"/>
                <a:gd name="connsiteY5" fmla="*/ 243495 h 477652"/>
                <a:gd name="connsiteX6" fmla="*/ 439211 w 550639"/>
                <a:gd name="connsiteY6" fmla="*/ 114907 h 477652"/>
                <a:gd name="connsiteX7" fmla="*/ 550639 w 550639"/>
                <a:gd name="connsiteY7" fmla="*/ 477652 h 477652"/>
                <a:gd name="connsiteX0" fmla="*/ 0 w 550639"/>
                <a:gd name="connsiteY0" fmla="*/ 403832 h 477652"/>
                <a:gd name="connsiteX1" fmla="*/ 57150 w 550639"/>
                <a:gd name="connsiteY1" fmla="*/ 264132 h 477652"/>
                <a:gd name="connsiteX2" fmla="*/ 133350 w 550639"/>
                <a:gd name="connsiteY2" fmla="*/ 86332 h 477652"/>
                <a:gd name="connsiteX3" fmla="*/ 266866 w 550639"/>
                <a:gd name="connsiteY3" fmla="*/ 607 h 477652"/>
                <a:gd name="connsiteX4" fmla="*/ 372422 w 550639"/>
                <a:gd name="connsiteY4" fmla="*/ 58551 h 477652"/>
                <a:gd name="connsiteX5" fmla="*/ 499255 w 550639"/>
                <a:gd name="connsiteY5" fmla="*/ 243495 h 477652"/>
                <a:gd name="connsiteX6" fmla="*/ 518556 w 550639"/>
                <a:gd name="connsiteY6" fmla="*/ 286357 h 477652"/>
                <a:gd name="connsiteX7" fmla="*/ 550639 w 550639"/>
                <a:gd name="connsiteY7" fmla="*/ 477652 h 477652"/>
                <a:gd name="connsiteX0" fmla="*/ 0 w 550639"/>
                <a:gd name="connsiteY0" fmla="*/ 403577 h 477397"/>
                <a:gd name="connsiteX1" fmla="*/ 57150 w 550639"/>
                <a:gd name="connsiteY1" fmla="*/ 263877 h 477397"/>
                <a:gd name="connsiteX2" fmla="*/ 133350 w 550639"/>
                <a:gd name="connsiteY2" fmla="*/ 86077 h 477397"/>
                <a:gd name="connsiteX3" fmla="*/ 266866 w 550639"/>
                <a:gd name="connsiteY3" fmla="*/ 352 h 477397"/>
                <a:gd name="connsiteX4" fmla="*/ 372422 w 550639"/>
                <a:gd name="connsiteY4" fmla="*/ 58296 h 477397"/>
                <a:gd name="connsiteX5" fmla="*/ 430633 w 550639"/>
                <a:gd name="connsiteY5" fmla="*/ 121796 h 477397"/>
                <a:gd name="connsiteX6" fmla="*/ 518556 w 550639"/>
                <a:gd name="connsiteY6" fmla="*/ 286102 h 477397"/>
                <a:gd name="connsiteX7" fmla="*/ 550639 w 550639"/>
                <a:gd name="connsiteY7" fmla="*/ 477397 h 477397"/>
                <a:gd name="connsiteX0" fmla="*/ 0 w 550639"/>
                <a:gd name="connsiteY0" fmla="*/ 403577 h 477397"/>
                <a:gd name="connsiteX1" fmla="*/ 57150 w 550639"/>
                <a:gd name="connsiteY1" fmla="*/ 263877 h 477397"/>
                <a:gd name="connsiteX2" fmla="*/ 133350 w 550639"/>
                <a:gd name="connsiteY2" fmla="*/ 86077 h 477397"/>
                <a:gd name="connsiteX3" fmla="*/ 266866 w 550639"/>
                <a:gd name="connsiteY3" fmla="*/ 352 h 477397"/>
                <a:gd name="connsiteX4" fmla="*/ 372422 w 550639"/>
                <a:gd name="connsiteY4" fmla="*/ 58296 h 477397"/>
                <a:gd name="connsiteX5" fmla="*/ 430633 w 550639"/>
                <a:gd name="connsiteY5" fmla="*/ 121796 h 477397"/>
                <a:gd name="connsiteX6" fmla="*/ 503544 w 550639"/>
                <a:gd name="connsiteY6" fmla="*/ 245621 h 477397"/>
                <a:gd name="connsiteX7" fmla="*/ 550639 w 550639"/>
                <a:gd name="connsiteY7" fmla="*/ 477397 h 477397"/>
                <a:gd name="connsiteX0" fmla="*/ 0 w 550639"/>
                <a:gd name="connsiteY0" fmla="*/ 403557 h 477377"/>
                <a:gd name="connsiteX1" fmla="*/ 57150 w 550639"/>
                <a:gd name="connsiteY1" fmla="*/ 263857 h 477377"/>
                <a:gd name="connsiteX2" fmla="*/ 133350 w 550639"/>
                <a:gd name="connsiteY2" fmla="*/ 86057 h 477377"/>
                <a:gd name="connsiteX3" fmla="*/ 266866 w 550639"/>
                <a:gd name="connsiteY3" fmla="*/ 332 h 477377"/>
                <a:gd name="connsiteX4" fmla="*/ 372422 w 550639"/>
                <a:gd name="connsiteY4" fmla="*/ 58276 h 477377"/>
                <a:gd name="connsiteX5" fmla="*/ 434922 w 550639"/>
                <a:gd name="connsiteY5" fmla="*/ 105107 h 477377"/>
                <a:gd name="connsiteX6" fmla="*/ 503544 w 550639"/>
                <a:gd name="connsiteY6" fmla="*/ 245601 h 477377"/>
                <a:gd name="connsiteX7" fmla="*/ 550639 w 550639"/>
                <a:gd name="connsiteY7" fmla="*/ 477377 h 477377"/>
                <a:gd name="connsiteX0" fmla="*/ 0 w 550639"/>
                <a:gd name="connsiteY0" fmla="*/ 404959 h 478779"/>
                <a:gd name="connsiteX1" fmla="*/ 57150 w 550639"/>
                <a:gd name="connsiteY1" fmla="*/ 265259 h 478779"/>
                <a:gd name="connsiteX2" fmla="*/ 133350 w 550639"/>
                <a:gd name="connsiteY2" fmla="*/ 87459 h 478779"/>
                <a:gd name="connsiteX3" fmla="*/ 266866 w 550639"/>
                <a:gd name="connsiteY3" fmla="*/ 1734 h 478779"/>
                <a:gd name="connsiteX4" fmla="*/ 368134 w 550639"/>
                <a:gd name="connsiteY4" fmla="*/ 35866 h 478779"/>
                <a:gd name="connsiteX5" fmla="*/ 434922 w 550639"/>
                <a:gd name="connsiteY5" fmla="*/ 106509 h 478779"/>
                <a:gd name="connsiteX6" fmla="*/ 503544 w 550639"/>
                <a:gd name="connsiteY6" fmla="*/ 247003 h 478779"/>
                <a:gd name="connsiteX7" fmla="*/ 550639 w 550639"/>
                <a:gd name="connsiteY7" fmla="*/ 478779 h 478779"/>
                <a:gd name="connsiteX0" fmla="*/ 0 w 568634"/>
                <a:gd name="connsiteY0" fmla="*/ 443059 h 478779"/>
                <a:gd name="connsiteX1" fmla="*/ 75145 w 568634"/>
                <a:gd name="connsiteY1" fmla="*/ 265259 h 478779"/>
                <a:gd name="connsiteX2" fmla="*/ 151345 w 568634"/>
                <a:gd name="connsiteY2" fmla="*/ 87459 h 478779"/>
                <a:gd name="connsiteX3" fmla="*/ 284861 w 568634"/>
                <a:gd name="connsiteY3" fmla="*/ 1734 h 478779"/>
                <a:gd name="connsiteX4" fmla="*/ 386129 w 568634"/>
                <a:gd name="connsiteY4" fmla="*/ 35866 h 478779"/>
                <a:gd name="connsiteX5" fmla="*/ 452917 w 568634"/>
                <a:gd name="connsiteY5" fmla="*/ 106509 h 478779"/>
                <a:gd name="connsiteX6" fmla="*/ 521539 w 568634"/>
                <a:gd name="connsiteY6" fmla="*/ 247003 h 478779"/>
                <a:gd name="connsiteX7" fmla="*/ 568634 w 568634"/>
                <a:gd name="connsiteY7" fmla="*/ 478779 h 478779"/>
                <a:gd name="connsiteX0" fmla="*/ 0 w 568634"/>
                <a:gd name="connsiteY0" fmla="*/ 443059 h 478779"/>
                <a:gd name="connsiteX1" fmla="*/ 69146 w 568634"/>
                <a:gd name="connsiteY1" fmla="*/ 262878 h 478779"/>
                <a:gd name="connsiteX2" fmla="*/ 151345 w 568634"/>
                <a:gd name="connsiteY2" fmla="*/ 87459 h 478779"/>
                <a:gd name="connsiteX3" fmla="*/ 284861 w 568634"/>
                <a:gd name="connsiteY3" fmla="*/ 1734 h 478779"/>
                <a:gd name="connsiteX4" fmla="*/ 386129 w 568634"/>
                <a:gd name="connsiteY4" fmla="*/ 35866 h 478779"/>
                <a:gd name="connsiteX5" fmla="*/ 452917 w 568634"/>
                <a:gd name="connsiteY5" fmla="*/ 106509 h 478779"/>
                <a:gd name="connsiteX6" fmla="*/ 521539 w 568634"/>
                <a:gd name="connsiteY6" fmla="*/ 247003 h 478779"/>
                <a:gd name="connsiteX7" fmla="*/ 568634 w 568634"/>
                <a:gd name="connsiteY7" fmla="*/ 478779 h 478779"/>
                <a:gd name="connsiteX0" fmla="*/ 0 w 584629"/>
                <a:gd name="connsiteY0" fmla="*/ 443059 h 443060"/>
                <a:gd name="connsiteX1" fmla="*/ 69146 w 584629"/>
                <a:gd name="connsiteY1" fmla="*/ 262878 h 443060"/>
                <a:gd name="connsiteX2" fmla="*/ 151345 w 584629"/>
                <a:gd name="connsiteY2" fmla="*/ 87459 h 443060"/>
                <a:gd name="connsiteX3" fmla="*/ 284861 w 584629"/>
                <a:gd name="connsiteY3" fmla="*/ 1734 h 443060"/>
                <a:gd name="connsiteX4" fmla="*/ 386129 w 584629"/>
                <a:gd name="connsiteY4" fmla="*/ 35866 h 443060"/>
                <a:gd name="connsiteX5" fmla="*/ 452917 w 584629"/>
                <a:gd name="connsiteY5" fmla="*/ 106509 h 443060"/>
                <a:gd name="connsiteX6" fmla="*/ 521539 w 584629"/>
                <a:gd name="connsiteY6" fmla="*/ 247003 h 443060"/>
                <a:gd name="connsiteX7" fmla="*/ 584629 w 584629"/>
                <a:gd name="connsiteY7" fmla="*/ 443060 h 44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4629" h="443060">
                  <a:moveTo>
                    <a:pt x="0" y="443059"/>
                  </a:moveTo>
                  <a:cubicBezTo>
                    <a:pt x="17462" y="399667"/>
                    <a:pt x="43922" y="322145"/>
                    <a:pt x="69146" y="262878"/>
                  </a:cubicBezTo>
                  <a:cubicBezTo>
                    <a:pt x="94370" y="203611"/>
                    <a:pt x="115393" y="130983"/>
                    <a:pt x="151345" y="87459"/>
                  </a:cubicBezTo>
                  <a:cubicBezTo>
                    <a:pt x="187298" y="43935"/>
                    <a:pt x="245730" y="10333"/>
                    <a:pt x="284861" y="1734"/>
                  </a:cubicBezTo>
                  <a:cubicBezTo>
                    <a:pt x="323992" y="-6865"/>
                    <a:pt x="358120" y="18404"/>
                    <a:pt x="386129" y="35866"/>
                  </a:cubicBezTo>
                  <a:cubicBezTo>
                    <a:pt x="414138" y="53328"/>
                    <a:pt x="452917" y="106509"/>
                    <a:pt x="452917" y="106509"/>
                  </a:cubicBezTo>
                  <a:lnTo>
                    <a:pt x="521539" y="247003"/>
                  </a:lnTo>
                  <a:cubicBezTo>
                    <a:pt x="523656" y="257586"/>
                    <a:pt x="582512" y="432477"/>
                    <a:pt x="584629" y="44306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 bwMode="auto">
            <a:xfrm>
              <a:off x="10841831" y="2738438"/>
              <a:ext cx="290513" cy="464343"/>
            </a:xfrm>
            <a:custGeom>
              <a:avLst/>
              <a:gdLst>
                <a:gd name="connsiteX0" fmla="*/ 0 w 290513"/>
                <a:gd name="connsiteY0" fmla="*/ 464343 h 464343"/>
                <a:gd name="connsiteX1" fmla="*/ 192882 w 290513"/>
                <a:gd name="connsiteY1" fmla="*/ 373856 h 464343"/>
                <a:gd name="connsiteX2" fmla="*/ 290513 w 290513"/>
                <a:gd name="connsiteY2" fmla="*/ 0 h 46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0513" h="464343">
                  <a:moveTo>
                    <a:pt x="0" y="464343"/>
                  </a:moveTo>
                  <a:cubicBezTo>
                    <a:pt x="72231" y="457795"/>
                    <a:pt x="144463" y="451247"/>
                    <a:pt x="192882" y="373856"/>
                  </a:cubicBezTo>
                  <a:cubicBezTo>
                    <a:pt x="241301" y="296465"/>
                    <a:pt x="265907" y="148232"/>
                    <a:pt x="290513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 bwMode="auto">
            <a:xfrm>
              <a:off x="11151394" y="2750344"/>
              <a:ext cx="247650" cy="440531"/>
            </a:xfrm>
            <a:custGeom>
              <a:avLst/>
              <a:gdLst>
                <a:gd name="connsiteX0" fmla="*/ 247650 w 247650"/>
                <a:gd name="connsiteY0" fmla="*/ 440531 h 440531"/>
                <a:gd name="connsiteX1" fmla="*/ 61912 w 247650"/>
                <a:gd name="connsiteY1" fmla="*/ 333375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57149 w 247650"/>
                <a:gd name="connsiteY1" fmla="*/ 297656 h 440531"/>
                <a:gd name="connsiteX2" fmla="*/ 0 w 247650"/>
                <a:gd name="connsiteY2" fmla="*/ 0 h 44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440531">
                  <a:moveTo>
                    <a:pt x="247650" y="440531"/>
                  </a:moveTo>
                  <a:cubicBezTo>
                    <a:pt x="175418" y="423664"/>
                    <a:pt x="98424" y="371078"/>
                    <a:pt x="57149" y="297656"/>
                  </a:cubicBezTo>
                  <a:cubicBezTo>
                    <a:pt x="15874" y="224234"/>
                    <a:pt x="10318" y="129976"/>
                    <a:pt x="0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 100"/>
            <p:cNvSpPr/>
            <p:nvPr/>
          </p:nvSpPr>
          <p:spPr bwMode="auto">
            <a:xfrm>
              <a:off x="6704132" y="2692894"/>
              <a:ext cx="573137" cy="461017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269981 w 987246"/>
                <a:gd name="connsiteY6" fmla="*/ 353264 h 489789"/>
                <a:gd name="connsiteX7" fmla="*/ 0 w 987246"/>
                <a:gd name="connsiteY7" fmla="*/ 470739 h 489789"/>
                <a:gd name="connsiteX0" fmla="*/ 961999 w 961999"/>
                <a:gd name="connsiteY0" fmla="*/ 489789 h 494635"/>
                <a:gd name="connsiteX1" fmla="*/ 745921 w 961999"/>
                <a:gd name="connsiteY1" fmla="*/ 365964 h 494635"/>
                <a:gd name="connsiteX2" fmla="*/ 647567 w 961999"/>
                <a:gd name="connsiteY2" fmla="*/ 146889 h 494635"/>
                <a:gd name="connsiteX3" fmla="*/ 544540 w 961999"/>
                <a:gd name="connsiteY3" fmla="*/ 4014 h 494635"/>
                <a:gd name="connsiteX4" fmla="*/ 430240 w 961999"/>
                <a:gd name="connsiteY4" fmla="*/ 51639 h 494635"/>
                <a:gd name="connsiteX5" fmla="*/ 341340 w 961999"/>
                <a:gd name="connsiteY5" fmla="*/ 178639 h 494635"/>
                <a:gd name="connsiteX6" fmla="*/ 244734 w 961999"/>
                <a:gd name="connsiteY6" fmla="*/ 353264 h 494635"/>
                <a:gd name="connsiteX7" fmla="*/ 0 w 961999"/>
                <a:gd name="connsiteY7" fmla="*/ 494635 h 494635"/>
                <a:gd name="connsiteX0" fmla="*/ 961999 w 961999"/>
                <a:gd name="connsiteY0" fmla="*/ 490825 h 495671"/>
                <a:gd name="connsiteX1" fmla="*/ 745921 w 961999"/>
                <a:gd name="connsiteY1" fmla="*/ 367000 h 495671"/>
                <a:gd name="connsiteX2" fmla="*/ 632419 w 961999"/>
                <a:gd name="connsiteY2" fmla="*/ 164993 h 495671"/>
                <a:gd name="connsiteX3" fmla="*/ 544540 w 961999"/>
                <a:gd name="connsiteY3" fmla="*/ 5050 h 495671"/>
                <a:gd name="connsiteX4" fmla="*/ 430240 w 961999"/>
                <a:gd name="connsiteY4" fmla="*/ 52675 h 495671"/>
                <a:gd name="connsiteX5" fmla="*/ 341340 w 961999"/>
                <a:gd name="connsiteY5" fmla="*/ 179675 h 495671"/>
                <a:gd name="connsiteX6" fmla="*/ 244734 w 961999"/>
                <a:gd name="connsiteY6" fmla="*/ 354300 h 495671"/>
                <a:gd name="connsiteX7" fmla="*/ 0 w 961999"/>
                <a:gd name="connsiteY7" fmla="*/ 495671 h 495671"/>
                <a:gd name="connsiteX0" fmla="*/ 961999 w 961999"/>
                <a:gd name="connsiteY0" fmla="*/ 490825 h 495671"/>
                <a:gd name="connsiteX1" fmla="*/ 745921 w 961999"/>
                <a:gd name="connsiteY1" fmla="*/ 390896 h 495671"/>
                <a:gd name="connsiteX2" fmla="*/ 632419 w 961999"/>
                <a:gd name="connsiteY2" fmla="*/ 164993 h 495671"/>
                <a:gd name="connsiteX3" fmla="*/ 544540 w 961999"/>
                <a:gd name="connsiteY3" fmla="*/ 5050 h 495671"/>
                <a:gd name="connsiteX4" fmla="*/ 430240 w 961999"/>
                <a:gd name="connsiteY4" fmla="*/ 52675 h 495671"/>
                <a:gd name="connsiteX5" fmla="*/ 341340 w 961999"/>
                <a:gd name="connsiteY5" fmla="*/ 179675 h 495671"/>
                <a:gd name="connsiteX6" fmla="*/ 244734 w 961999"/>
                <a:gd name="connsiteY6" fmla="*/ 354300 h 495671"/>
                <a:gd name="connsiteX7" fmla="*/ 0 w 961999"/>
                <a:gd name="connsiteY7" fmla="*/ 495671 h 495671"/>
                <a:gd name="connsiteX0" fmla="*/ 911504 w 911504"/>
                <a:gd name="connsiteY0" fmla="*/ 494239 h 495671"/>
                <a:gd name="connsiteX1" fmla="*/ 745921 w 911504"/>
                <a:gd name="connsiteY1" fmla="*/ 390896 h 495671"/>
                <a:gd name="connsiteX2" fmla="*/ 632419 w 911504"/>
                <a:gd name="connsiteY2" fmla="*/ 164993 h 495671"/>
                <a:gd name="connsiteX3" fmla="*/ 544540 w 911504"/>
                <a:gd name="connsiteY3" fmla="*/ 5050 h 495671"/>
                <a:gd name="connsiteX4" fmla="*/ 430240 w 911504"/>
                <a:gd name="connsiteY4" fmla="*/ 52675 h 495671"/>
                <a:gd name="connsiteX5" fmla="*/ 341340 w 911504"/>
                <a:gd name="connsiteY5" fmla="*/ 179675 h 495671"/>
                <a:gd name="connsiteX6" fmla="*/ 244734 w 911504"/>
                <a:gd name="connsiteY6" fmla="*/ 354300 h 495671"/>
                <a:gd name="connsiteX7" fmla="*/ 0 w 911504"/>
                <a:gd name="connsiteY7" fmla="*/ 495671 h 495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1504" h="495671">
                  <a:moveTo>
                    <a:pt x="911504" y="494239"/>
                  </a:moveTo>
                  <a:cubicBezTo>
                    <a:pt x="877108" y="459578"/>
                    <a:pt x="792435" y="445770"/>
                    <a:pt x="745921" y="390896"/>
                  </a:cubicBezTo>
                  <a:cubicBezTo>
                    <a:pt x="699407" y="336022"/>
                    <a:pt x="665983" y="229301"/>
                    <a:pt x="632419" y="164993"/>
                  </a:cubicBezTo>
                  <a:cubicBezTo>
                    <a:pt x="598855" y="100685"/>
                    <a:pt x="578237" y="23770"/>
                    <a:pt x="544540" y="5050"/>
                  </a:cubicBezTo>
                  <a:cubicBezTo>
                    <a:pt x="510843" y="-13670"/>
                    <a:pt x="464107" y="23571"/>
                    <a:pt x="430240" y="52675"/>
                  </a:cubicBezTo>
                  <a:cubicBezTo>
                    <a:pt x="396373" y="81779"/>
                    <a:pt x="372258" y="129404"/>
                    <a:pt x="341340" y="179675"/>
                  </a:cubicBezTo>
                  <a:cubicBezTo>
                    <a:pt x="310422" y="229946"/>
                    <a:pt x="301624" y="301634"/>
                    <a:pt x="244734" y="354300"/>
                  </a:cubicBezTo>
                  <a:cubicBezTo>
                    <a:pt x="187844" y="406966"/>
                    <a:pt x="158928" y="473181"/>
                    <a:pt x="0" y="495671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0" name="Straight Connector 69"/>
          <p:cNvCxnSpPr/>
          <p:nvPr/>
        </p:nvCxnSpPr>
        <p:spPr bwMode="auto">
          <a:xfrm>
            <a:off x="11421035" y="2413906"/>
            <a:ext cx="0" cy="273565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/>
          <p:nvPr/>
        </p:nvCxnSpPr>
        <p:spPr bwMode="auto">
          <a:xfrm>
            <a:off x="8898908" y="2413906"/>
            <a:ext cx="0" cy="273565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7" name="Straight Connector 156"/>
          <p:cNvCxnSpPr/>
          <p:nvPr/>
        </p:nvCxnSpPr>
        <p:spPr bwMode="auto">
          <a:xfrm>
            <a:off x="6373724" y="2413906"/>
            <a:ext cx="0" cy="273565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Ring-oscillators</a:t>
            </a:r>
          </a:p>
        </p:txBody>
      </p:sp>
      <p:grpSp>
        <p:nvGrpSpPr>
          <p:cNvPr id="125" name="Group 124"/>
          <p:cNvGrpSpPr/>
          <p:nvPr/>
        </p:nvGrpSpPr>
        <p:grpSpPr>
          <a:xfrm>
            <a:off x="4138342" y="2699011"/>
            <a:ext cx="2622706" cy="1018411"/>
            <a:chOff x="2450944" y="2838048"/>
            <a:chExt cx="2622706" cy="1018411"/>
          </a:xfrm>
        </p:grpSpPr>
        <p:grpSp>
          <p:nvGrpSpPr>
            <p:cNvPr id="87" name="Group 86"/>
            <p:cNvGrpSpPr/>
            <p:nvPr/>
          </p:nvGrpSpPr>
          <p:grpSpPr>
            <a:xfrm>
              <a:off x="3045756" y="3033955"/>
              <a:ext cx="755387" cy="822504"/>
              <a:chOff x="2476877" y="2542866"/>
              <a:chExt cx="755387" cy="822504"/>
            </a:xfrm>
          </p:grpSpPr>
          <p:sp>
            <p:nvSpPr>
              <p:cNvPr id="85" name="Isosceles Triangle 84"/>
              <p:cNvSpPr/>
              <p:nvPr/>
            </p:nvSpPr>
            <p:spPr bwMode="auto">
              <a:xfrm rot="5400000">
                <a:off x="2406176" y="2613567"/>
                <a:ext cx="822504" cy="681101"/>
              </a:xfrm>
              <a:prstGeom prst="triangl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86" name="Oval 85"/>
              <p:cNvSpPr>
                <a:spLocks noChangeAspect="1"/>
              </p:cNvSpPr>
              <p:nvPr/>
            </p:nvSpPr>
            <p:spPr bwMode="auto">
              <a:xfrm>
                <a:off x="3160264" y="2914125"/>
                <a:ext cx="72000" cy="72000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p:grpSp>
        <p:cxnSp>
          <p:nvCxnSpPr>
            <p:cNvPr id="88" name="Straight Connector 87"/>
            <p:cNvCxnSpPr>
              <a:stCxn id="86" idx="6"/>
            </p:cNvCxnSpPr>
            <p:nvPr/>
          </p:nvCxnSpPr>
          <p:spPr bwMode="auto">
            <a:xfrm>
              <a:off x="3801143" y="3441214"/>
              <a:ext cx="127250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Connector 91"/>
            <p:cNvCxnSpPr>
              <a:endCxn id="85" idx="3"/>
            </p:cNvCxnSpPr>
            <p:nvPr/>
          </p:nvCxnSpPr>
          <p:spPr bwMode="auto">
            <a:xfrm>
              <a:off x="2450944" y="3445207"/>
              <a:ext cx="594813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Straight Connector 95"/>
            <p:cNvCxnSpPr/>
            <p:nvPr/>
          </p:nvCxnSpPr>
          <p:spPr bwMode="auto">
            <a:xfrm flipV="1">
              <a:off x="4165904" y="2838048"/>
              <a:ext cx="0" cy="61051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0" name="Straight Connector 109"/>
            <p:cNvCxnSpPr/>
            <p:nvPr/>
          </p:nvCxnSpPr>
          <p:spPr bwMode="auto">
            <a:xfrm flipH="1">
              <a:off x="2450944" y="2840194"/>
              <a:ext cx="17149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Straight Connector 113"/>
            <p:cNvCxnSpPr/>
            <p:nvPr/>
          </p:nvCxnSpPr>
          <p:spPr bwMode="auto">
            <a:xfrm flipH="1">
              <a:off x="2458289" y="2838048"/>
              <a:ext cx="1" cy="61051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60" name="TextBox 159"/>
          <p:cNvSpPr txBox="1"/>
          <p:nvPr/>
        </p:nvSpPr>
        <p:spPr>
          <a:xfrm>
            <a:off x="5240645" y="4149164"/>
            <a:ext cx="7553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Clock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6167979" y="5278683"/>
            <a:ext cx="755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sample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8692524" y="5282954"/>
            <a:ext cx="755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05632" y="3641581"/>
            <a:ext cx="1099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Shot noise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092282" y="4111955"/>
            <a:ext cx="1754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Thermal agitation </a:t>
            </a:r>
          </a:p>
        </p:txBody>
      </p:sp>
      <p:pic>
        <p:nvPicPr>
          <p:cNvPr id="1028" name="Picture 4" descr="See the source imag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843" y="3126871"/>
            <a:ext cx="379799" cy="37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4151008" y="3411752"/>
            <a:ext cx="703596" cy="2705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/>
          <p:nvPr/>
        </p:nvCxnSpPr>
        <p:spPr bwMode="auto">
          <a:xfrm flipH="1">
            <a:off x="4424862" y="3481353"/>
            <a:ext cx="466864" cy="62823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TextBox 96"/>
          <p:cNvSpPr txBox="1"/>
          <p:nvPr/>
        </p:nvSpPr>
        <p:spPr>
          <a:xfrm>
            <a:off x="11217069" y="5278683"/>
            <a:ext cx="755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sample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089338" y="3995711"/>
            <a:ext cx="5577112" cy="325172"/>
            <a:chOff x="6183517" y="3995711"/>
            <a:chExt cx="5577112" cy="325172"/>
          </a:xfrm>
        </p:grpSpPr>
        <p:grpSp>
          <p:nvGrpSpPr>
            <p:cNvPr id="15" name="Group 14"/>
            <p:cNvGrpSpPr/>
            <p:nvPr/>
          </p:nvGrpSpPr>
          <p:grpSpPr>
            <a:xfrm>
              <a:off x="6467430" y="3995711"/>
              <a:ext cx="5293199" cy="325172"/>
              <a:chOff x="6295411" y="3995711"/>
              <a:chExt cx="5293199" cy="325172"/>
            </a:xfrm>
          </p:grpSpPr>
          <p:grpSp>
            <p:nvGrpSpPr>
              <p:cNvPr id="169" name="Group 168"/>
              <p:cNvGrpSpPr/>
              <p:nvPr/>
            </p:nvGrpSpPr>
            <p:grpSpPr>
              <a:xfrm>
                <a:off x="6295411" y="3998467"/>
                <a:ext cx="2525817" cy="322416"/>
                <a:chOff x="6292349" y="2752040"/>
                <a:chExt cx="634005" cy="322416"/>
              </a:xfrm>
            </p:grpSpPr>
            <p:cxnSp>
              <p:nvCxnSpPr>
                <p:cNvPr id="175" name="Straight Connector 174"/>
                <p:cNvCxnSpPr/>
                <p:nvPr/>
              </p:nvCxnSpPr>
              <p:spPr bwMode="auto">
                <a:xfrm>
                  <a:off x="6292349" y="2754796"/>
                  <a:ext cx="317482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6" name="Straight Connector 175"/>
                <p:cNvCxnSpPr/>
                <p:nvPr/>
              </p:nvCxnSpPr>
              <p:spPr bwMode="auto">
                <a:xfrm>
                  <a:off x="6607983" y="2752040"/>
                  <a:ext cx="0" cy="322416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7" name="Straight Connector 176"/>
                <p:cNvCxnSpPr/>
                <p:nvPr/>
              </p:nvCxnSpPr>
              <p:spPr bwMode="auto">
                <a:xfrm>
                  <a:off x="6607098" y="3067313"/>
                  <a:ext cx="319256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8" name="Straight Connector 177"/>
                <p:cNvCxnSpPr/>
                <p:nvPr/>
              </p:nvCxnSpPr>
              <p:spPr bwMode="auto">
                <a:xfrm>
                  <a:off x="6292349" y="2752040"/>
                  <a:ext cx="0" cy="322416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171" name="Straight Connector 170"/>
              <p:cNvCxnSpPr/>
              <p:nvPr/>
            </p:nvCxnSpPr>
            <p:spPr bwMode="auto">
              <a:xfrm>
                <a:off x="8821229" y="4001223"/>
                <a:ext cx="1244808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2" name="Straight Connector 171"/>
              <p:cNvCxnSpPr/>
              <p:nvPr/>
            </p:nvCxnSpPr>
            <p:spPr bwMode="auto">
              <a:xfrm>
                <a:off x="10066781" y="3998467"/>
                <a:ext cx="0" cy="32241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3" name="Straight Connector 172"/>
              <p:cNvCxnSpPr/>
              <p:nvPr/>
            </p:nvCxnSpPr>
            <p:spPr bwMode="auto">
              <a:xfrm>
                <a:off x="10066037" y="4313740"/>
                <a:ext cx="1292399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4" name="Straight Connector 173"/>
              <p:cNvCxnSpPr/>
              <p:nvPr/>
            </p:nvCxnSpPr>
            <p:spPr bwMode="auto">
              <a:xfrm>
                <a:off x="8821229" y="3998467"/>
                <a:ext cx="0" cy="32241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9" name="Straight Connector 178"/>
              <p:cNvCxnSpPr/>
              <p:nvPr/>
            </p:nvCxnSpPr>
            <p:spPr bwMode="auto">
              <a:xfrm>
                <a:off x="11346531" y="3998467"/>
                <a:ext cx="242079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0" name="Straight Connector 179"/>
              <p:cNvCxnSpPr/>
              <p:nvPr/>
            </p:nvCxnSpPr>
            <p:spPr bwMode="auto">
              <a:xfrm>
                <a:off x="11346531" y="3995711"/>
                <a:ext cx="0" cy="32241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81" name="Straight Connector 180"/>
            <p:cNvCxnSpPr/>
            <p:nvPr/>
          </p:nvCxnSpPr>
          <p:spPr bwMode="auto">
            <a:xfrm>
              <a:off x="6183517" y="4320883"/>
              <a:ext cx="283913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3" name="Group 22"/>
          <p:cNvGrpSpPr/>
          <p:nvPr/>
        </p:nvGrpSpPr>
        <p:grpSpPr>
          <a:xfrm>
            <a:off x="6276620" y="2646176"/>
            <a:ext cx="5280042" cy="579505"/>
            <a:chOff x="6484780" y="2791526"/>
            <a:chExt cx="5280042" cy="579505"/>
          </a:xfrm>
        </p:grpSpPr>
        <p:sp>
          <p:nvSpPr>
            <p:cNvPr id="14" name="Freeform 13"/>
            <p:cNvSpPr/>
            <p:nvPr/>
          </p:nvSpPr>
          <p:spPr bwMode="auto">
            <a:xfrm rot="21540000">
              <a:off x="11190816" y="2858928"/>
              <a:ext cx="574006" cy="482651"/>
            </a:xfrm>
            <a:custGeom>
              <a:avLst/>
              <a:gdLst>
                <a:gd name="connsiteX0" fmla="*/ 0 w 1761423"/>
                <a:gd name="connsiteY0" fmla="*/ 539223 h 1079086"/>
                <a:gd name="connsiteX1" fmla="*/ 231006 w 1761423"/>
                <a:gd name="connsiteY1" fmla="*/ 134962 h 1079086"/>
                <a:gd name="connsiteX2" fmla="*/ 529389 w 1761423"/>
                <a:gd name="connsiteY2" fmla="*/ 208 h 1079086"/>
                <a:gd name="connsiteX3" fmla="*/ 721894 w 1761423"/>
                <a:gd name="connsiteY3" fmla="*/ 115711 h 1079086"/>
                <a:gd name="connsiteX4" fmla="*/ 866273 w 1761423"/>
                <a:gd name="connsiteY4" fmla="*/ 510347 h 1079086"/>
                <a:gd name="connsiteX5" fmla="*/ 1010652 w 1761423"/>
                <a:gd name="connsiteY5" fmla="*/ 847231 h 1079086"/>
                <a:gd name="connsiteX6" fmla="*/ 1251284 w 1761423"/>
                <a:gd name="connsiteY6" fmla="*/ 1078238 h 1079086"/>
                <a:gd name="connsiteX7" fmla="*/ 1588168 w 1761423"/>
                <a:gd name="connsiteY7" fmla="*/ 914608 h 1079086"/>
                <a:gd name="connsiteX8" fmla="*/ 1684421 w 1761423"/>
                <a:gd name="connsiteY8" fmla="*/ 645101 h 1079086"/>
                <a:gd name="connsiteX9" fmla="*/ 1761423 w 1761423"/>
                <a:gd name="connsiteY9" fmla="*/ 423720 h 1079086"/>
                <a:gd name="connsiteX0" fmla="*/ 0 w 1761423"/>
                <a:gd name="connsiteY0" fmla="*/ 539223 h 1079076"/>
                <a:gd name="connsiteX1" fmla="*/ 231006 w 1761423"/>
                <a:gd name="connsiteY1" fmla="*/ 134962 h 1079076"/>
                <a:gd name="connsiteX2" fmla="*/ 529389 w 1761423"/>
                <a:gd name="connsiteY2" fmla="*/ 208 h 1079076"/>
                <a:gd name="connsiteX3" fmla="*/ 721894 w 1761423"/>
                <a:gd name="connsiteY3" fmla="*/ 115711 h 1079076"/>
                <a:gd name="connsiteX4" fmla="*/ 866273 w 1761423"/>
                <a:gd name="connsiteY4" fmla="*/ 510347 h 1079076"/>
                <a:gd name="connsiteX5" fmla="*/ 1010652 w 1761423"/>
                <a:gd name="connsiteY5" fmla="*/ 847231 h 1079076"/>
                <a:gd name="connsiteX6" fmla="*/ 1251284 w 1761423"/>
                <a:gd name="connsiteY6" fmla="*/ 1078238 h 1079076"/>
                <a:gd name="connsiteX7" fmla="*/ 1588168 w 1761423"/>
                <a:gd name="connsiteY7" fmla="*/ 914608 h 1079076"/>
                <a:gd name="connsiteX8" fmla="*/ 1699985 w 1761423"/>
                <a:gd name="connsiteY8" fmla="*/ 653033 h 1079076"/>
                <a:gd name="connsiteX9" fmla="*/ 1761423 w 1761423"/>
                <a:gd name="connsiteY9" fmla="*/ 423720 h 1079076"/>
                <a:gd name="connsiteX0" fmla="*/ 0 w 1813299"/>
                <a:gd name="connsiteY0" fmla="*/ 539223 h 1079076"/>
                <a:gd name="connsiteX1" fmla="*/ 231006 w 1813299"/>
                <a:gd name="connsiteY1" fmla="*/ 134962 h 1079076"/>
                <a:gd name="connsiteX2" fmla="*/ 529389 w 1813299"/>
                <a:gd name="connsiteY2" fmla="*/ 208 h 1079076"/>
                <a:gd name="connsiteX3" fmla="*/ 721894 w 1813299"/>
                <a:gd name="connsiteY3" fmla="*/ 115711 h 1079076"/>
                <a:gd name="connsiteX4" fmla="*/ 866273 w 1813299"/>
                <a:gd name="connsiteY4" fmla="*/ 510347 h 1079076"/>
                <a:gd name="connsiteX5" fmla="*/ 1010652 w 1813299"/>
                <a:gd name="connsiteY5" fmla="*/ 847231 h 1079076"/>
                <a:gd name="connsiteX6" fmla="*/ 1251284 w 1813299"/>
                <a:gd name="connsiteY6" fmla="*/ 1078238 h 1079076"/>
                <a:gd name="connsiteX7" fmla="*/ 1588168 w 1813299"/>
                <a:gd name="connsiteY7" fmla="*/ 914608 h 1079076"/>
                <a:gd name="connsiteX8" fmla="*/ 1699985 w 1813299"/>
                <a:gd name="connsiteY8" fmla="*/ 653033 h 1079076"/>
                <a:gd name="connsiteX9" fmla="*/ 1813299 w 1813299"/>
                <a:gd name="connsiteY9" fmla="*/ 526818 h 1079076"/>
                <a:gd name="connsiteX0" fmla="*/ 0 w 1735485"/>
                <a:gd name="connsiteY0" fmla="*/ 539223 h 1079076"/>
                <a:gd name="connsiteX1" fmla="*/ 231006 w 1735485"/>
                <a:gd name="connsiteY1" fmla="*/ 134962 h 1079076"/>
                <a:gd name="connsiteX2" fmla="*/ 529389 w 1735485"/>
                <a:gd name="connsiteY2" fmla="*/ 208 h 1079076"/>
                <a:gd name="connsiteX3" fmla="*/ 721894 w 1735485"/>
                <a:gd name="connsiteY3" fmla="*/ 115711 h 1079076"/>
                <a:gd name="connsiteX4" fmla="*/ 866273 w 1735485"/>
                <a:gd name="connsiteY4" fmla="*/ 510347 h 1079076"/>
                <a:gd name="connsiteX5" fmla="*/ 1010652 w 1735485"/>
                <a:gd name="connsiteY5" fmla="*/ 847231 h 1079076"/>
                <a:gd name="connsiteX6" fmla="*/ 1251284 w 1735485"/>
                <a:gd name="connsiteY6" fmla="*/ 1078238 h 1079076"/>
                <a:gd name="connsiteX7" fmla="*/ 1588168 w 1735485"/>
                <a:gd name="connsiteY7" fmla="*/ 914608 h 1079076"/>
                <a:gd name="connsiteX8" fmla="*/ 1699985 w 1735485"/>
                <a:gd name="connsiteY8" fmla="*/ 653033 h 1079076"/>
                <a:gd name="connsiteX9" fmla="*/ 1735485 w 1735485"/>
                <a:gd name="connsiteY9" fmla="*/ 526818 h 1079076"/>
                <a:gd name="connsiteX0" fmla="*/ 0 w 1740672"/>
                <a:gd name="connsiteY0" fmla="*/ 539223 h 1079076"/>
                <a:gd name="connsiteX1" fmla="*/ 231006 w 1740672"/>
                <a:gd name="connsiteY1" fmla="*/ 134962 h 1079076"/>
                <a:gd name="connsiteX2" fmla="*/ 529389 w 1740672"/>
                <a:gd name="connsiteY2" fmla="*/ 208 h 1079076"/>
                <a:gd name="connsiteX3" fmla="*/ 721894 w 1740672"/>
                <a:gd name="connsiteY3" fmla="*/ 115711 h 1079076"/>
                <a:gd name="connsiteX4" fmla="*/ 866273 w 1740672"/>
                <a:gd name="connsiteY4" fmla="*/ 510347 h 1079076"/>
                <a:gd name="connsiteX5" fmla="*/ 1010652 w 1740672"/>
                <a:gd name="connsiteY5" fmla="*/ 847231 h 1079076"/>
                <a:gd name="connsiteX6" fmla="*/ 1251284 w 1740672"/>
                <a:gd name="connsiteY6" fmla="*/ 1078238 h 1079076"/>
                <a:gd name="connsiteX7" fmla="*/ 1588168 w 1740672"/>
                <a:gd name="connsiteY7" fmla="*/ 914608 h 1079076"/>
                <a:gd name="connsiteX8" fmla="*/ 1699985 w 1740672"/>
                <a:gd name="connsiteY8" fmla="*/ 653033 h 1079076"/>
                <a:gd name="connsiteX9" fmla="*/ 1740672 w 1740672"/>
                <a:gd name="connsiteY9" fmla="*/ 574402 h 1079076"/>
                <a:gd name="connsiteX0" fmla="*/ 0 w 1740672"/>
                <a:gd name="connsiteY0" fmla="*/ 539223 h 1079076"/>
                <a:gd name="connsiteX1" fmla="*/ 231006 w 1740672"/>
                <a:gd name="connsiteY1" fmla="*/ 134962 h 1079076"/>
                <a:gd name="connsiteX2" fmla="*/ 529389 w 1740672"/>
                <a:gd name="connsiteY2" fmla="*/ 208 h 1079076"/>
                <a:gd name="connsiteX3" fmla="*/ 721894 w 1740672"/>
                <a:gd name="connsiteY3" fmla="*/ 115711 h 1079076"/>
                <a:gd name="connsiteX4" fmla="*/ 866273 w 1740672"/>
                <a:gd name="connsiteY4" fmla="*/ 510347 h 1079076"/>
                <a:gd name="connsiteX5" fmla="*/ 1010652 w 1740672"/>
                <a:gd name="connsiteY5" fmla="*/ 847231 h 1079076"/>
                <a:gd name="connsiteX6" fmla="*/ 1251284 w 1740672"/>
                <a:gd name="connsiteY6" fmla="*/ 1078238 h 1079076"/>
                <a:gd name="connsiteX7" fmla="*/ 1588168 w 1740672"/>
                <a:gd name="connsiteY7" fmla="*/ 914608 h 1079076"/>
                <a:gd name="connsiteX8" fmla="*/ 1720736 w 1740672"/>
                <a:gd name="connsiteY8" fmla="*/ 653033 h 1079076"/>
                <a:gd name="connsiteX9" fmla="*/ 1740672 w 1740672"/>
                <a:gd name="connsiteY9" fmla="*/ 574402 h 1079076"/>
                <a:gd name="connsiteX0" fmla="*/ 0 w 1766610"/>
                <a:gd name="connsiteY0" fmla="*/ 539223 h 1079076"/>
                <a:gd name="connsiteX1" fmla="*/ 231006 w 1766610"/>
                <a:gd name="connsiteY1" fmla="*/ 134962 h 1079076"/>
                <a:gd name="connsiteX2" fmla="*/ 529389 w 1766610"/>
                <a:gd name="connsiteY2" fmla="*/ 208 h 1079076"/>
                <a:gd name="connsiteX3" fmla="*/ 721894 w 1766610"/>
                <a:gd name="connsiteY3" fmla="*/ 115711 h 1079076"/>
                <a:gd name="connsiteX4" fmla="*/ 866273 w 1766610"/>
                <a:gd name="connsiteY4" fmla="*/ 510347 h 1079076"/>
                <a:gd name="connsiteX5" fmla="*/ 1010652 w 1766610"/>
                <a:gd name="connsiteY5" fmla="*/ 847231 h 1079076"/>
                <a:gd name="connsiteX6" fmla="*/ 1251284 w 1766610"/>
                <a:gd name="connsiteY6" fmla="*/ 1078238 h 1079076"/>
                <a:gd name="connsiteX7" fmla="*/ 1588168 w 1766610"/>
                <a:gd name="connsiteY7" fmla="*/ 914608 h 1079076"/>
                <a:gd name="connsiteX8" fmla="*/ 1720736 w 1766610"/>
                <a:gd name="connsiteY8" fmla="*/ 653033 h 1079076"/>
                <a:gd name="connsiteX9" fmla="*/ 1766610 w 1766610"/>
                <a:gd name="connsiteY9" fmla="*/ 566472 h 1079076"/>
                <a:gd name="connsiteX0" fmla="*/ 0 w 1766610"/>
                <a:gd name="connsiteY0" fmla="*/ 539223 h 1079006"/>
                <a:gd name="connsiteX1" fmla="*/ 231006 w 1766610"/>
                <a:gd name="connsiteY1" fmla="*/ 134962 h 1079006"/>
                <a:gd name="connsiteX2" fmla="*/ 529389 w 1766610"/>
                <a:gd name="connsiteY2" fmla="*/ 208 h 1079006"/>
                <a:gd name="connsiteX3" fmla="*/ 721894 w 1766610"/>
                <a:gd name="connsiteY3" fmla="*/ 115711 h 1079006"/>
                <a:gd name="connsiteX4" fmla="*/ 866273 w 1766610"/>
                <a:gd name="connsiteY4" fmla="*/ 510347 h 1079006"/>
                <a:gd name="connsiteX5" fmla="*/ 1010652 w 1766610"/>
                <a:gd name="connsiteY5" fmla="*/ 847231 h 1079006"/>
                <a:gd name="connsiteX6" fmla="*/ 1251284 w 1766610"/>
                <a:gd name="connsiteY6" fmla="*/ 1078238 h 1079006"/>
                <a:gd name="connsiteX7" fmla="*/ 1588168 w 1766610"/>
                <a:gd name="connsiteY7" fmla="*/ 914608 h 1079006"/>
                <a:gd name="connsiteX8" fmla="*/ 1720736 w 1766610"/>
                <a:gd name="connsiteY8" fmla="*/ 716478 h 1079006"/>
                <a:gd name="connsiteX9" fmla="*/ 1766610 w 1766610"/>
                <a:gd name="connsiteY9" fmla="*/ 566472 h 1079006"/>
                <a:gd name="connsiteX0" fmla="*/ 0 w 1766610"/>
                <a:gd name="connsiteY0" fmla="*/ 539223 h 1079006"/>
                <a:gd name="connsiteX1" fmla="*/ 231006 w 1766610"/>
                <a:gd name="connsiteY1" fmla="*/ 134962 h 1079006"/>
                <a:gd name="connsiteX2" fmla="*/ 529389 w 1766610"/>
                <a:gd name="connsiteY2" fmla="*/ 208 h 1079006"/>
                <a:gd name="connsiteX3" fmla="*/ 721894 w 1766610"/>
                <a:gd name="connsiteY3" fmla="*/ 115711 h 1079006"/>
                <a:gd name="connsiteX4" fmla="*/ 866273 w 1766610"/>
                <a:gd name="connsiteY4" fmla="*/ 510347 h 1079006"/>
                <a:gd name="connsiteX5" fmla="*/ 1010652 w 1766610"/>
                <a:gd name="connsiteY5" fmla="*/ 847231 h 1079006"/>
                <a:gd name="connsiteX6" fmla="*/ 1251284 w 1766610"/>
                <a:gd name="connsiteY6" fmla="*/ 1078238 h 1079006"/>
                <a:gd name="connsiteX7" fmla="*/ 1588168 w 1766610"/>
                <a:gd name="connsiteY7" fmla="*/ 914608 h 1079006"/>
                <a:gd name="connsiteX8" fmla="*/ 1720736 w 1766610"/>
                <a:gd name="connsiteY8" fmla="*/ 716478 h 1079006"/>
                <a:gd name="connsiteX9" fmla="*/ 1766610 w 1766610"/>
                <a:gd name="connsiteY9" fmla="*/ 566472 h 1079006"/>
                <a:gd name="connsiteX0" fmla="*/ 0 w 1723353"/>
                <a:gd name="connsiteY0" fmla="*/ 539223 h 1079006"/>
                <a:gd name="connsiteX1" fmla="*/ 231006 w 1723353"/>
                <a:gd name="connsiteY1" fmla="*/ 134962 h 1079006"/>
                <a:gd name="connsiteX2" fmla="*/ 529389 w 1723353"/>
                <a:gd name="connsiteY2" fmla="*/ 208 h 1079006"/>
                <a:gd name="connsiteX3" fmla="*/ 721894 w 1723353"/>
                <a:gd name="connsiteY3" fmla="*/ 115711 h 1079006"/>
                <a:gd name="connsiteX4" fmla="*/ 866273 w 1723353"/>
                <a:gd name="connsiteY4" fmla="*/ 510347 h 1079006"/>
                <a:gd name="connsiteX5" fmla="*/ 1010652 w 1723353"/>
                <a:gd name="connsiteY5" fmla="*/ 847231 h 1079006"/>
                <a:gd name="connsiteX6" fmla="*/ 1251284 w 1723353"/>
                <a:gd name="connsiteY6" fmla="*/ 1078238 h 1079006"/>
                <a:gd name="connsiteX7" fmla="*/ 1588168 w 1723353"/>
                <a:gd name="connsiteY7" fmla="*/ 914608 h 1079006"/>
                <a:gd name="connsiteX8" fmla="*/ 1720736 w 1723353"/>
                <a:gd name="connsiteY8" fmla="*/ 716478 h 1079006"/>
                <a:gd name="connsiteX9" fmla="*/ 1689887 w 1723353"/>
                <a:gd name="connsiteY9" fmla="*/ 789093 h 1079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3353" h="1079006">
                  <a:moveTo>
                    <a:pt x="0" y="539223"/>
                  </a:moveTo>
                  <a:cubicBezTo>
                    <a:pt x="71387" y="382010"/>
                    <a:pt x="142775" y="224798"/>
                    <a:pt x="231006" y="134962"/>
                  </a:cubicBezTo>
                  <a:cubicBezTo>
                    <a:pt x="319237" y="45126"/>
                    <a:pt x="447574" y="3416"/>
                    <a:pt x="529389" y="208"/>
                  </a:cubicBezTo>
                  <a:cubicBezTo>
                    <a:pt x="611204" y="-3000"/>
                    <a:pt x="665747" y="30688"/>
                    <a:pt x="721894" y="115711"/>
                  </a:cubicBezTo>
                  <a:cubicBezTo>
                    <a:pt x="778041" y="200734"/>
                    <a:pt x="818147" y="388427"/>
                    <a:pt x="866273" y="510347"/>
                  </a:cubicBezTo>
                  <a:cubicBezTo>
                    <a:pt x="914399" y="632267"/>
                    <a:pt x="946484" y="752583"/>
                    <a:pt x="1010652" y="847231"/>
                  </a:cubicBezTo>
                  <a:cubicBezTo>
                    <a:pt x="1074820" y="941879"/>
                    <a:pt x="1155031" y="1067008"/>
                    <a:pt x="1251284" y="1078238"/>
                  </a:cubicBezTo>
                  <a:cubicBezTo>
                    <a:pt x="1347537" y="1089468"/>
                    <a:pt x="1509926" y="974901"/>
                    <a:pt x="1588168" y="914608"/>
                  </a:cubicBezTo>
                  <a:cubicBezTo>
                    <a:pt x="1666410" y="854315"/>
                    <a:pt x="1703783" y="737397"/>
                    <a:pt x="1720736" y="716478"/>
                  </a:cubicBezTo>
                  <a:cubicBezTo>
                    <a:pt x="1737689" y="695559"/>
                    <a:pt x="1665824" y="858876"/>
                    <a:pt x="1689887" y="789093"/>
                  </a:cubicBezTo>
                </a:path>
              </a:pathLst>
            </a:cu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grpSp>
          <p:nvGrpSpPr>
            <p:cNvPr id="232" name="Group 231"/>
            <p:cNvGrpSpPr/>
            <p:nvPr/>
          </p:nvGrpSpPr>
          <p:grpSpPr>
            <a:xfrm rot="21540000">
              <a:off x="6484780" y="2791526"/>
              <a:ext cx="4707274" cy="579505"/>
              <a:chOff x="3329821" y="1286661"/>
              <a:chExt cx="5609238" cy="777997"/>
            </a:xfrm>
          </p:grpSpPr>
          <p:grpSp>
            <p:nvGrpSpPr>
              <p:cNvPr id="233" name="Group 232"/>
              <p:cNvGrpSpPr/>
              <p:nvPr/>
            </p:nvGrpSpPr>
            <p:grpSpPr>
              <a:xfrm>
                <a:off x="3329821" y="1286661"/>
                <a:ext cx="2804640" cy="701538"/>
                <a:chOff x="3329821" y="1286661"/>
                <a:chExt cx="2804640" cy="701538"/>
              </a:xfrm>
            </p:grpSpPr>
            <p:grpSp>
              <p:nvGrpSpPr>
                <p:cNvPr id="241" name="Group 240"/>
                <p:cNvGrpSpPr/>
                <p:nvPr/>
              </p:nvGrpSpPr>
              <p:grpSpPr>
                <a:xfrm>
                  <a:off x="3329821" y="1286661"/>
                  <a:ext cx="1402320" cy="665415"/>
                  <a:chOff x="3329821" y="1286661"/>
                  <a:chExt cx="1402320" cy="665415"/>
                </a:xfrm>
              </p:grpSpPr>
              <p:sp>
                <p:nvSpPr>
                  <p:cNvPr id="245" name="Freeform 244"/>
                  <p:cNvSpPr/>
                  <p:nvPr/>
                </p:nvSpPr>
                <p:spPr bwMode="auto">
                  <a:xfrm>
                    <a:off x="3329821" y="1286661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246" name="Freeform 245"/>
                  <p:cNvSpPr/>
                  <p:nvPr/>
                </p:nvSpPr>
                <p:spPr bwMode="auto">
                  <a:xfrm>
                    <a:off x="4030981" y="1304107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242" name="Group 241"/>
                <p:cNvGrpSpPr/>
                <p:nvPr/>
              </p:nvGrpSpPr>
              <p:grpSpPr>
                <a:xfrm>
                  <a:off x="4732141" y="1322784"/>
                  <a:ext cx="1402320" cy="665415"/>
                  <a:chOff x="3329821" y="1286661"/>
                  <a:chExt cx="1402320" cy="665415"/>
                </a:xfrm>
              </p:grpSpPr>
              <p:sp>
                <p:nvSpPr>
                  <p:cNvPr id="243" name="Freeform 242"/>
                  <p:cNvSpPr/>
                  <p:nvPr/>
                </p:nvSpPr>
                <p:spPr bwMode="auto">
                  <a:xfrm>
                    <a:off x="3329821" y="1286661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244" name="Freeform 243"/>
                  <p:cNvSpPr/>
                  <p:nvPr/>
                </p:nvSpPr>
                <p:spPr bwMode="auto">
                  <a:xfrm>
                    <a:off x="4030981" y="1304107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  <p:grpSp>
            <p:nvGrpSpPr>
              <p:cNvPr id="234" name="Group 233"/>
              <p:cNvGrpSpPr/>
              <p:nvPr/>
            </p:nvGrpSpPr>
            <p:grpSpPr>
              <a:xfrm>
                <a:off x="6134419" y="1363120"/>
                <a:ext cx="2804640" cy="701538"/>
                <a:chOff x="3329821" y="1286661"/>
                <a:chExt cx="2804640" cy="701538"/>
              </a:xfrm>
            </p:grpSpPr>
            <p:grpSp>
              <p:nvGrpSpPr>
                <p:cNvPr id="235" name="Group 234"/>
                <p:cNvGrpSpPr/>
                <p:nvPr/>
              </p:nvGrpSpPr>
              <p:grpSpPr>
                <a:xfrm>
                  <a:off x="3329821" y="1286661"/>
                  <a:ext cx="1402320" cy="665415"/>
                  <a:chOff x="3329821" y="1286661"/>
                  <a:chExt cx="1402320" cy="665415"/>
                </a:xfrm>
              </p:grpSpPr>
              <p:sp>
                <p:nvSpPr>
                  <p:cNvPr id="239" name="Freeform 238"/>
                  <p:cNvSpPr/>
                  <p:nvPr/>
                </p:nvSpPr>
                <p:spPr bwMode="auto">
                  <a:xfrm>
                    <a:off x="3329821" y="1286661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240" name="Freeform 239"/>
                  <p:cNvSpPr/>
                  <p:nvPr/>
                </p:nvSpPr>
                <p:spPr bwMode="auto">
                  <a:xfrm>
                    <a:off x="4030981" y="1304107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236" name="Group 235"/>
                <p:cNvGrpSpPr/>
                <p:nvPr/>
              </p:nvGrpSpPr>
              <p:grpSpPr>
                <a:xfrm>
                  <a:off x="4732141" y="1322784"/>
                  <a:ext cx="1402320" cy="665415"/>
                  <a:chOff x="3329821" y="1286661"/>
                  <a:chExt cx="1402320" cy="665415"/>
                </a:xfrm>
              </p:grpSpPr>
              <p:sp>
                <p:nvSpPr>
                  <p:cNvPr id="237" name="Freeform 236"/>
                  <p:cNvSpPr/>
                  <p:nvPr/>
                </p:nvSpPr>
                <p:spPr bwMode="auto">
                  <a:xfrm>
                    <a:off x="3329821" y="1286661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238" name="Freeform 237"/>
                  <p:cNvSpPr/>
                  <p:nvPr/>
                </p:nvSpPr>
                <p:spPr bwMode="auto">
                  <a:xfrm>
                    <a:off x="4030981" y="1304107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14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6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  <p:bldP spid="161" grpId="0"/>
      <p:bldP spid="162" grpId="0"/>
      <p:bldP spid="4" grpId="0"/>
      <p:bldP spid="58" grpId="0"/>
      <p:bldP spid="9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698872" y="2677027"/>
            <a:ext cx="4871223" cy="536616"/>
            <a:chOff x="6698872" y="2677027"/>
            <a:chExt cx="4871223" cy="536616"/>
          </a:xfrm>
        </p:grpSpPr>
        <p:sp>
          <p:nvSpPr>
            <p:cNvPr id="65" name="Freeform 64"/>
            <p:cNvSpPr/>
            <p:nvPr/>
          </p:nvSpPr>
          <p:spPr bwMode="auto">
            <a:xfrm>
              <a:off x="10772199" y="2696730"/>
              <a:ext cx="698282" cy="443060"/>
            </a:xfrm>
            <a:custGeom>
              <a:avLst/>
              <a:gdLst>
                <a:gd name="connsiteX0" fmla="*/ 0 w 527050"/>
                <a:gd name="connsiteY0" fmla="*/ 376771 h 433921"/>
                <a:gd name="connsiteX1" fmla="*/ 57150 w 527050"/>
                <a:gd name="connsiteY1" fmla="*/ 237071 h 433921"/>
                <a:gd name="connsiteX2" fmla="*/ 133350 w 527050"/>
                <a:gd name="connsiteY2" fmla="*/ 59271 h 433921"/>
                <a:gd name="connsiteX3" fmla="*/ 254000 w 527050"/>
                <a:gd name="connsiteY3" fmla="*/ 2121 h 433921"/>
                <a:gd name="connsiteX4" fmla="*/ 381000 w 527050"/>
                <a:gd name="connsiteY4" fmla="*/ 52921 h 433921"/>
                <a:gd name="connsiteX5" fmla="*/ 520700 w 527050"/>
                <a:gd name="connsiteY5" fmla="*/ 402171 h 433921"/>
                <a:gd name="connsiteX6" fmla="*/ 520700 w 527050"/>
                <a:gd name="connsiteY6" fmla="*/ 402171 h 433921"/>
                <a:gd name="connsiteX7" fmla="*/ 527050 w 527050"/>
                <a:gd name="connsiteY7" fmla="*/ 433921 h 433921"/>
                <a:gd name="connsiteX0" fmla="*/ 0 w 521132"/>
                <a:gd name="connsiteY0" fmla="*/ 376771 h 457734"/>
                <a:gd name="connsiteX1" fmla="*/ 57150 w 521132"/>
                <a:gd name="connsiteY1" fmla="*/ 237071 h 457734"/>
                <a:gd name="connsiteX2" fmla="*/ 133350 w 521132"/>
                <a:gd name="connsiteY2" fmla="*/ 59271 h 457734"/>
                <a:gd name="connsiteX3" fmla="*/ 254000 w 521132"/>
                <a:gd name="connsiteY3" fmla="*/ 2121 h 457734"/>
                <a:gd name="connsiteX4" fmla="*/ 381000 w 521132"/>
                <a:gd name="connsiteY4" fmla="*/ 52921 h 457734"/>
                <a:gd name="connsiteX5" fmla="*/ 520700 w 521132"/>
                <a:gd name="connsiteY5" fmla="*/ 402171 h 457734"/>
                <a:gd name="connsiteX6" fmla="*/ 520700 w 521132"/>
                <a:gd name="connsiteY6" fmla="*/ 402171 h 457734"/>
                <a:gd name="connsiteX7" fmla="*/ 518472 w 521132"/>
                <a:gd name="connsiteY7" fmla="*/ 457734 h 457734"/>
                <a:gd name="connsiteX0" fmla="*/ 0 w 520700"/>
                <a:gd name="connsiteY0" fmla="*/ 376771 h 457734"/>
                <a:gd name="connsiteX1" fmla="*/ 57150 w 520700"/>
                <a:gd name="connsiteY1" fmla="*/ 237071 h 457734"/>
                <a:gd name="connsiteX2" fmla="*/ 133350 w 520700"/>
                <a:gd name="connsiteY2" fmla="*/ 59271 h 457734"/>
                <a:gd name="connsiteX3" fmla="*/ 254000 w 520700"/>
                <a:gd name="connsiteY3" fmla="*/ 2121 h 457734"/>
                <a:gd name="connsiteX4" fmla="*/ 381000 w 520700"/>
                <a:gd name="connsiteY4" fmla="*/ 52921 h 457734"/>
                <a:gd name="connsiteX5" fmla="*/ 520700 w 520700"/>
                <a:gd name="connsiteY5" fmla="*/ 402171 h 457734"/>
                <a:gd name="connsiteX6" fmla="*/ 445645 w 520700"/>
                <a:gd name="connsiteY6" fmla="*/ 152139 h 457734"/>
                <a:gd name="connsiteX7" fmla="*/ 518472 w 520700"/>
                <a:gd name="connsiteY7" fmla="*/ 457734 h 457734"/>
                <a:gd name="connsiteX0" fmla="*/ 0 w 518472"/>
                <a:gd name="connsiteY0" fmla="*/ 374761 h 455724"/>
                <a:gd name="connsiteX1" fmla="*/ 57150 w 518472"/>
                <a:gd name="connsiteY1" fmla="*/ 235061 h 455724"/>
                <a:gd name="connsiteX2" fmla="*/ 133350 w 518472"/>
                <a:gd name="connsiteY2" fmla="*/ 57261 h 455724"/>
                <a:gd name="connsiteX3" fmla="*/ 254000 w 518472"/>
                <a:gd name="connsiteY3" fmla="*/ 111 h 455724"/>
                <a:gd name="connsiteX4" fmla="*/ 381000 w 518472"/>
                <a:gd name="connsiteY4" fmla="*/ 50911 h 455724"/>
                <a:gd name="connsiteX5" fmla="*/ 488533 w 518472"/>
                <a:gd name="connsiteY5" fmla="*/ 276336 h 455724"/>
                <a:gd name="connsiteX6" fmla="*/ 445645 w 518472"/>
                <a:gd name="connsiteY6" fmla="*/ 150129 h 455724"/>
                <a:gd name="connsiteX7" fmla="*/ 518472 w 518472"/>
                <a:gd name="connsiteY7" fmla="*/ 455724 h 455724"/>
                <a:gd name="connsiteX0" fmla="*/ 0 w 518472"/>
                <a:gd name="connsiteY0" fmla="*/ 403252 h 484215"/>
                <a:gd name="connsiteX1" fmla="*/ 57150 w 518472"/>
                <a:gd name="connsiteY1" fmla="*/ 263552 h 484215"/>
                <a:gd name="connsiteX2" fmla="*/ 133350 w 518472"/>
                <a:gd name="connsiteY2" fmla="*/ 85752 h 484215"/>
                <a:gd name="connsiteX3" fmla="*/ 266866 w 518472"/>
                <a:gd name="connsiteY3" fmla="*/ 27 h 484215"/>
                <a:gd name="connsiteX4" fmla="*/ 381000 w 518472"/>
                <a:gd name="connsiteY4" fmla="*/ 79402 h 484215"/>
                <a:gd name="connsiteX5" fmla="*/ 488533 w 518472"/>
                <a:gd name="connsiteY5" fmla="*/ 304827 h 484215"/>
                <a:gd name="connsiteX6" fmla="*/ 445645 w 518472"/>
                <a:gd name="connsiteY6" fmla="*/ 178620 h 484215"/>
                <a:gd name="connsiteX7" fmla="*/ 518472 w 518472"/>
                <a:gd name="connsiteY7" fmla="*/ 484215 h 484215"/>
                <a:gd name="connsiteX0" fmla="*/ 0 w 518472"/>
                <a:gd name="connsiteY0" fmla="*/ 404149 h 485112"/>
                <a:gd name="connsiteX1" fmla="*/ 57150 w 518472"/>
                <a:gd name="connsiteY1" fmla="*/ 264449 h 485112"/>
                <a:gd name="connsiteX2" fmla="*/ 133350 w 518472"/>
                <a:gd name="connsiteY2" fmla="*/ 86649 h 485112"/>
                <a:gd name="connsiteX3" fmla="*/ 266866 w 518472"/>
                <a:gd name="connsiteY3" fmla="*/ 924 h 485112"/>
                <a:gd name="connsiteX4" fmla="*/ 372422 w 518472"/>
                <a:gd name="connsiteY4" fmla="*/ 58868 h 485112"/>
                <a:gd name="connsiteX5" fmla="*/ 488533 w 518472"/>
                <a:gd name="connsiteY5" fmla="*/ 305724 h 485112"/>
                <a:gd name="connsiteX6" fmla="*/ 445645 w 518472"/>
                <a:gd name="connsiteY6" fmla="*/ 179517 h 485112"/>
                <a:gd name="connsiteX7" fmla="*/ 518472 w 518472"/>
                <a:gd name="connsiteY7" fmla="*/ 485112 h 485112"/>
                <a:gd name="connsiteX0" fmla="*/ 0 w 518472"/>
                <a:gd name="connsiteY0" fmla="*/ 403786 h 484749"/>
                <a:gd name="connsiteX1" fmla="*/ 57150 w 518472"/>
                <a:gd name="connsiteY1" fmla="*/ 264086 h 484749"/>
                <a:gd name="connsiteX2" fmla="*/ 133350 w 518472"/>
                <a:gd name="connsiteY2" fmla="*/ 86286 h 484749"/>
                <a:gd name="connsiteX3" fmla="*/ 266866 w 518472"/>
                <a:gd name="connsiteY3" fmla="*/ 561 h 484749"/>
                <a:gd name="connsiteX4" fmla="*/ 372422 w 518472"/>
                <a:gd name="connsiteY4" fmla="*/ 58505 h 484749"/>
                <a:gd name="connsiteX5" fmla="*/ 477811 w 518472"/>
                <a:gd name="connsiteY5" fmla="*/ 229161 h 484749"/>
                <a:gd name="connsiteX6" fmla="*/ 445645 w 518472"/>
                <a:gd name="connsiteY6" fmla="*/ 179154 h 484749"/>
                <a:gd name="connsiteX7" fmla="*/ 518472 w 518472"/>
                <a:gd name="connsiteY7" fmla="*/ 484749 h 484749"/>
                <a:gd name="connsiteX0" fmla="*/ 0 w 550639"/>
                <a:gd name="connsiteY0" fmla="*/ 403786 h 477606"/>
                <a:gd name="connsiteX1" fmla="*/ 57150 w 550639"/>
                <a:gd name="connsiteY1" fmla="*/ 264086 h 477606"/>
                <a:gd name="connsiteX2" fmla="*/ 133350 w 550639"/>
                <a:gd name="connsiteY2" fmla="*/ 86286 h 477606"/>
                <a:gd name="connsiteX3" fmla="*/ 266866 w 550639"/>
                <a:gd name="connsiteY3" fmla="*/ 561 h 477606"/>
                <a:gd name="connsiteX4" fmla="*/ 372422 w 550639"/>
                <a:gd name="connsiteY4" fmla="*/ 58505 h 477606"/>
                <a:gd name="connsiteX5" fmla="*/ 477811 w 550639"/>
                <a:gd name="connsiteY5" fmla="*/ 229161 h 477606"/>
                <a:gd name="connsiteX6" fmla="*/ 445645 w 550639"/>
                <a:gd name="connsiteY6" fmla="*/ 179154 h 477606"/>
                <a:gd name="connsiteX7" fmla="*/ 550639 w 550639"/>
                <a:gd name="connsiteY7" fmla="*/ 477606 h 477606"/>
                <a:gd name="connsiteX0" fmla="*/ 0 w 550639"/>
                <a:gd name="connsiteY0" fmla="*/ 403786 h 477606"/>
                <a:gd name="connsiteX1" fmla="*/ 57150 w 550639"/>
                <a:gd name="connsiteY1" fmla="*/ 264086 h 477606"/>
                <a:gd name="connsiteX2" fmla="*/ 133350 w 550639"/>
                <a:gd name="connsiteY2" fmla="*/ 86286 h 477606"/>
                <a:gd name="connsiteX3" fmla="*/ 266866 w 550639"/>
                <a:gd name="connsiteY3" fmla="*/ 561 h 477606"/>
                <a:gd name="connsiteX4" fmla="*/ 372422 w 550639"/>
                <a:gd name="connsiteY4" fmla="*/ 58505 h 477606"/>
                <a:gd name="connsiteX5" fmla="*/ 477811 w 550639"/>
                <a:gd name="connsiteY5" fmla="*/ 229161 h 477606"/>
                <a:gd name="connsiteX6" fmla="*/ 439211 w 550639"/>
                <a:gd name="connsiteY6" fmla="*/ 114861 h 477606"/>
                <a:gd name="connsiteX7" fmla="*/ 550639 w 550639"/>
                <a:gd name="connsiteY7" fmla="*/ 477606 h 477606"/>
                <a:gd name="connsiteX0" fmla="*/ 0 w 550639"/>
                <a:gd name="connsiteY0" fmla="*/ 403832 h 477652"/>
                <a:gd name="connsiteX1" fmla="*/ 57150 w 550639"/>
                <a:gd name="connsiteY1" fmla="*/ 264132 h 477652"/>
                <a:gd name="connsiteX2" fmla="*/ 133350 w 550639"/>
                <a:gd name="connsiteY2" fmla="*/ 86332 h 477652"/>
                <a:gd name="connsiteX3" fmla="*/ 266866 w 550639"/>
                <a:gd name="connsiteY3" fmla="*/ 607 h 477652"/>
                <a:gd name="connsiteX4" fmla="*/ 372422 w 550639"/>
                <a:gd name="connsiteY4" fmla="*/ 58551 h 477652"/>
                <a:gd name="connsiteX5" fmla="*/ 499255 w 550639"/>
                <a:gd name="connsiteY5" fmla="*/ 243495 h 477652"/>
                <a:gd name="connsiteX6" fmla="*/ 439211 w 550639"/>
                <a:gd name="connsiteY6" fmla="*/ 114907 h 477652"/>
                <a:gd name="connsiteX7" fmla="*/ 550639 w 550639"/>
                <a:gd name="connsiteY7" fmla="*/ 477652 h 477652"/>
                <a:gd name="connsiteX0" fmla="*/ 0 w 550639"/>
                <a:gd name="connsiteY0" fmla="*/ 403832 h 477652"/>
                <a:gd name="connsiteX1" fmla="*/ 57150 w 550639"/>
                <a:gd name="connsiteY1" fmla="*/ 264132 h 477652"/>
                <a:gd name="connsiteX2" fmla="*/ 133350 w 550639"/>
                <a:gd name="connsiteY2" fmla="*/ 86332 h 477652"/>
                <a:gd name="connsiteX3" fmla="*/ 266866 w 550639"/>
                <a:gd name="connsiteY3" fmla="*/ 607 h 477652"/>
                <a:gd name="connsiteX4" fmla="*/ 372422 w 550639"/>
                <a:gd name="connsiteY4" fmla="*/ 58551 h 477652"/>
                <a:gd name="connsiteX5" fmla="*/ 499255 w 550639"/>
                <a:gd name="connsiteY5" fmla="*/ 243495 h 477652"/>
                <a:gd name="connsiteX6" fmla="*/ 518556 w 550639"/>
                <a:gd name="connsiteY6" fmla="*/ 286357 h 477652"/>
                <a:gd name="connsiteX7" fmla="*/ 550639 w 550639"/>
                <a:gd name="connsiteY7" fmla="*/ 477652 h 477652"/>
                <a:gd name="connsiteX0" fmla="*/ 0 w 550639"/>
                <a:gd name="connsiteY0" fmla="*/ 403577 h 477397"/>
                <a:gd name="connsiteX1" fmla="*/ 57150 w 550639"/>
                <a:gd name="connsiteY1" fmla="*/ 263877 h 477397"/>
                <a:gd name="connsiteX2" fmla="*/ 133350 w 550639"/>
                <a:gd name="connsiteY2" fmla="*/ 86077 h 477397"/>
                <a:gd name="connsiteX3" fmla="*/ 266866 w 550639"/>
                <a:gd name="connsiteY3" fmla="*/ 352 h 477397"/>
                <a:gd name="connsiteX4" fmla="*/ 372422 w 550639"/>
                <a:gd name="connsiteY4" fmla="*/ 58296 h 477397"/>
                <a:gd name="connsiteX5" fmla="*/ 430633 w 550639"/>
                <a:gd name="connsiteY5" fmla="*/ 121796 h 477397"/>
                <a:gd name="connsiteX6" fmla="*/ 518556 w 550639"/>
                <a:gd name="connsiteY6" fmla="*/ 286102 h 477397"/>
                <a:gd name="connsiteX7" fmla="*/ 550639 w 550639"/>
                <a:gd name="connsiteY7" fmla="*/ 477397 h 477397"/>
                <a:gd name="connsiteX0" fmla="*/ 0 w 550639"/>
                <a:gd name="connsiteY0" fmla="*/ 403577 h 477397"/>
                <a:gd name="connsiteX1" fmla="*/ 57150 w 550639"/>
                <a:gd name="connsiteY1" fmla="*/ 263877 h 477397"/>
                <a:gd name="connsiteX2" fmla="*/ 133350 w 550639"/>
                <a:gd name="connsiteY2" fmla="*/ 86077 h 477397"/>
                <a:gd name="connsiteX3" fmla="*/ 266866 w 550639"/>
                <a:gd name="connsiteY3" fmla="*/ 352 h 477397"/>
                <a:gd name="connsiteX4" fmla="*/ 372422 w 550639"/>
                <a:gd name="connsiteY4" fmla="*/ 58296 h 477397"/>
                <a:gd name="connsiteX5" fmla="*/ 430633 w 550639"/>
                <a:gd name="connsiteY5" fmla="*/ 121796 h 477397"/>
                <a:gd name="connsiteX6" fmla="*/ 503544 w 550639"/>
                <a:gd name="connsiteY6" fmla="*/ 245621 h 477397"/>
                <a:gd name="connsiteX7" fmla="*/ 550639 w 550639"/>
                <a:gd name="connsiteY7" fmla="*/ 477397 h 477397"/>
                <a:gd name="connsiteX0" fmla="*/ 0 w 550639"/>
                <a:gd name="connsiteY0" fmla="*/ 403557 h 477377"/>
                <a:gd name="connsiteX1" fmla="*/ 57150 w 550639"/>
                <a:gd name="connsiteY1" fmla="*/ 263857 h 477377"/>
                <a:gd name="connsiteX2" fmla="*/ 133350 w 550639"/>
                <a:gd name="connsiteY2" fmla="*/ 86057 h 477377"/>
                <a:gd name="connsiteX3" fmla="*/ 266866 w 550639"/>
                <a:gd name="connsiteY3" fmla="*/ 332 h 477377"/>
                <a:gd name="connsiteX4" fmla="*/ 372422 w 550639"/>
                <a:gd name="connsiteY4" fmla="*/ 58276 h 477377"/>
                <a:gd name="connsiteX5" fmla="*/ 434922 w 550639"/>
                <a:gd name="connsiteY5" fmla="*/ 105107 h 477377"/>
                <a:gd name="connsiteX6" fmla="*/ 503544 w 550639"/>
                <a:gd name="connsiteY6" fmla="*/ 245601 h 477377"/>
                <a:gd name="connsiteX7" fmla="*/ 550639 w 550639"/>
                <a:gd name="connsiteY7" fmla="*/ 477377 h 477377"/>
                <a:gd name="connsiteX0" fmla="*/ 0 w 550639"/>
                <a:gd name="connsiteY0" fmla="*/ 404959 h 478779"/>
                <a:gd name="connsiteX1" fmla="*/ 57150 w 550639"/>
                <a:gd name="connsiteY1" fmla="*/ 265259 h 478779"/>
                <a:gd name="connsiteX2" fmla="*/ 133350 w 550639"/>
                <a:gd name="connsiteY2" fmla="*/ 87459 h 478779"/>
                <a:gd name="connsiteX3" fmla="*/ 266866 w 550639"/>
                <a:gd name="connsiteY3" fmla="*/ 1734 h 478779"/>
                <a:gd name="connsiteX4" fmla="*/ 368134 w 550639"/>
                <a:gd name="connsiteY4" fmla="*/ 35866 h 478779"/>
                <a:gd name="connsiteX5" fmla="*/ 434922 w 550639"/>
                <a:gd name="connsiteY5" fmla="*/ 106509 h 478779"/>
                <a:gd name="connsiteX6" fmla="*/ 503544 w 550639"/>
                <a:gd name="connsiteY6" fmla="*/ 247003 h 478779"/>
                <a:gd name="connsiteX7" fmla="*/ 550639 w 550639"/>
                <a:gd name="connsiteY7" fmla="*/ 478779 h 478779"/>
                <a:gd name="connsiteX0" fmla="*/ 0 w 568634"/>
                <a:gd name="connsiteY0" fmla="*/ 443059 h 478779"/>
                <a:gd name="connsiteX1" fmla="*/ 75145 w 568634"/>
                <a:gd name="connsiteY1" fmla="*/ 265259 h 478779"/>
                <a:gd name="connsiteX2" fmla="*/ 151345 w 568634"/>
                <a:gd name="connsiteY2" fmla="*/ 87459 h 478779"/>
                <a:gd name="connsiteX3" fmla="*/ 284861 w 568634"/>
                <a:gd name="connsiteY3" fmla="*/ 1734 h 478779"/>
                <a:gd name="connsiteX4" fmla="*/ 386129 w 568634"/>
                <a:gd name="connsiteY4" fmla="*/ 35866 h 478779"/>
                <a:gd name="connsiteX5" fmla="*/ 452917 w 568634"/>
                <a:gd name="connsiteY5" fmla="*/ 106509 h 478779"/>
                <a:gd name="connsiteX6" fmla="*/ 521539 w 568634"/>
                <a:gd name="connsiteY6" fmla="*/ 247003 h 478779"/>
                <a:gd name="connsiteX7" fmla="*/ 568634 w 568634"/>
                <a:gd name="connsiteY7" fmla="*/ 478779 h 478779"/>
                <a:gd name="connsiteX0" fmla="*/ 0 w 568634"/>
                <a:gd name="connsiteY0" fmla="*/ 443059 h 478779"/>
                <a:gd name="connsiteX1" fmla="*/ 69146 w 568634"/>
                <a:gd name="connsiteY1" fmla="*/ 262878 h 478779"/>
                <a:gd name="connsiteX2" fmla="*/ 151345 w 568634"/>
                <a:gd name="connsiteY2" fmla="*/ 87459 h 478779"/>
                <a:gd name="connsiteX3" fmla="*/ 284861 w 568634"/>
                <a:gd name="connsiteY3" fmla="*/ 1734 h 478779"/>
                <a:gd name="connsiteX4" fmla="*/ 386129 w 568634"/>
                <a:gd name="connsiteY4" fmla="*/ 35866 h 478779"/>
                <a:gd name="connsiteX5" fmla="*/ 452917 w 568634"/>
                <a:gd name="connsiteY5" fmla="*/ 106509 h 478779"/>
                <a:gd name="connsiteX6" fmla="*/ 521539 w 568634"/>
                <a:gd name="connsiteY6" fmla="*/ 247003 h 478779"/>
                <a:gd name="connsiteX7" fmla="*/ 568634 w 568634"/>
                <a:gd name="connsiteY7" fmla="*/ 478779 h 478779"/>
                <a:gd name="connsiteX0" fmla="*/ 0 w 584629"/>
                <a:gd name="connsiteY0" fmla="*/ 443059 h 443060"/>
                <a:gd name="connsiteX1" fmla="*/ 69146 w 584629"/>
                <a:gd name="connsiteY1" fmla="*/ 262878 h 443060"/>
                <a:gd name="connsiteX2" fmla="*/ 151345 w 584629"/>
                <a:gd name="connsiteY2" fmla="*/ 87459 h 443060"/>
                <a:gd name="connsiteX3" fmla="*/ 284861 w 584629"/>
                <a:gd name="connsiteY3" fmla="*/ 1734 h 443060"/>
                <a:gd name="connsiteX4" fmla="*/ 386129 w 584629"/>
                <a:gd name="connsiteY4" fmla="*/ 35866 h 443060"/>
                <a:gd name="connsiteX5" fmla="*/ 452917 w 584629"/>
                <a:gd name="connsiteY5" fmla="*/ 106509 h 443060"/>
                <a:gd name="connsiteX6" fmla="*/ 521539 w 584629"/>
                <a:gd name="connsiteY6" fmla="*/ 247003 h 443060"/>
                <a:gd name="connsiteX7" fmla="*/ 584629 w 584629"/>
                <a:gd name="connsiteY7" fmla="*/ 443060 h 44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4629" h="443060">
                  <a:moveTo>
                    <a:pt x="0" y="443059"/>
                  </a:moveTo>
                  <a:cubicBezTo>
                    <a:pt x="17462" y="399667"/>
                    <a:pt x="43922" y="322145"/>
                    <a:pt x="69146" y="262878"/>
                  </a:cubicBezTo>
                  <a:cubicBezTo>
                    <a:pt x="94370" y="203611"/>
                    <a:pt x="115393" y="130983"/>
                    <a:pt x="151345" y="87459"/>
                  </a:cubicBezTo>
                  <a:cubicBezTo>
                    <a:pt x="187298" y="43935"/>
                    <a:pt x="245730" y="10333"/>
                    <a:pt x="284861" y="1734"/>
                  </a:cubicBezTo>
                  <a:cubicBezTo>
                    <a:pt x="323992" y="-6865"/>
                    <a:pt x="358120" y="18404"/>
                    <a:pt x="386129" y="35866"/>
                  </a:cubicBezTo>
                  <a:cubicBezTo>
                    <a:pt x="414138" y="53328"/>
                    <a:pt x="452917" y="106509"/>
                    <a:pt x="452917" y="106509"/>
                  </a:cubicBezTo>
                  <a:lnTo>
                    <a:pt x="521539" y="247003"/>
                  </a:lnTo>
                  <a:cubicBezTo>
                    <a:pt x="523656" y="257586"/>
                    <a:pt x="582512" y="432477"/>
                    <a:pt x="584629" y="44306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10883239" y="2697596"/>
              <a:ext cx="488950" cy="452488"/>
            </a:xfrm>
            <a:custGeom>
              <a:avLst/>
              <a:gdLst>
                <a:gd name="connsiteX0" fmla="*/ 0 w 488950"/>
                <a:gd name="connsiteY0" fmla="*/ 452488 h 452488"/>
                <a:gd name="connsiteX1" fmla="*/ 165100 w 488950"/>
                <a:gd name="connsiteY1" fmla="*/ 52438 h 452488"/>
                <a:gd name="connsiteX2" fmla="*/ 330200 w 488950"/>
                <a:gd name="connsiteY2" fmla="*/ 46088 h 452488"/>
                <a:gd name="connsiteX3" fmla="*/ 488950 w 488950"/>
                <a:gd name="connsiteY3" fmla="*/ 433438 h 452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950" h="452488">
                  <a:moveTo>
                    <a:pt x="0" y="452488"/>
                  </a:moveTo>
                  <a:cubicBezTo>
                    <a:pt x="55033" y="286329"/>
                    <a:pt x="110067" y="120171"/>
                    <a:pt x="165100" y="52438"/>
                  </a:cubicBezTo>
                  <a:cubicBezTo>
                    <a:pt x="220133" y="-15295"/>
                    <a:pt x="276225" y="-17412"/>
                    <a:pt x="330200" y="46088"/>
                  </a:cubicBezTo>
                  <a:cubicBezTo>
                    <a:pt x="384175" y="109588"/>
                    <a:pt x="436562" y="271513"/>
                    <a:pt x="488950" y="433438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 bwMode="auto">
            <a:xfrm>
              <a:off x="10814788" y="2712498"/>
              <a:ext cx="633413" cy="467187"/>
            </a:xfrm>
            <a:custGeom>
              <a:avLst/>
              <a:gdLst>
                <a:gd name="connsiteX0" fmla="*/ 0 w 704850"/>
                <a:gd name="connsiteY0" fmla="*/ 431479 h 456879"/>
                <a:gd name="connsiteX1" fmla="*/ 266700 w 704850"/>
                <a:gd name="connsiteY1" fmla="*/ 37779 h 456879"/>
                <a:gd name="connsiteX2" fmla="*/ 495300 w 704850"/>
                <a:gd name="connsiteY2" fmla="*/ 63179 h 456879"/>
                <a:gd name="connsiteX3" fmla="*/ 704850 w 704850"/>
                <a:gd name="connsiteY3" fmla="*/ 456879 h 456879"/>
                <a:gd name="connsiteX0" fmla="*/ 0 w 654844"/>
                <a:gd name="connsiteY0" fmla="*/ 469728 h 469728"/>
                <a:gd name="connsiteX1" fmla="*/ 216694 w 654844"/>
                <a:gd name="connsiteY1" fmla="*/ 40309 h 469728"/>
                <a:gd name="connsiteX2" fmla="*/ 445294 w 654844"/>
                <a:gd name="connsiteY2" fmla="*/ 65709 h 469728"/>
                <a:gd name="connsiteX3" fmla="*/ 654844 w 654844"/>
                <a:gd name="connsiteY3" fmla="*/ 459409 h 469728"/>
                <a:gd name="connsiteX0" fmla="*/ 0 w 654844"/>
                <a:gd name="connsiteY0" fmla="*/ 449175 h 449175"/>
                <a:gd name="connsiteX1" fmla="*/ 103242 w 654844"/>
                <a:gd name="connsiteY1" fmla="*/ 145245 h 449175"/>
                <a:gd name="connsiteX2" fmla="*/ 216694 w 654844"/>
                <a:gd name="connsiteY2" fmla="*/ 19756 h 449175"/>
                <a:gd name="connsiteX3" fmla="*/ 445294 w 654844"/>
                <a:gd name="connsiteY3" fmla="*/ 45156 h 449175"/>
                <a:gd name="connsiteX4" fmla="*/ 654844 w 654844"/>
                <a:gd name="connsiteY4" fmla="*/ 438856 h 449175"/>
                <a:gd name="connsiteX0" fmla="*/ 0 w 621507"/>
                <a:gd name="connsiteY0" fmla="*/ 449175 h 467431"/>
                <a:gd name="connsiteX1" fmla="*/ 103242 w 621507"/>
                <a:gd name="connsiteY1" fmla="*/ 145245 h 467431"/>
                <a:gd name="connsiteX2" fmla="*/ 216694 w 621507"/>
                <a:gd name="connsiteY2" fmla="*/ 19756 h 467431"/>
                <a:gd name="connsiteX3" fmla="*/ 445294 w 621507"/>
                <a:gd name="connsiteY3" fmla="*/ 45156 h 467431"/>
                <a:gd name="connsiteX4" fmla="*/ 621507 w 621507"/>
                <a:gd name="connsiteY4" fmla="*/ 467431 h 467431"/>
                <a:gd name="connsiteX0" fmla="*/ 0 w 621507"/>
                <a:gd name="connsiteY0" fmla="*/ 452022 h 470278"/>
                <a:gd name="connsiteX1" fmla="*/ 117530 w 621507"/>
                <a:gd name="connsiteY1" fmla="*/ 193336 h 470278"/>
                <a:gd name="connsiteX2" fmla="*/ 216694 w 621507"/>
                <a:gd name="connsiteY2" fmla="*/ 22603 h 470278"/>
                <a:gd name="connsiteX3" fmla="*/ 445294 w 621507"/>
                <a:gd name="connsiteY3" fmla="*/ 48003 h 470278"/>
                <a:gd name="connsiteX4" fmla="*/ 621507 w 621507"/>
                <a:gd name="connsiteY4" fmla="*/ 470278 h 470278"/>
                <a:gd name="connsiteX0" fmla="*/ 0 w 621507"/>
                <a:gd name="connsiteY0" fmla="*/ 456075 h 474331"/>
                <a:gd name="connsiteX1" fmla="*/ 117530 w 621507"/>
                <a:gd name="connsiteY1" fmla="*/ 197389 h 474331"/>
                <a:gd name="connsiteX2" fmla="*/ 216694 w 621507"/>
                <a:gd name="connsiteY2" fmla="*/ 26656 h 474331"/>
                <a:gd name="connsiteX3" fmla="*/ 409575 w 621507"/>
                <a:gd name="connsiteY3" fmla="*/ 44913 h 474331"/>
                <a:gd name="connsiteX4" fmla="*/ 621507 w 621507"/>
                <a:gd name="connsiteY4" fmla="*/ 474331 h 474331"/>
                <a:gd name="connsiteX0" fmla="*/ 0 w 633413"/>
                <a:gd name="connsiteY0" fmla="*/ 456075 h 467187"/>
                <a:gd name="connsiteX1" fmla="*/ 117530 w 633413"/>
                <a:gd name="connsiteY1" fmla="*/ 197389 h 467187"/>
                <a:gd name="connsiteX2" fmla="*/ 216694 w 633413"/>
                <a:gd name="connsiteY2" fmla="*/ 26656 h 467187"/>
                <a:gd name="connsiteX3" fmla="*/ 409575 w 633413"/>
                <a:gd name="connsiteY3" fmla="*/ 44913 h 467187"/>
                <a:gd name="connsiteX4" fmla="*/ 633413 w 633413"/>
                <a:gd name="connsiteY4" fmla="*/ 467187 h 46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3413" h="467187">
                  <a:moveTo>
                    <a:pt x="0" y="456075"/>
                  </a:moveTo>
                  <a:cubicBezTo>
                    <a:pt x="14826" y="425264"/>
                    <a:pt x="81414" y="268959"/>
                    <a:pt x="117530" y="197389"/>
                  </a:cubicBezTo>
                  <a:cubicBezTo>
                    <a:pt x="153646" y="125819"/>
                    <a:pt x="168020" y="52069"/>
                    <a:pt x="216694" y="26656"/>
                  </a:cubicBezTo>
                  <a:cubicBezTo>
                    <a:pt x="265368" y="1243"/>
                    <a:pt x="336550" y="-24937"/>
                    <a:pt x="409575" y="44913"/>
                  </a:cubicBezTo>
                  <a:cubicBezTo>
                    <a:pt x="482600" y="114763"/>
                    <a:pt x="565150" y="305262"/>
                    <a:pt x="633413" y="467187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 bwMode="auto">
            <a:xfrm>
              <a:off x="10883973" y="2736585"/>
              <a:ext cx="515479" cy="447703"/>
            </a:xfrm>
            <a:custGeom>
              <a:avLst/>
              <a:gdLst>
                <a:gd name="connsiteX0" fmla="*/ 0 w 527050"/>
                <a:gd name="connsiteY0" fmla="*/ 376771 h 433921"/>
                <a:gd name="connsiteX1" fmla="*/ 57150 w 527050"/>
                <a:gd name="connsiteY1" fmla="*/ 237071 h 433921"/>
                <a:gd name="connsiteX2" fmla="*/ 133350 w 527050"/>
                <a:gd name="connsiteY2" fmla="*/ 59271 h 433921"/>
                <a:gd name="connsiteX3" fmla="*/ 254000 w 527050"/>
                <a:gd name="connsiteY3" fmla="*/ 2121 h 433921"/>
                <a:gd name="connsiteX4" fmla="*/ 381000 w 527050"/>
                <a:gd name="connsiteY4" fmla="*/ 52921 h 433921"/>
                <a:gd name="connsiteX5" fmla="*/ 520700 w 527050"/>
                <a:gd name="connsiteY5" fmla="*/ 402171 h 433921"/>
                <a:gd name="connsiteX6" fmla="*/ 520700 w 527050"/>
                <a:gd name="connsiteY6" fmla="*/ 402171 h 433921"/>
                <a:gd name="connsiteX7" fmla="*/ 527050 w 527050"/>
                <a:gd name="connsiteY7" fmla="*/ 433921 h 433921"/>
                <a:gd name="connsiteX0" fmla="*/ 0 w 698393"/>
                <a:gd name="connsiteY0" fmla="*/ 376771 h 449796"/>
                <a:gd name="connsiteX1" fmla="*/ 57150 w 698393"/>
                <a:gd name="connsiteY1" fmla="*/ 237071 h 449796"/>
                <a:gd name="connsiteX2" fmla="*/ 133350 w 698393"/>
                <a:gd name="connsiteY2" fmla="*/ 59271 h 449796"/>
                <a:gd name="connsiteX3" fmla="*/ 254000 w 698393"/>
                <a:gd name="connsiteY3" fmla="*/ 2121 h 449796"/>
                <a:gd name="connsiteX4" fmla="*/ 381000 w 698393"/>
                <a:gd name="connsiteY4" fmla="*/ 52921 h 449796"/>
                <a:gd name="connsiteX5" fmla="*/ 520700 w 698393"/>
                <a:gd name="connsiteY5" fmla="*/ 402171 h 449796"/>
                <a:gd name="connsiteX6" fmla="*/ 520700 w 698393"/>
                <a:gd name="connsiteY6" fmla="*/ 402171 h 449796"/>
                <a:gd name="connsiteX7" fmla="*/ 698393 w 698393"/>
                <a:gd name="connsiteY7" fmla="*/ 449796 h 449796"/>
                <a:gd name="connsiteX0" fmla="*/ 0 w 698393"/>
                <a:gd name="connsiteY0" fmla="*/ 376771 h 449796"/>
                <a:gd name="connsiteX1" fmla="*/ 57150 w 698393"/>
                <a:gd name="connsiteY1" fmla="*/ 237071 h 449796"/>
                <a:gd name="connsiteX2" fmla="*/ 133350 w 698393"/>
                <a:gd name="connsiteY2" fmla="*/ 59271 h 449796"/>
                <a:gd name="connsiteX3" fmla="*/ 254000 w 698393"/>
                <a:gd name="connsiteY3" fmla="*/ 2121 h 449796"/>
                <a:gd name="connsiteX4" fmla="*/ 381000 w 698393"/>
                <a:gd name="connsiteY4" fmla="*/ 52921 h 449796"/>
                <a:gd name="connsiteX5" fmla="*/ 520700 w 698393"/>
                <a:gd name="connsiteY5" fmla="*/ 402171 h 449796"/>
                <a:gd name="connsiteX6" fmla="*/ 470956 w 698393"/>
                <a:gd name="connsiteY6" fmla="*/ 271996 h 449796"/>
                <a:gd name="connsiteX7" fmla="*/ 698393 w 698393"/>
                <a:gd name="connsiteY7" fmla="*/ 449796 h 449796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470956 w 698393"/>
                <a:gd name="connsiteY6" fmla="*/ 269922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04119 w 698393"/>
                <a:gd name="connsiteY6" fmla="*/ 273097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31755 w 698393"/>
                <a:gd name="connsiteY6" fmla="*/ 336597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37282 w 698393"/>
                <a:gd name="connsiteY6" fmla="*/ 371522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37282 w 698393"/>
                <a:gd name="connsiteY6" fmla="*/ 371522 h 447722"/>
                <a:gd name="connsiteX7" fmla="*/ 698393 w 698393"/>
                <a:gd name="connsiteY7" fmla="*/ 447722 h 447722"/>
                <a:gd name="connsiteX0" fmla="*/ 0 w 698393"/>
                <a:gd name="connsiteY0" fmla="*/ 374680 h 447705"/>
                <a:gd name="connsiteX1" fmla="*/ 57150 w 698393"/>
                <a:gd name="connsiteY1" fmla="*/ 234980 h 447705"/>
                <a:gd name="connsiteX2" fmla="*/ 133350 w 698393"/>
                <a:gd name="connsiteY2" fmla="*/ 57180 h 447705"/>
                <a:gd name="connsiteX3" fmla="*/ 254000 w 698393"/>
                <a:gd name="connsiteY3" fmla="*/ 30 h 447705"/>
                <a:gd name="connsiteX4" fmla="*/ 381000 w 698393"/>
                <a:gd name="connsiteY4" fmla="*/ 50830 h 447705"/>
                <a:gd name="connsiteX5" fmla="*/ 415684 w 698393"/>
                <a:gd name="connsiteY5" fmla="*/ 146080 h 447705"/>
                <a:gd name="connsiteX6" fmla="*/ 537282 w 698393"/>
                <a:gd name="connsiteY6" fmla="*/ 371505 h 447705"/>
                <a:gd name="connsiteX7" fmla="*/ 698393 w 698393"/>
                <a:gd name="connsiteY7" fmla="*/ 447705 h 447705"/>
                <a:gd name="connsiteX0" fmla="*/ 0 w 698393"/>
                <a:gd name="connsiteY0" fmla="*/ 374722 h 447747"/>
                <a:gd name="connsiteX1" fmla="*/ 57150 w 698393"/>
                <a:gd name="connsiteY1" fmla="*/ 235022 h 447747"/>
                <a:gd name="connsiteX2" fmla="*/ 133350 w 698393"/>
                <a:gd name="connsiteY2" fmla="*/ 57222 h 447747"/>
                <a:gd name="connsiteX3" fmla="*/ 254000 w 698393"/>
                <a:gd name="connsiteY3" fmla="*/ 72 h 447747"/>
                <a:gd name="connsiteX4" fmla="*/ 347836 w 698393"/>
                <a:gd name="connsiteY4" fmla="*/ 47697 h 447747"/>
                <a:gd name="connsiteX5" fmla="*/ 415684 w 698393"/>
                <a:gd name="connsiteY5" fmla="*/ 146122 h 447747"/>
                <a:gd name="connsiteX6" fmla="*/ 537282 w 698393"/>
                <a:gd name="connsiteY6" fmla="*/ 371547 h 447747"/>
                <a:gd name="connsiteX7" fmla="*/ 698393 w 698393"/>
                <a:gd name="connsiteY7" fmla="*/ 447747 h 447747"/>
                <a:gd name="connsiteX0" fmla="*/ 0 w 831046"/>
                <a:gd name="connsiteY0" fmla="*/ 435047 h 447747"/>
                <a:gd name="connsiteX1" fmla="*/ 189803 w 831046"/>
                <a:gd name="connsiteY1" fmla="*/ 235022 h 447747"/>
                <a:gd name="connsiteX2" fmla="*/ 266003 w 831046"/>
                <a:gd name="connsiteY2" fmla="*/ 57222 h 447747"/>
                <a:gd name="connsiteX3" fmla="*/ 386653 w 831046"/>
                <a:gd name="connsiteY3" fmla="*/ 72 h 447747"/>
                <a:gd name="connsiteX4" fmla="*/ 480489 w 831046"/>
                <a:gd name="connsiteY4" fmla="*/ 47697 h 447747"/>
                <a:gd name="connsiteX5" fmla="*/ 548337 w 831046"/>
                <a:gd name="connsiteY5" fmla="*/ 146122 h 447747"/>
                <a:gd name="connsiteX6" fmla="*/ 669935 w 831046"/>
                <a:gd name="connsiteY6" fmla="*/ 371547 h 447747"/>
                <a:gd name="connsiteX7" fmla="*/ 831046 w 831046"/>
                <a:gd name="connsiteY7" fmla="*/ 447747 h 447747"/>
                <a:gd name="connsiteX0" fmla="*/ 0 w 831046"/>
                <a:gd name="connsiteY0" fmla="*/ 435047 h 447747"/>
                <a:gd name="connsiteX1" fmla="*/ 189803 w 831046"/>
                <a:gd name="connsiteY1" fmla="*/ 235022 h 447747"/>
                <a:gd name="connsiteX2" fmla="*/ 266003 w 831046"/>
                <a:gd name="connsiteY2" fmla="*/ 57222 h 447747"/>
                <a:gd name="connsiteX3" fmla="*/ 386653 w 831046"/>
                <a:gd name="connsiteY3" fmla="*/ 72 h 447747"/>
                <a:gd name="connsiteX4" fmla="*/ 480489 w 831046"/>
                <a:gd name="connsiteY4" fmla="*/ 47697 h 447747"/>
                <a:gd name="connsiteX5" fmla="*/ 548337 w 831046"/>
                <a:gd name="connsiteY5" fmla="*/ 146122 h 447747"/>
                <a:gd name="connsiteX6" fmla="*/ 669935 w 831046"/>
                <a:gd name="connsiteY6" fmla="*/ 371547 h 447747"/>
                <a:gd name="connsiteX7" fmla="*/ 831046 w 831046"/>
                <a:gd name="connsiteY7" fmla="*/ 447747 h 447747"/>
                <a:gd name="connsiteX0" fmla="*/ 0 w 831046"/>
                <a:gd name="connsiteY0" fmla="*/ 435047 h 447747"/>
                <a:gd name="connsiteX1" fmla="*/ 211912 w 831046"/>
                <a:gd name="connsiteY1" fmla="*/ 225497 h 447747"/>
                <a:gd name="connsiteX2" fmla="*/ 266003 w 831046"/>
                <a:gd name="connsiteY2" fmla="*/ 57222 h 447747"/>
                <a:gd name="connsiteX3" fmla="*/ 386653 w 831046"/>
                <a:gd name="connsiteY3" fmla="*/ 72 h 447747"/>
                <a:gd name="connsiteX4" fmla="*/ 480489 w 831046"/>
                <a:gd name="connsiteY4" fmla="*/ 47697 h 447747"/>
                <a:gd name="connsiteX5" fmla="*/ 548337 w 831046"/>
                <a:gd name="connsiteY5" fmla="*/ 146122 h 447747"/>
                <a:gd name="connsiteX6" fmla="*/ 669935 w 831046"/>
                <a:gd name="connsiteY6" fmla="*/ 371547 h 447747"/>
                <a:gd name="connsiteX7" fmla="*/ 831046 w 831046"/>
                <a:gd name="connsiteY7" fmla="*/ 447747 h 447747"/>
                <a:gd name="connsiteX0" fmla="*/ 0 w 831046"/>
                <a:gd name="connsiteY0" fmla="*/ 436421 h 449121"/>
                <a:gd name="connsiteX1" fmla="*/ 211912 w 831046"/>
                <a:gd name="connsiteY1" fmla="*/ 226871 h 449121"/>
                <a:gd name="connsiteX2" fmla="*/ 332330 w 831046"/>
                <a:gd name="connsiteY2" fmla="*/ 33196 h 449121"/>
                <a:gd name="connsiteX3" fmla="*/ 386653 w 831046"/>
                <a:gd name="connsiteY3" fmla="*/ 1446 h 449121"/>
                <a:gd name="connsiteX4" fmla="*/ 480489 w 831046"/>
                <a:gd name="connsiteY4" fmla="*/ 49071 h 449121"/>
                <a:gd name="connsiteX5" fmla="*/ 548337 w 831046"/>
                <a:gd name="connsiteY5" fmla="*/ 147496 h 449121"/>
                <a:gd name="connsiteX6" fmla="*/ 669935 w 831046"/>
                <a:gd name="connsiteY6" fmla="*/ 372921 h 449121"/>
                <a:gd name="connsiteX7" fmla="*/ 831046 w 831046"/>
                <a:gd name="connsiteY7" fmla="*/ 449121 h 449121"/>
                <a:gd name="connsiteX0" fmla="*/ 0 w 831046"/>
                <a:gd name="connsiteY0" fmla="*/ 435877 h 448577"/>
                <a:gd name="connsiteX1" fmla="*/ 187041 w 831046"/>
                <a:gd name="connsiteY1" fmla="*/ 200133 h 448577"/>
                <a:gd name="connsiteX2" fmla="*/ 332330 w 831046"/>
                <a:gd name="connsiteY2" fmla="*/ 32652 h 448577"/>
                <a:gd name="connsiteX3" fmla="*/ 386653 w 831046"/>
                <a:gd name="connsiteY3" fmla="*/ 902 h 448577"/>
                <a:gd name="connsiteX4" fmla="*/ 480489 w 831046"/>
                <a:gd name="connsiteY4" fmla="*/ 48527 h 448577"/>
                <a:gd name="connsiteX5" fmla="*/ 548337 w 831046"/>
                <a:gd name="connsiteY5" fmla="*/ 146952 h 448577"/>
                <a:gd name="connsiteX6" fmla="*/ 669935 w 831046"/>
                <a:gd name="connsiteY6" fmla="*/ 372377 h 448577"/>
                <a:gd name="connsiteX7" fmla="*/ 831046 w 831046"/>
                <a:gd name="connsiteY7" fmla="*/ 448577 h 448577"/>
                <a:gd name="connsiteX0" fmla="*/ 0 w 831046"/>
                <a:gd name="connsiteY0" fmla="*/ 435003 h 447703"/>
                <a:gd name="connsiteX1" fmla="*/ 187041 w 831046"/>
                <a:gd name="connsiteY1" fmla="*/ 199259 h 447703"/>
                <a:gd name="connsiteX2" fmla="*/ 278441 w 831046"/>
                <a:gd name="connsiteY2" fmla="*/ 43684 h 447703"/>
                <a:gd name="connsiteX3" fmla="*/ 386653 w 831046"/>
                <a:gd name="connsiteY3" fmla="*/ 28 h 447703"/>
                <a:gd name="connsiteX4" fmla="*/ 480489 w 831046"/>
                <a:gd name="connsiteY4" fmla="*/ 47653 h 447703"/>
                <a:gd name="connsiteX5" fmla="*/ 548337 w 831046"/>
                <a:gd name="connsiteY5" fmla="*/ 146078 h 447703"/>
                <a:gd name="connsiteX6" fmla="*/ 669935 w 831046"/>
                <a:gd name="connsiteY6" fmla="*/ 371503 h 447703"/>
                <a:gd name="connsiteX7" fmla="*/ 831046 w 831046"/>
                <a:gd name="connsiteY7" fmla="*/ 447703 h 447703"/>
                <a:gd name="connsiteX0" fmla="*/ 0 w 897372"/>
                <a:gd name="connsiteY0" fmla="*/ 435003 h 447703"/>
                <a:gd name="connsiteX1" fmla="*/ 253367 w 897372"/>
                <a:gd name="connsiteY1" fmla="*/ 199259 h 447703"/>
                <a:gd name="connsiteX2" fmla="*/ 344767 w 897372"/>
                <a:gd name="connsiteY2" fmla="*/ 43684 h 447703"/>
                <a:gd name="connsiteX3" fmla="*/ 452979 w 897372"/>
                <a:gd name="connsiteY3" fmla="*/ 28 h 447703"/>
                <a:gd name="connsiteX4" fmla="*/ 546815 w 897372"/>
                <a:gd name="connsiteY4" fmla="*/ 47653 h 447703"/>
                <a:gd name="connsiteX5" fmla="*/ 614663 w 897372"/>
                <a:gd name="connsiteY5" fmla="*/ 146078 h 447703"/>
                <a:gd name="connsiteX6" fmla="*/ 736261 w 897372"/>
                <a:gd name="connsiteY6" fmla="*/ 371503 h 447703"/>
                <a:gd name="connsiteX7" fmla="*/ 897372 w 897372"/>
                <a:gd name="connsiteY7" fmla="*/ 447703 h 447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7372" h="447703">
                  <a:moveTo>
                    <a:pt x="0" y="435003"/>
                  </a:moveTo>
                  <a:cubicBezTo>
                    <a:pt x="183279" y="315411"/>
                    <a:pt x="195906" y="264479"/>
                    <a:pt x="253367" y="199259"/>
                  </a:cubicBezTo>
                  <a:cubicBezTo>
                    <a:pt x="310828" y="134039"/>
                    <a:pt x="311498" y="76889"/>
                    <a:pt x="344767" y="43684"/>
                  </a:cubicBezTo>
                  <a:cubicBezTo>
                    <a:pt x="378036" y="10479"/>
                    <a:pt x="419304" y="-633"/>
                    <a:pt x="452979" y="28"/>
                  </a:cubicBezTo>
                  <a:cubicBezTo>
                    <a:pt x="486654" y="689"/>
                    <a:pt x="519868" y="23311"/>
                    <a:pt x="546815" y="47653"/>
                  </a:cubicBezTo>
                  <a:cubicBezTo>
                    <a:pt x="573762" y="71995"/>
                    <a:pt x="614663" y="146078"/>
                    <a:pt x="614663" y="146078"/>
                  </a:cubicBezTo>
                  <a:lnTo>
                    <a:pt x="736261" y="371503"/>
                  </a:lnTo>
                  <a:cubicBezTo>
                    <a:pt x="788123" y="407486"/>
                    <a:pt x="895255" y="437120"/>
                    <a:pt x="897372" y="447703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 bwMode="auto">
            <a:xfrm>
              <a:off x="10226675" y="2703689"/>
              <a:ext cx="609600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 bwMode="auto">
            <a:xfrm>
              <a:off x="10167108" y="2703689"/>
              <a:ext cx="727702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 bwMode="auto">
            <a:xfrm>
              <a:off x="10249886" y="2711382"/>
              <a:ext cx="556108" cy="489789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269981 w 987246"/>
                <a:gd name="connsiteY6" fmla="*/ 353264 h 489789"/>
                <a:gd name="connsiteX7" fmla="*/ 0 w 987246"/>
                <a:gd name="connsiteY7" fmla="*/ 470739 h 489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7246" h="489789">
                  <a:moveTo>
                    <a:pt x="987246" y="489789"/>
                  </a:moveTo>
                  <a:cubicBezTo>
                    <a:pt x="952850" y="455128"/>
                    <a:pt x="829210" y="464389"/>
                    <a:pt x="771168" y="365964"/>
                  </a:cubicBezTo>
                  <a:cubicBezTo>
                    <a:pt x="713126" y="267539"/>
                    <a:pt x="706377" y="207214"/>
                    <a:pt x="672814" y="146889"/>
                  </a:cubicBezTo>
                  <a:cubicBezTo>
                    <a:pt x="639251" y="86564"/>
                    <a:pt x="606008" y="19889"/>
                    <a:pt x="569787" y="4014"/>
                  </a:cubicBezTo>
                  <a:cubicBezTo>
                    <a:pt x="533566" y="-11861"/>
                    <a:pt x="489354" y="22535"/>
                    <a:pt x="455487" y="51639"/>
                  </a:cubicBezTo>
                  <a:cubicBezTo>
                    <a:pt x="421620" y="80743"/>
                    <a:pt x="397505" y="128368"/>
                    <a:pt x="366587" y="178639"/>
                  </a:cubicBezTo>
                  <a:cubicBezTo>
                    <a:pt x="335669" y="228910"/>
                    <a:pt x="331079" y="304581"/>
                    <a:pt x="269981" y="353264"/>
                  </a:cubicBezTo>
                  <a:cubicBezTo>
                    <a:pt x="208883" y="401947"/>
                    <a:pt x="158928" y="448249"/>
                    <a:pt x="0" y="470739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74"/>
            <p:cNvSpPr/>
            <p:nvPr/>
          </p:nvSpPr>
          <p:spPr bwMode="auto">
            <a:xfrm>
              <a:off x="10240698" y="2723792"/>
              <a:ext cx="572838" cy="473914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1162698 w 1162698"/>
                <a:gd name="connsiteY0" fmla="*/ 492964 h 492964"/>
                <a:gd name="connsiteX1" fmla="*/ 771168 w 1162698"/>
                <a:gd name="connsiteY1" fmla="*/ 365964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162698 w 1162698"/>
                <a:gd name="connsiteY0" fmla="*/ 492964 h 492964"/>
                <a:gd name="connsiteX1" fmla="*/ 778186 w 1162698"/>
                <a:gd name="connsiteY1" fmla="*/ 324689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485895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542040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66215 w 1266215"/>
                <a:gd name="connsiteY0" fmla="*/ 469152 h 473914"/>
                <a:gd name="connsiteX1" fmla="*/ 897494 w 1266215"/>
                <a:gd name="connsiteY1" fmla="*/ 324689 h 473914"/>
                <a:gd name="connsiteX2" fmla="*/ 792122 w 1266215"/>
                <a:gd name="connsiteY2" fmla="*/ 146889 h 473914"/>
                <a:gd name="connsiteX3" fmla="*/ 689095 w 1266215"/>
                <a:gd name="connsiteY3" fmla="*/ 4014 h 473914"/>
                <a:gd name="connsiteX4" fmla="*/ 574795 w 1266215"/>
                <a:gd name="connsiteY4" fmla="*/ 51639 h 473914"/>
                <a:gd name="connsiteX5" fmla="*/ 542040 w 1266215"/>
                <a:gd name="connsiteY5" fmla="*/ 178639 h 473914"/>
                <a:gd name="connsiteX6" fmla="*/ 428745 w 1266215"/>
                <a:gd name="connsiteY6" fmla="*/ 353264 h 473914"/>
                <a:gd name="connsiteX7" fmla="*/ 0 w 1266215"/>
                <a:gd name="connsiteY7" fmla="*/ 473914 h 473914"/>
                <a:gd name="connsiteX0" fmla="*/ 1266215 w 1266215"/>
                <a:gd name="connsiteY0" fmla="*/ 469152 h 473914"/>
                <a:gd name="connsiteX1" fmla="*/ 897494 w 1266215"/>
                <a:gd name="connsiteY1" fmla="*/ 324689 h 473914"/>
                <a:gd name="connsiteX2" fmla="*/ 792122 w 1266215"/>
                <a:gd name="connsiteY2" fmla="*/ 146889 h 473914"/>
                <a:gd name="connsiteX3" fmla="*/ 689095 w 1266215"/>
                <a:gd name="connsiteY3" fmla="*/ 4014 h 473914"/>
                <a:gd name="connsiteX4" fmla="*/ 574795 w 1266215"/>
                <a:gd name="connsiteY4" fmla="*/ 51639 h 473914"/>
                <a:gd name="connsiteX5" fmla="*/ 542040 w 1266215"/>
                <a:gd name="connsiteY5" fmla="*/ 178639 h 473914"/>
                <a:gd name="connsiteX6" fmla="*/ 428745 w 1266215"/>
                <a:gd name="connsiteY6" fmla="*/ 353264 h 473914"/>
                <a:gd name="connsiteX7" fmla="*/ 0 w 1266215"/>
                <a:gd name="connsiteY7" fmla="*/ 473914 h 473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215" h="473914">
                  <a:moveTo>
                    <a:pt x="1266215" y="469152"/>
                  </a:moveTo>
                  <a:cubicBezTo>
                    <a:pt x="1016010" y="403534"/>
                    <a:pt x="976509" y="378399"/>
                    <a:pt x="897494" y="324689"/>
                  </a:cubicBezTo>
                  <a:cubicBezTo>
                    <a:pt x="818479" y="270979"/>
                    <a:pt x="826855" y="200335"/>
                    <a:pt x="792122" y="146889"/>
                  </a:cubicBezTo>
                  <a:cubicBezTo>
                    <a:pt x="757389" y="93443"/>
                    <a:pt x="725316" y="19889"/>
                    <a:pt x="689095" y="4014"/>
                  </a:cubicBezTo>
                  <a:cubicBezTo>
                    <a:pt x="652874" y="-11861"/>
                    <a:pt x="599304" y="22535"/>
                    <a:pt x="574795" y="51639"/>
                  </a:cubicBezTo>
                  <a:cubicBezTo>
                    <a:pt x="550286" y="80743"/>
                    <a:pt x="566382" y="128368"/>
                    <a:pt x="542040" y="178639"/>
                  </a:cubicBezTo>
                  <a:cubicBezTo>
                    <a:pt x="517698" y="228910"/>
                    <a:pt x="519085" y="304052"/>
                    <a:pt x="428745" y="353264"/>
                  </a:cubicBezTo>
                  <a:cubicBezTo>
                    <a:pt x="338405" y="402476"/>
                    <a:pt x="158928" y="451424"/>
                    <a:pt x="0" y="473914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 bwMode="auto">
            <a:xfrm>
              <a:off x="9630749" y="2698899"/>
              <a:ext cx="631545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 bwMode="auto">
            <a:xfrm>
              <a:off x="9663994" y="2711381"/>
              <a:ext cx="556108" cy="489789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269981 w 987246"/>
                <a:gd name="connsiteY6" fmla="*/ 353264 h 489789"/>
                <a:gd name="connsiteX7" fmla="*/ 0 w 987246"/>
                <a:gd name="connsiteY7" fmla="*/ 470739 h 489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7246" h="489789">
                  <a:moveTo>
                    <a:pt x="987246" y="489789"/>
                  </a:moveTo>
                  <a:cubicBezTo>
                    <a:pt x="952850" y="455128"/>
                    <a:pt x="829210" y="464389"/>
                    <a:pt x="771168" y="365964"/>
                  </a:cubicBezTo>
                  <a:cubicBezTo>
                    <a:pt x="713126" y="267539"/>
                    <a:pt x="706377" y="207214"/>
                    <a:pt x="672814" y="146889"/>
                  </a:cubicBezTo>
                  <a:cubicBezTo>
                    <a:pt x="639251" y="86564"/>
                    <a:pt x="606008" y="19889"/>
                    <a:pt x="569787" y="4014"/>
                  </a:cubicBezTo>
                  <a:cubicBezTo>
                    <a:pt x="533566" y="-11861"/>
                    <a:pt x="489354" y="22535"/>
                    <a:pt x="455487" y="51639"/>
                  </a:cubicBezTo>
                  <a:cubicBezTo>
                    <a:pt x="421620" y="80743"/>
                    <a:pt x="397505" y="128368"/>
                    <a:pt x="366587" y="178639"/>
                  </a:cubicBezTo>
                  <a:cubicBezTo>
                    <a:pt x="335669" y="228910"/>
                    <a:pt x="331079" y="304581"/>
                    <a:pt x="269981" y="353264"/>
                  </a:cubicBezTo>
                  <a:cubicBezTo>
                    <a:pt x="208883" y="401947"/>
                    <a:pt x="158928" y="448249"/>
                    <a:pt x="0" y="470739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 bwMode="auto">
            <a:xfrm>
              <a:off x="9072630" y="2716892"/>
              <a:ext cx="556108" cy="470739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269981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68358 h 470739"/>
                <a:gd name="connsiteX1" fmla="*/ 771168 w 987246"/>
                <a:gd name="connsiteY1" fmla="*/ 365964 h 470739"/>
                <a:gd name="connsiteX2" fmla="*/ 672814 w 987246"/>
                <a:gd name="connsiteY2" fmla="*/ 146889 h 470739"/>
                <a:gd name="connsiteX3" fmla="*/ 569787 w 987246"/>
                <a:gd name="connsiteY3" fmla="*/ 4014 h 470739"/>
                <a:gd name="connsiteX4" fmla="*/ 455487 w 987246"/>
                <a:gd name="connsiteY4" fmla="*/ 51639 h 470739"/>
                <a:gd name="connsiteX5" fmla="*/ 366587 w 987246"/>
                <a:gd name="connsiteY5" fmla="*/ 178639 h 470739"/>
                <a:gd name="connsiteX6" fmla="*/ 269981 w 987246"/>
                <a:gd name="connsiteY6" fmla="*/ 353264 h 470739"/>
                <a:gd name="connsiteX7" fmla="*/ 0 w 987246"/>
                <a:gd name="connsiteY7" fmla="*/ 470739 h 470739"/>
                <a:gd name="connsiteX0" fmla="*/ 987246 w 987246"/>
                <a:gd name="connsiteY0" fmla="*/ 468358 h 470739"/>
                <a:gd name="connsiteX1" fmla="*/ 771168 w 987246"/>
                <a:gd name="connsiteY1" fmla="*/ 365964 h 470739"/>
                <a:gd name="connsiteX2" fmla="*/ 672814 w 987246"/>
                <a:gd name="connsiteY2" fmla="*/ 146889 h 470739"/>
                <a:gd name="connsiteX3" fmla="*/ 569787 w 987246"/>
                <a:gd name="connsiteY3" fmla="*/ 4014 h 470739"/>
                <a:gd name="connsiteX4" fmla="*/ 455487 w 987246"/>
                <a:gd name="connsiteY4" fmla="*/ 51639 h 470739"/>
                <a:gd name="connsiteX5" fmla="*/ 366587 w 987246"/>
                <a:gd name="connsiteY5" fmla="*/ 178639 h 470739"/>
                <a:gd name="connsiteX6" fmla="*/ 269981 w 987246"/>
                <a:gd name="connsiteY6" fmla="*/ 353264 h 470739"/>
                <a:gd name="connsiteX7" fmla="*/ 0 w 987246"/>
                <a:gd name="connsiteY7" fmla="*/ 470739 h 470739"/>
                <a:gd name="connsiteX0" fmla="*/ 987246 w 987246"/>
                <a:gd name="connsiteY0" fmla="*/ 468358 h 470739"/>
                <a:gd name="connsiteX1" fmla="*/ 800760 w 987246"/>
                <a:gd name="connsiteY1" fmla="*/ 365964 h 470739"/>
                <a:gd name="connsiteX2" fmla="*/ 672814 w 987246"/>
                <a:gd name="connsiteY2" fmla="*/ 146889 h 470739"/>
                <a:gd name="connsiteX3" fmla="*/ 569787 w 987246"/>
                <a:gd name="connsiteY3" fmla="*/ 4014 h 470739"/>
                <a:gd name="connsiteX4" fmla="*/ 455487 w 987246"/>
                <a:gd name="connsiteY4" fmla="*/ 51639 h 470739"/>
                <a:gd name="connsiteX5" fmla="*/ 366587 w 987246"/>
                <a:gd name="connsiteY5" fmla="*/ 178639 h 470739"/>
                <a:gd name="connsiteX6" fmla="*/ 269981 w 987246"/>
                <a:gd name="connsiteY6" fmla="*/ 353264 h 470739"/>
                <a:gd name="connsiteX7" fmla="*/ 0 w 987246"/>
                <a:gd name="connsiteY7" fmla="*/ 470739 h 470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7246" h="470739">
                  <a:moveTo>
                    <a:pt x="987246" y="468358"/>
                  </a:moveTo>
                  <a:cubicBezTo>
                    <a:pt x="758390" y="367022"/>
                    <a:pt x="853165" y="419542"/>
                    <a:pt x="800760" y="365964"/>
                  </a:cubicBezTo>
                  <a:cubicBezTo>
                    <a:pt x="748355" y="312386"/>
                    <a:pt x="711309" y="207214"/>
                    <a:pt x="672814" y="146889"/>
                  </a:cubicBezTo>
                  <a:cubicBezTo>
                    <a:pt x="634319" y="86564"/>
                    <a:pt x="606008" y="19889"/>
                    <a:pt x="569787" y="4014"/>
                  </a:cubicBezTo>
                  <a:cubicBezTo>
                    <a:pt x="533566" y="-11861"/>
                    <a:pt x="489354" y="22535"/>
                    <a:pt x="455487" y="51639"/>
                  </a:cubicBezTo>
                  <a:cubicBezTo>
                    <a:pt x="421620" y="80743"/>
                    <a:pt x="397505" y="128368"/>
                    <a:pt x="366587" y="178639"/>
                  </a:cubicBezTo>
                  <a:cubicBezTo>
                    <a:pt x="335669" y="228910"/>
                    <a:pt x="331079" y="304581"/>
                    <a:pt x="269981" y="353264"/>
                  </a:cubicBezTo>
                  <a:cubicBezTo>
                    <a:pt x="208883" y="401947"/>
                    <a:pt x="158928" y="448249"/>
                    <a:pt x="0" y="470739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9044567" y="2689396"/>
              <a:ext cx="609600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8436336" y="2681214"/>
              <a:ext cx="684109" cy="470687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568076 w 568076"/>
                <a:gd name="connsiteY0" fmla="*/ 464961 h 471311"/>
                <a:gd name="connsiteX1" fmla="*/ 476001 w 568076"/>
                <a:gd name="connsiteY1" fmla="*/ 344311 h 471311"/>
                <a:gd name="connsiteX2" fmla="*/ 428376 w 568076"/>
                <a:gd name="connsiteY2" fmla="*/ 156986 h 471311"/>
                <a:gd name="connsiteX3" fmla="*/ 314076 w 568076"/>
                <a:gd name="connsiteY3" fmla="*/ 4586 h 471311"/>
                <a:gd name="connsiteX4" fmla="*/ 199776 w 568076"/>
                <a:gd name="connsiteY4" fmla="*/ 52211 h 471311"/>
                <a:gd name="connsiteX5" fmla="*/ 110876 w 568076"/>
                <a:gd name="connsiteY5" fmla="*/ 179211 h 471311"/>
                <a:gd name="connsiteX6" fmla="*/ 53726 w 568076"/>
                <a:gd name="connsiteY6" fmla="*/ 353836 h 471311"/>
                <a:gd name="connsiteX7" fmla="*/ 0 w 568076"/>
                <a:gd name="connsiteY7" fmla="*/ 471311 h 471311"/>
                <a:gd name="connsiteX0" fmla="*/ 568076 w 568076"/>
                <a:gd name="connsiteY0" fmla="*/ 464961 h 471311"/>
                <a:gd name="connsiteX1" fmla="*/ 476001 w 568076"/>
                <a:gd name="connsiteY1" fmla="*/ 344311 h 471311"/>
                <a:gd name="connsiteX2" fmla="*/ 428376 w 568076"/>
                <a:gd name="connsiteY2" fmla="*/ 156986 h 471311"/>
                <a:gd name="connsiteX3" fmla="*/ 314076 w 568076"/>
                <a:gd name="connsiteY3" fmla="*/ 4586 h 471311"/>
                <a:gd name="connsiteX4" fmla="*/ 199776 w 568076"/>
                <a:gd name="connsiteY4" fmla="*/ 52211 h 471311"/>
                <a:gd name="connsiteX5" fmla="*/ 110876 w 568076"/>
                <a:gd name="connsiteY5" fmla="*/ 179211 h 471311"/>
                <a:gd name="connsiteX6" fmla="*/ 83386 w 568076"/>
                <a:gd name="connsiteY6" fmla="*/ 272873 h 471311"/>
                <a:gd name="connsiteX7" fmla="*/ 0 w 568076"/>
                <a:gd name="connsiteY7" fmla="*/ 471311 h 471311"/>
                <a:gd name="connsiteX0" fmla="*/ 568076 w 568076"/>
                <a:gd name="connsiteY0" fmla="*/ 464337 h 470687"/>
                <a:gd name="connsiteX1" fmla="*/ 476001 w 568076"/>
                <a:gd name="connsiteY1" fmla="*/ 343687 h 470687"/>
                <a:gd name="connsiteX2" fmla="*/ 428376 w 568076"/>
                <a:gd name="connsiteY2" fmla="*/ 156362 h 470687"/>
                <a:gd name="connsiteX3" fmla="*/ 314076 w 568076"/>
                <a:gd name="connsiteY3" fmla="*/ 3962 h 470687"/>
                <a:gd name="connsiteX4" fmla="*/ 199776 w 568076"/>
                <a:gd name="connsiteY4" fmla="*/ 51587 h 470687"/>
                <a:gd name="connsiteX5" fmla="*/ 142514 w 568076"/>
                <a:gd name="connsiteY5" fmla="*/ 126199 h 470687"/>
                <a:gd name="connsiteX6" fmla="*/ 83386 w 568076"/>
                <a:gd name="connsiteY6" fmla="*/ 272249 h 470687"/>
                <a:gd name="connsiteX7" fmla="*/ 0 w 568076"/>
                <a:gd name="connsiteY7" fmla="*/ 470687 h 47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076" h="470687">
                  <a:moveTo>
                    <a:pt x="568076" y="464337"/>
                  </a:moveTo>
                  <a:cubicBezTo>
                    <a:pt x="533680" y="429676"/>
                    <a:pt x="499284" y="395016"/>
                    <a:pt x="476001" y="343687"/>
                  </a:cubicBezTo>
                  <a:cubicBezTo>
                    <a:pt x="452718" y="292358"/>
                    <a:pt x="455363" y="212983"/>
                    <a:pt x="428376" y="156362"/>
                  </a:cubicBezTo>
                  <a:cubicBezTo>
                    <a:pt x="401389" y="99741"/>
                    <a:pt x="352176" y="21424"/>
                    <a:pt x="314076" y="3962"/>
                  </a:cubicBezTo>
                  <a:cubicBezTo>
                    <a:pt x="275976" y="-13500"/>
                    <a:pt x="228370" y="31214"/>
                    <a:pt x="199776" y="51587"/>
                  </a:cubicBezTo>
                  <a:cubicBezTo>
                    <a:pt x="171182" y="71960"/>
                    <a:pt x="161912" y="89422"/>
                    <a:pt x="142514" y="126199"/>
                  </a:cubicBezTo>
                  <a:cubicBezTo>
                    <a:pt x="123116" y="162976"/>
                    <a:pt x="107138" y="214834"/>
                    <a:pt x="83386" y="272249"/>
                  </a:cubicBezTo>
                  <a:cubicBezTo>
                    <a:pt x="59634" y="329664"/>
                    <a:pt x="34925" y="432322"/>
                    <a:pt x="0" y="470687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8477347" y="2697596"/>
              <a:ext cx="556108" cy="489789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269981 w 987246"/>
                <a:gd name="connsiteY6" fmla="*/ 353264 h 489789"/>
                <a:gd name="connsiteX7" fmla="*/ 0 w 987246"/>
                <a:gd name="connsiteY7" fmla="*/ 470739 h 489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7246" h="489789">
                  <a:moveTo>
                    <a:pt x="987246" y="489789"/>
                  </a:moveTo>
                  <a:cubicBezTo>
                    <a:pt x="952850" y="455128"/>
                    <a:pt x="829210" y="464389"/>
                    <a:pt x="771168" y="365964"/>
                  </a:cubicBezTo>
                  <a:cubicBezTo>
                    <a:pt x="713126" y="267539"/>
                    <a:pt x="706377" y="207214"/>
                    <a:pt x="672814" y="146889"/>
                  </a:cubicBezTo>
                  <a:cubicBezTo>
                    <a:pt x="639251" y="86564"/>
                    <a:pt x="606008" y="19889"/>
                    <a:pt x="569787" y="4014"/>
                  </a:cubicBezTo>
                  <a:cubicBezTo>
                    <a:pt x="533566" y="-11861"/>
                    <a:pt x="489354" y="22535"/>
                    <a:pt x="455487" y="51639"/>
                  </a:cubicBezTo>
                  <a:cubicBezTo>
                    <a:pt x="421620" y="80743"/>
                    <a:pt x="397505" y="128368"/>
                    <a:pt x="366587" y="178639"/>
                  </a:cubicBezTo>
                  <a:cubicBezTo>
                    <a:pt x="335669" y="228910"/>
                    <a:pt x="331079" y="304581"/>
                    <a:pt x="269981" y="353264"/>
                  </a:cubicBezTo>
                  <a:cubicBezTo>
                    <a:pt x="208883" y="401947"/>
                    <a:pt x="158928" y="448249"/>
                    <a:pt x="0" y="470739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 bwMode="auto">
            <a:xfrm>
              <a:off x="7844626" y="2685689"/>
              <a:ext cx="666128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82"/>
            <p:cNvSpPr/>
            <p:nvPr/>
          </p:nvSpPr>
          <p:spPr bwMode="auto">
            <a:xfrm>
              <a:off x="7289349" y="2693582"/>
              <a:ext cx="608942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 83"/>
            <p:cNvSpPr/>
            <p:nvPr/>
          </p:nvSpPr>
          <p:spPr bwMode="auto">
            <a:xfrm>
              <a:off x="6738466" y="2677027"/>
              <a:ext cx="549711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 88"/>
            <p:cNvSpPr/>
            <p:nvPr/>
          </p:nvSpPr>
          <p:spPr bwMode="auto">
            <a:xfrm>
              <a:off x="7864366" y="2705363"/>
              <a:ext cx="585691" cy="470739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269981 w 987246"/>
                <a:gd name="connsiteY6" fmla="*/ 353264 h 489789"/>
                <a:gd name="connsiteX7" fmla="*/ 0 w 987246"/>
                <a:gd name="connsiteY7" fmla="*/ 470739 h 489789"/>
                <a:gd name="connsiteX0" fmla="*/ 937684 w 937684"/>
                <a:gd name="connsiteY0" fmla="*/ 468358 h 470739"/>
                <a:gd name="connsiteX1" fmla="*/ 771168 w 937684"/>
                <a:gd name="connsiteY1" fmla="*/ 365964 h 470739"/>
                <a:gd name="connsiteX2" fmla="*/ 672814 w 937684"/>
                <a:gd name="connsiteY2" fmla="*/ 146889 h 470739"/>
                <a:gd name="connsiteX3" fmla="*/ 569787 w 937684"/>
                <a:gd name="connsiteY3" fmla="*/ 4014 h 470739"/>
                <a:gd name="connsiteX4" fmla="*/ 455487 w 937684"/>
                <a:gd name="connsiteY4" fmla="*/ 51639 h 470739"/>
                <a:gd name="connsiteX5" fmla="*/ 366587 w 937684"/>
                <a:gd name="connsiteY5" fmla="*/ 178639 h 470739"/>
                <a:gd name="connsiteX6" fmla="*/ 269981 w 937684"/>
                <a:gd name="connsiteY6" fmla="*/ 353264 h 470739"/>
                <a:gd name="connsiteX7" fmla="*/ 0 w 937684"/>
                <a:gd name="connsiteY7" fmla="*/ 470739 h 470739"/>
                <a:gd name="connsiteX0" fmla="*/ 937684 w 937684"/>
                <a:gd name="connsiteY0" fmla="*/ 468358 h 470739"/>
                <a:gd name="connsiteX1" fmla="*/ 759733 w 937684"/>
                <a:gd name="connsiteY1" fmla="*/ 327864 h 470739"/>
                <a:gd name="connsiteX2" fmla="*/ 672814 w 937684"/>
                <a:gd name="connsiteY2" fmla="*/ 146889 h 470739"/>
                <a:gd name="connsiteX3" fmla="*/ 569787 w 937684"/>
                <a:gd name="connsiteY3" fmla="*/ 4014 h 470739"/>
                <a:gd name="connsiteX4" fmla="*/ 455487 w 937684"/>
                <a:gd name="connsiteY4" fmla="*/ 51639 h 470739"/>
                <a:gd name="connsiteX5" fmla="*/ 366587 w 937684"/>
                <a:gd name="connsiteY5" fmla="*/ 178639 h 470739"/>
                <a:gd name="connsiteX6" fmla="*/ 269981 w 937684"/>
                <a:gd name="connsiteY6" fmla="*/ 353264 h 470739"/>
                <a:gd name="connsiteX7" fmla="*/ 0 w 937684"/>
                <a:gd name="connsiteY7" fmla="*/ 470739 h 470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7684" h="470739">
                  <a:moveTo>
                    <a:pt x="937684" y="468358"/>
                  </a:moveTo>
                  <a:cubicBezTo>
                    <a:pt x="903288" y="433697"/>
                    <a:pt x="803878" y="381442"/>
                    <a:pt x="759733" y="327864"/>
                  </a:cubicBezTo>
                  <a:cubicBezTo>
                    <a:pt x="715588" y="274286"/>
                    <a:pt x="704472" y="200864"/>
                    <a:pt x="672814" y="146889"/>
                  </a:cubicBezTo>
                  <a:cubicBezTo>
                    <a:pt x="641156" y="92914"/>
                    <a:pt x="606008" y="19889"/>
                    <a:pt x="569787" y="4014"/>
                  </a:cubicBezTo>
                  <a:cubicBezTo>
                    <a:pt x="533566" y="-11861"/>
                    <a:pt x="489354" y="22535"/>
                    <a:pt x="455487" y="51639"/>
                  </a:cubicBezTo>
                  <a:cubicBezTo>
                    <a:pt x="421620" y="80743"/>
                    <a:pt x="397505" y="128368"/>
                    <a:pt x="366587" y="178639"/>
                  </a:cubicBezTo>
                  <a:cubicBezTo>
                    <a:pt x="335669" y="228910"/>
                    <a:pt x="331079" y="304581"/>
                    <a:pt x="269981" y="353264"/>
                  </a:cubicBezTo>
                  <a:cubicBezTo>
                    <a:pt x="208883" y="401947"/>
                    <a:pt x="158928" y="448249"/>
                    <a:pt x="0" y="470739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 89"/>
            <p:cNvSpPr/>
            <p:nvPr/>
          </p:nvSpPr>
          <p:spPr bwMode="auto">
            <a:xfrm>
              <a:off x="7288381" y="2701354"/>
              <a:ext cx="573137" cy="461017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269981 w 987246"/>
                <a:gd name="connsiteY6" fmla="*/ 353264 h 489789"/>
                <a:gd name="connsiteX7" fmla="*/ 0 w 987246"/>
                <a:gd name="connsiteY7" fmla="*/ 470739 h 489789"/>
                <a:gd name="connsiteX0" fmla="*/ 961999 w 961999"/>
                <a:gd name="connsiteY0" fmla="*/ 489789 h 494635"/>
                <a:gd name="connsiteX1" fmla="*/ 745921 w 961999"/>
                <a:gd name="connsiteY1" fmla="*/ 365964 h 494635"/>
                <a:gd name="connsiteX2" fmla="*/ 647567 w 961999"/>
                <a:gd name="connsiteY2" fmla="*/ 146889 h 494635"/>
                <a:gd name="connsiteX3" fmla="*/ 544540 w 961999"/>
                <a:gd name="connsiteY3" fmla="*/ 4014 h 494635"/>
                <a:gd name="connsiteX4" fmla="*/ 430240 w 961999"/>
                <a:gd name="connsiteY4" fmla="*/ 51639 h 494635"/>
                <a:gd name="connsiteX5" fmla="*/ 341340 w 961999"/>
                <a:gd name="connsiteY5" fmla="*/ 178639 h 494635"/>
                <a:gd name="connsiteX6" fmla="*/ 244734 w 961999"/>
                <a:gd name="connsiteY6" fmla="*/ 353264 h 494635"/>
                <a:gd name="connsiteX7" fmla="*/ 0 w 961999"/>
                <a:gd name="connsiteY7" fmla="*/ 494635 h 494635"/>
                <a:gd name="connsiteX0" fmla="*/ 961999 w 961999"/>
                <a:gd name="connsiteY0" fmla="*/ 490825 h 495671"/>
                <a:gd name="connsiteX1" fmla="*/ 745921 w 961999"/>
                <a:gd name="connsiteY1" fmla="*/ 367000 h 495671"/>
                <a:gd name="connsiteX2" fmla="*/ 632419 w 961999"/>
                <a:gd name="connsiteY2" fmla="*/ 164993 h 495671"/>
                <a:gd name="connsiteX3" fmla="*/ 544540 w 961999"/>
                <a:gd name="connsiteY3" fmla="*/ 5050 h 495671"/>
                <a:gd name="connsiteX4" fmla="*/ 430240 w 961999"/>
                <a:gd name="connsiteY4" fmla="*/ 52675 h 495671"/>
                <a:gd name="connsiteX5" fmla="*/ 341340 w 961999"/>
                <a:gd name="connsiteY5" fmla="*/ 179675 h 495671"/>
                <a:gd name="connsiteX6" fmla="*/ 244734 w 961999"/>
                <a:gd name="connsiteY6" fmla="*/ 354300 h 495671"/>
                <a:gd name="connsiteX7" fmla="*/ 0 w 961999"/>
                <a:gd name="connsiteY7" fmla="*/ 495671 h 495671"/>
                <a:gd name="connsiteX0" fmla="*/ 961999 w 961999"/>
                <a:gd name="connsiteY0" fmla="*/ 490825 h 495671"/>
                <a:gd name="connsiteX1" fmla="*/ 745921 w 961999"/>
                <a:gd name="connsiteY1" fmla="*/ 390896 h 495671"/>
                <a:gd name="connsiteX2" fmla="*/ 632419 w 961999"/>
                <a:gd name="connsiteY2" fmla="*/ 164993 h 495671"/>
                <a:gd name="connsiteX3" fmla="*/ 544540 w 961999"/>
                <a:gd name="connsiteY3" fmla="*/ 5050 h 495671"/>
                <a:gd name="connsiteX4" fmla="*/ 430240 w 961999"/>
                <a:gd name="connsiteY4" fmla="*/ 52675 h 495671"/>
                <a:gd name="connsiteX5" fmla="*/ 341340 w 961999"/>
                <a:gd name="connsiteY5" fmla="*/ 179675 h 495671"/>
                <a:gd name="connsiteX6" fmla="*/ 244734 w 961999"/>
                <a:gd name="connsiteY6" fmla="*/ 354300 h 495671"/>
                <a:gd name="connsiteX7" fmla="*/ 0 w 961999"/>
                <a:gd name="connsiteY7" fmla="*/ 495671 h 495671"/>
                <a:gd name="connsiteX0" fmla="*/ 911504 w 911504"/>
                <a:gd name="connsiteY0" fmla="*/ 494239 h 495671"/>
                <a:gd name="connsiteX1" fmla="*/ 745921 w 911504"/>
                <a:gd name="connsiteY1" fmla="*/ 390896 h 495671"/>
                <a:gd name="connsiteX2" fmla="*/ 632419 w 911504"/>
                <a:gd name="connsiteY2" fmla="*/ 164993 h 495671"/>
                <a:gd name="connsiteX3" fmla="*/ 544540 w 911504"/>
                <a:gd name="connsiteY3" fmla="*/ 5050 h 495671"/>
                <a:gd name="connsiteX4" fmla="*/ 430240 w 911504"/>
                <a:gd name="connsiteY4" fmla="*/ 52675 h 495671"/>
                <a:gd name="connsiteX5" fmla="*/ 341340 w 911504"/>
                <a:gd name="connsiteY5" fmla="*/ 179675 h 495671"/>
                <a:gd name="connsiteX6" fmla="*/ 244734 w 911504"/>
                <a:gd name="connsiteY6" fmla="*/ 354300 h 495671"/>
                <a:gd name="connsiteX7" fmla="*/ 0 w 911504"/>
                <a:gd name="connsiteY7" fmla="*/ 495671 h 495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1504" h="495671">
                  <a:moveTo>
                    <a:pt x="911504" y="494239"/>
                  </a:moveTo>
                  <a:cubicBezTo>
                    <a:pt x="877108" y="459578"/>
                    <a:pt x="792435" y="445770"/>
                    <a:pt x="745921" y="390896"/>
                  </a:cubicBezTo>
                  <a:cubicBezTo>
                    <a:pt x="699407" y="336022"/>
                    <a:pt x="665983" y="229301"/>
                    <a:pt x="632419" y="164993"/>
                  </a:cubicBezTo>
                  <a:cubicBezTo>
                    <a:pt x="598855" y="100685"/>
                    <a:pt x="578237" y="23770"/>
                    <a:pt x="544540" y="5050"/>
                  </a:cubicBezTo>
                  <a:cubicBezTo>
                    <a:pt x="510843" y="-13670"/>
                    <a:pt x="464107" y="23571"/>
                    <a:pt x="430240" y="52675"/>
                  </a:cubicBezTo>
                  <a:cubicBezTo>
                    <a:pt x="396373" y="81779"/>
                    <a:pt x="372258" y="129404"/>
                    <a:pt x="341340" y="179675"/>
                  </a:cubicBezTo>
                  <a:cubicBezTo>
                    <a:pt x="310422" y="229946"/>
                    <a:pt x="301624" y="301634"/>
                    <a:pt x="244734" y="354300"/>
                  </a:cubicBezTo>
                  <a:cubicBezTo>
                    <a:pt x="187844" y="406966"/>
                    <a:pt x="158928" y="473181"/>
                    <a:pt x="0" y="495671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 90"/>
            <p:cNvSpPr/>
            <p:nvPr/>
          </p:nvSpPr>
          <p:spPr bwMode="auto">
            <a:xfrm>
              <a:off x="9578556" y="2697364"/>
              <a:ext cx="776018" cy="473692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583668 w 583668"/>
                <a:gd name="connsiteY0" fmla="*/ 464961 h 473692"/>
                <a:gd name="connsiteX1" fmla="*/ 491593 w 583668"/>
                <a:gd name="connsiteY1" fmla="*/ 344311 h 473692"/>
                <a:gd name="connsiteX2" fmla="*/ 443968 w 583668"/>
                <a:gd name="connsiteY2" fmla="*/ 156986 h 473692"/>
                <a:gd name="connsiteX3" fmla="*/ 329668 w 583668"/>
                <a:gd name="connsiteY3" fmla="*/ 4586 h 473692"/>
                <a:gd name="connsiteX4" fmla="*/ 215368 w 583668"/>
                <a:gd name="connsiteY4" fmla="*/ 52211 h 473692"/>
                <a:gd name="connsiteX5" fmla="*/ 126468 w 583668"/>
                <a:gd name="connsiteY5" fmla="*/ 179211 h 473692"/>
                <a:gd name="connsiteX6" fmla="*/ 69318 w 583668"/>
                <a:gd name="connsiteY6" fmla="*/ 353836 h 473692"/>
                <a:gd name="connsiteX7" fmla="*/ 0 w 583668"/>
                <a:gd name="connsiteY7" fmla="*/ 473692 h 473692"/>
                <a:gd name="connsiteX0" fmla="*/ 583668 w 583668"/>
                <a:gd name="connsiteY0" fmla="*/ 464961 h 473692"/>
                <a:gd name="connsiteX1" fmla="*/ 491593 w 583668"/>
                <a:gd name="connsiteY1" fmla="*/ 344311 h 473692"/>
                <a:gd name="connsiteX2" fmla="*/ 443968 w 583668"/>
                <a:gd name="connsiteY2" fmla="*/ 156986 h 473692"/>
                <a:gd name="connsiteX3" fmla="*/ 329668 w 583668"/>
                <a:gd name="connsiteY3" fmla="*/ 4586 h 473692"/>
                <a:gd name="connsiteX4" fmla="*/ 215368 w 583668"/>
                <a:gd name="connsiteY4" fmla="*/ 52211 h 473692"/>
                <a:gd name="connsiteX5" fmla="*/ 126468 w 583668"/>
                <a:gd name="connsiteY5" fmla="*/ 179211 h 473692"/>
                <a:gd name="connsiteX6" fmla="*/ 73308 w 583668"/>
                <a:gd name="connsiteY6" fmla="*/ 334786 h 473692"/>
                <a:gd name="connsiteX7" fmla="*/ 0 w 583668"/>
                <a:gd name="connsiteY7" fmla="*/ 473692 h 473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3668" h="473692">
                  <a:moveTo>
                    <a:pt x="583668" y="464961"/>
                  </a:moveTo>
                  <a:cubicBezTo>
                    <a:pt x="549272" y="430300"/>
                    <a:pt x="514876" y="395640"/>
                    <a:pt x="491593" y="344311"/>
                  </a:cubicBezTo>
                  <a:cubicBezTo>
                    <a:pt x="468310" y="292982"/>
                    <a:pt x="470955" y="213607"/>
                    <a:pt x="443968" y="156986"/>
                  </a:cubicBezTo>
                  <a:cubicBezTo>
                    <a:pt x="416981" y="100365"/>
                    <a:pt x="367768" y="22048"/>
                    <a:pt x="329668" y="4586"/>
                  </a:cubicBezTo>
                  <a:cubicBezTo>
                    <a:pt x="291568" y="-12876"/>
                    <a:pt x="249235" y="23107"/>
                    <a:pt x="215368" y="52211"/>
                  </a:cubicBezTo>
                  <a:cubicBezTo>
                    <a:pt x="181501" y="81315"/>
                    <a:pt x="150145" y="132115"/>
                    <a:pt x="126468" y="179211"/>
                  </a:cubicBezTo>
                  <a:cubicBezTo>
                    <a:pt x="102791" y="226307"/>
                    <a:pt x="94386" y="285706"/>
                    <a:pt x="73308" y="334786"/>
                  </a:cubicBezTo>
                  <a:cubicBezTo>
                    <a:pt x="52230" y="383866"/>
                    <a:pt x="34925" y="435327"/>
                    <a:pt x="0" y="473692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 92"/>
            <p:cNvSpPr/>
            <p:nvPr/>
          </p:nvSpPr>
          <p:spPr bwMode="auto">
            <a:xfrm>
              <a:off x="9652213" y="2736620"/>
              <a:ext cx="570457" cy="454864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1162698 w 1162698"/>
                <a:gd name="connsiteY0" fmla="*/ 492964 h 492964"/>
                <a:gd name="connsiteX1" fmla="*/ 771168 w 1162698"/>
                <a:gd name="connsiteY1" fmla="*/ 365964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162698 w 1162698"/>
                <a:gd name="connsiteY0" fmla="*/ 492964 h 492964"/>
                <a:gd name="connsiteX1" fmla="*/ 778186 w 1162698"/>
                <a:gd name="connsiteY1" fmla="*/ 324689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485895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542040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82006 w 1282006"/>
                <a:gd name="connsiteY0" fmla="*/ 469152 h 473914"/>
                <a:gd name="connsiteX1" fmla="*/ 897494 w 1282006"/>
                <a:gd name="connsiteY1" fmla="*/ 324689 h 473914"/>
                <a:gd name="connsiteX2" fmla="*/ 792122 w 1282006"/>
                <a:gd name="connsiteY2" fmla="*/ 146889 h 473914"/>
                <a:gd name="connsiteX3" fmla="*/ 689095 w 1282006"/>
                <a:gd name="connsiteY3" fmla="*/ 4014 h 473914"/>
                <a:gd name="connsiteX4" fmla="*/ 574795 w 1282006"/>
                <a:gd name="connsiteY4" fmla="*/ 51639 h 473914"/>
                <a:gd name="connsiteX5" fmla="*/ 542040 w 1282006"/>
                <a:gd name="connsiteY5" fmla="*/ 178639 h 473914"/>
                <a:gd name="connsiteX6" fmla="*/ 428745 w 1282006"/>
                <a:gd name="connsiteY6" fmla="*/ 353264 h 473914"/>
                <a:gd name="connsiteX7" fmla="*/ 0 w 1282006"/>
                <a:gd name="connsiteY7" fmla="*/ 473914 h 473914"/>
                <a:gd name="connsiteX0" fmla="*/ 1292534 w 1292534"/>
                <a:gd name="connsiteY0" fmla="*/ 469152 h 469152"/>
                <a:gd name="connsiteX1" fmla="*/ 908022 w 1292534"/>
                <a:gd name="connsiteY1" fmla="*/ 324689 h 469152"/>
                <a:gd name="connsiteX2" fmla="*/ 802650 w 1292534"/>
                <a:gd name="connsiteY2" fmla="*/ 146889 h 469152"/>
                <a:gd name="connsiteX3" fmla="*/ 699623 w 1292534"/>
                <a:gd name="connsiteY3" fmla="*/ 4014 h 469152"/>
                <a:gd name="connsiteX4" fmla="*/ 585323 w 1292534"/>
                <a:gd name="connsiteY4" fmla="*/ 51639 h 469152"/>
                <a:gd name="connsiteX5" fmla="*/ 552568 w 1292534"/>
                <a:gd name="connsiteY5" fmla="*/ 178639 h 469152"/>
                <a:gd name="connsiteX6" fmla="*/ 439273 w 1292534"/>
                <a:gd name="connsiteY6" fmla="*/ 353264 h 469152"/>
                <a:gd name="connsiteX7" fmla="*/ 0 w 1292534"/>
                <a:gd name="connsiteY7" fmla="*/ 454864 h 469152"/>
                <a:gd name="connsiteX0" fmla="*/ 1260951 w 1260951"/>
                <a:gd name="connsiteY0" fmla="*/ 452483 h 454864"/>
                <a:gd name="connsiteX1" fmla="*/ 908022 w 1260951"/>
                <a:gd name="connsiteY1" fmla="*/ 324689 h 454864"/>
                <a:gd name="connsiteX2" fmla="*/ 802650 w 1260951"/>
                <a:gd name="connsiteY2" fmla="*/ 146889 h 454864"/>
                <a:gd name="connsiteX3" fmla="*/ 699623 w 1260951"/>
                <a:gd name="connsiteY3" fmla="*/ 4014 h 454864"/>
                <a:gd name="connsiteX4" fmla="*/ 585323 w 1260951"/>
                <a:gd name="connsiteY4" fmla="*/ 51639 h 454864"/>
                <a:gd name="connsiteX5" fmla="*/ 552568 w 1260951"/>
                <a:gd name="connsiteY5" fmla="*/ 178639 h 454864"/>
                <a:gd name="connsiteX6" fmla="*/ 439273 w 1260951"/>
                <a:gd name="connsiteY6" fmla="*/ 353264 h 454864"/>
                <a:gd name="connsiteX7" fmla="*/ 0 w 1260951"/>
                <a:gd name="connsiteY7" fmla="*/ 454864 h 454864"/>
                <a:gd name="connsiteX0" fmla="*/ 1260951 w 1260951"/>
                <a:gd name="connsiteY0" fmla="*/ 452483 h 454864"/>
                <a:gd name="connsiteX1" fmla="*/ 908022 w 1260951"/>
                <a:gd name="connsiteY1" fmla="*/ 324689 h 454864"/>
                <a:gd name="connsiteX2" fmla="*/ 802650 w 1260951"/>
                <a:gd name="connsiteY2" fmla="*/ 146889 h 454864"/>
                <a:gd name="connsiteX3" fmla="*/ 699623 w 1260951"/>
                <a:gd name="connsiteY3" fmla="*/ 4014 h 454864"/>
                <a:gd name="connsiteX4" fmla="*/ 585323 w 1260951"/>
                <a:gd name="connsiteY4" fmla="*/ 51639 h 454864"/>
                <a:gd name="connsiteX5" fmla="*/ 552568 w 1260951"/>
                <a:gd name="connsiteY5" fmla="*/ 178639 h 454864"/>
                <a:gd name="connsiteX6" fmla="*/ 439273 w 1260951"/>
                <a:gd name="connsiteY6" fmla="*/ 353264 h 454864"/>
                <a:gd name="connsiteX7" fmla="*/ 0 w 1260951"/>
                <a:gd name="connsiteY7" fmla="*/ 454864 h 45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951" h="454864">
                  <a:moveTo>
                    <a:pt x="1260951" y="452483"/>
                  </a:moveTo>
                  <a:cubicBezTo>
                    <a:pt x="1047594" y="391628"/>
                    <a:pt x="984406" y="375621"/>
                    <a:pt x="908022" y="324689"/>
                  </a:cubicBezTo>
                  <a:cubicBezTo>
                    <a:pt x="831639" y="273757"/>
                    <a:pt x="837383" y="200335"/>
                    <a:pt x="802650" y="146889"/>
                  </a:cubicBezTo>
                  <a:cubicBezTo>
                    <a:pt x="767917" y="93443"/>
                    <a:pt x="735844" y="19889"/>
                    <a:pt x="699623" y="4014"/>
                  </a:cubicBezTo>
                  <a:cubicBezTo>
                    <a:pt x="663402" y="-11861"/>
                    <a:pt x="609832" y="22535"/>
                    <a:pt x="585323" y="51639"/>
                  </a:cubicBezTo>
                  <a:cubicBezTo>
                    <a:pt x="560814" y="80743"/>
                    <a:pt x="576910" y="128368"/>
                    <a:pt x="552568" y="178639"/>
                  </a:cubicBezTo>
                  <a:cubicBezTo>
                    <a:pt x="528226" y="228910"/>
                    <a:pt x="531368" y="307227"/>
                    <a:pt x="439273" y="353264"/>
                  </a:cubicBezTo>
                  <a:cubicBezTo>
                    <a:pt x="347178" y="399301"/>
                    <a:pt x="158928" y="432374"/>
                    <a:pt x="0" y="454864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/>
            <p:cNvSpPr/>
            <p:nvPr/>
          </p:nvSpPr>
          <p:spPr bwMode="auto">
            <a:xfrm>
              <a:off x="9003725" y="2684606"/>
              <a:ext cx="696746" cy="473692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583668 w 583668"/>
                <a:gd name="connsiteY0" fmla="*/ 464961 h 473692"/>
                <a:gd name="connsiteX1" fmla="*/ 491593 w 583668"/>
                <a:gd name="connsiteY1" fmla="*/ 344311 h 473692"/>
                <a:gd name="connsiteX2" fmla="*/ 443968 w 583668"/>
                <a:gd name="connsiteY2" fmla="*/ 156986 h 473692"/>
                <a:gd name="connsiteX3" fmla="*/ 329668 w 583668"/>
                <a:gd name="connsiteY3" fmla="*/ 4586 h 473692"/>
                <a:gd name="connsiteX4" fmla="*/ 215368 w 583668"/>
                <a:gd name="connsiteY4" fmla="*/ 52211 h 473692"/>
                <a:gd name="connsiteX5" fmla="*/ 126468 w 583668"/>
                <a:gd name="connsiteY5" fmla="*/ 179211 h 473692"/>
                <a:gd name="connsiteX6" fmla="*/ 69318 w 583668"/>
                <a:gd name="connsiteY6" fmla="*/ 353836 h 473692"/>
                <a:gd name="connsiteX7" fmla="*/ 0 w 583668"/>
                <a:gd name="connsiteY7" fmla="*/ 473692 h 473692"/>
                <a:gd name="connsiteX0" fmla="*/ 583668 w 583668"/>
                <a:gd name="connsiteY0" fmla="*/ 464961 h 473692"/>
                <a:gd name="connsiteX1" fmla="*/ 491593 w 583668"/>
                <a:gd name="connsiteY1" fmla="*/ 344311 h 473692"/>
                <a:gd name="connsiteX2" fmla="*/ 443968 w 583668"/>
                <a:gd name="connsiteY2" fmla="*/ 156986 h 473692"/>
                <a:gd name="connsiteX3" fmla="*/ 329668 w 583668"/>
                <a:gd name="connsiteY3" fmla="*/ 4586 h 473692"/>
                <a:gd name="connsiteX4" fmla="*/ 215368 w 583668"/>
                <a:gd name="connsiteY4" fmla="*/ 52211 h 473692"/>
                <a:gd name="connsiteX5" fmla="*/ 126468 w 583668"/>
                <a:gd name="connsiteY5" fmla="*/ 179211 h 473692"/>
                <a:gd name="connsiteX6" fmla="*/ 73308 w 583668"/>
                <a:gd name="connsiteY6" fmla="*/ 334786 h 473692"/>
                <a:gd name="connsiteX7" fmla="*/ 0 w 583668"/>
                <a:gd name="connsiteY7" fmla="*/ 473692 h 473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3668" h="473692">
                  <a:moveTo>
                    <a:pt x="583668" y="464961"/>
                  </a:moveTo>
                  <a:cubicBezTo>
                    <a:pt x="549272" y="430300"/>
                    <a:pt x="514876" y="395640"/>
                    <a:pt x="491593" y="344311"/>
                  </a:cubicBezTo>
                  <a:cubicBezTo>
                    <a:pt x="468310" y="292982"/>
                    <a:pt x="470955" y="213607"/>
                    <a:pt x="443968" y="156986"/>
                  </a:cubicBezTo>
                  <a:cubicBezTo>
                    <a:pt x="416981" y="100365"/>
                    <a:pt x="367768" y="22048"/>
                    <a:pt x="329668" y="4586"/>
                  </a:cubicBezTo>
                  <a:cubicBezTo>
                    <a:pt x="291568" y="-12876"/>
                    <a:pt x="249235" y="23107"/>
                    <a:pt x="215368" y="52211"/>
                  </a:cubicBezTo>
                  <a:cubicBezTo>
                    <a:pt x="181501" y="81315"/>
                    <a:pt x="150145" y="132115"/>
                    <a:pt x="126468" y="179211"/>
                  </a:cubicBezTo>
                  <a:cubicBezTo>
                    <a:pt x="102791" y="226307"/>
                    <a:pt x="94386" y="285706"/>
                    <a:pt x="73308" y="334786"/>
                  </a:cubicBezTo>
                  <a:cubicBezTo>
                    <a:pt x="52230" y="383866"/>
                    <a:pt x="34925" y="435327"/>
                    <a:pt x="0" y="473692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 94"/>
            <p:cNvSpPr/>
            <p:nvPr/>
          </p:nvSpPr>
          <p:spPr bwMode="auto">
            <a:xfrm>
              <a:off x="9061198" y="2716878"/>
              <a:ext cx="570457" cy="454864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1162698 w 1162698"/>
                <a:gd name="connsiteY0" fmla="*/ 492964 h 492964"/>
                <a:gd name="connsiteX1" fmla="*/ 771168 w 1162698"/>
                <a:gd name="connsiteY1" fmla="*/ 365964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162698 w 1162698"/>
                <a:gd name="connsiteY0" fmla="*/ 492964 h 492964"/>
                <a:gd name="connsiteX1" fmla="*/ 778186 w 1162698"/>
                <a:gd name="connsiteY1" fmla="*/ 324689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485895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542040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82006 w 1282006"/>
                <a:gd name="connsiteY0" fmla="*/ 469152 h 473914"/>
                <a:gd name="connsiteX1" fmla="*/ 897494 w 1282006"/>
                <a:gd name="connsiteY1" fmla="*/ 324689 h 473914"/>
                <a:gd name="connsiteX2" fmla="*/ 792122 w 1282006"/>
                <a:gd name="connsiteY2" fmla="*/ 146889 h 473914"/>
                <a:gd name="connsiteX3" fmla="*/ 689095 w 1282006"/>
                <a:gd name="connsiteY3" fmla="*/ 4014 h 473914"/>
                <a:gd name="connsiteX4" fmla="*/ 574795 w 1282006"/>
                <a:gd name="connsiteY4" fmla="*/ 51639 h 473914"/>
                <a:gd name="connsiteX5" fmla="*/ 542040 w 1282006"/>
                <a:gd name="connsiteY5" fmla="*/ 178639 h 473914"/>
                <a:gd name="connsiteX6" fmla="*/ 428745 w 1282006"/>
                <a:gd name="connsiteY6" fmla="*/ 353264 h 473914"/>
                <a:gd name="connsiteX7" fmla="*/ 0 w 1282006"/>
                <a:gd name="connsiteY7" fmla="*/ 473914 h 473914"/>
                <a:gd name="connsiteX0" fmla="*/ 1292534 w 1292534"/>
                <a:gd name="connsiteY0" fmla="*/ 469152 h 469152"/>
                <a:gd name="connsiteX1" fmla="*/ 908022 w 1292534"/>
                <a:gd name="connsiteY1" fmla="*/ 324689 h 469152"/>
                <a:gd name="connsiteX2" fmla="*/ 802650 w 1292534"/>
                <a:gd name="connsiteY2" fmla="*/ 146889 h 469152"/>
                <a:gd name="connsiteX3" fmla="*/ 699623 w 1292534"/>
                <a:gd name="connsiteY3" fmla="*/ 4014 h 469152"/>
                <a:gd name="connsiteX4" fmla="*/ 585323 w 1292534"/>
                <a:gd name="connsiteY4" fmla="*/ 51639 h 469152"/>
                <a:gd name="connsiteX5" fmla="*/ 552568 w 1292534"/>
                <a:gd name="connsiteY5" fmla="*/ 178639 h 469152"/>
                <a:gd name="connsiteX6" fmla="*/ 439273 w 1292534"/>
                <a:gd name="connsiteY6" fmla="*/ 353264 h 469152"/>
                <a:gd name="connsiteX7" fmla="*/ 0 w 1292534"/>
                <a:gd name="connsiteY7" fmla="*/ 454864 h 469152"/>
                <a:gd name="connsiteX0" fmla="*/ 1260951 w 1260951"/>
                <a:gd name="connsiteY0" fmla="*/ 452483 h 454864"/>
                <a:gd name="connsiteX1" fmla="*/ 908022 w 1260951"/>
                <a:gd name="connsiteY1" fmla="*/ 324689 h 454864"/>
                <a:gd name="connsiteX2" fmla="*/ 802650 w 1260951"/>
                <a:gd name="connsiteY2" fmla="*/ 146889 h 454864"/>
                <a:gd name="connsiteX3" fmla="*/ 699623 w 1260951"/>
                <a:gd name="connsiteY3" fmla="*/ 4014 h 454864"/>
                <a:gd name="connsiteX4" fmla="*/ 585323 w 1260951"/>
                <a:gd name="connsiteY4" fmla="*/ 51639 h 454864"/>
                <a:gd name="connsiteX5" fmla="*/ 552568 w 1260951"/>
                <a:gd name="connsiteY5" fmla="*/ 178639 h 454864"/>
                <a:gd name="connsiteX6" fmla="*/ 439273 w 1260951"/>
                <a:gd name="connsiteY6" fmla="*/ 353264 h 454864"/>
                <a:gd name="connsiteX7" fmla="*/ 0 w 1260951"/>
                <a:gd name="connsiteY7" fmla="*/ 454864 h 454864"/>
                <a:gd name="connsiteX0" fmla="*/ 1260951 w 1260951"/>
                <a:gd name="connsiteY0" fmla="*/ 452483 h 454864"/>
                <a:gd name="connsiteX1" fmla="*/ 908022 w 1260951"/>
                <a:gd name="connsiteY1" fmla="*/ 324689 h 454864"/>
                <a:gd name="connsiteX2" fmla="*/ 802650 w 1260951"/>
                <a:gd name="connsiteY2" fmla="*/ 146889 h 454864"/>
                <a:gd name="connsiteX3" fmla="*/ 699623 w 1260951"/>
                <a:gd name="connsiteY3" fmla="*/ 4014 h 454864"/>
                <a:gd name="connsiteX4" fmla="*/ 585323 w 1260951"/>
                <a:gd name="connsiteY4" fmla="*/ 51639 h 454864"/>
                <a:gd name="connsiteX5" fmla="*/ 552568 w 1260951"/>
                <a:gd name="connsiteY5" fmla="*/ 178639 h 454864"/>
                <a:gd name="connsiteX6" fmla="*/ 439273 w 1260951"/>
                <a:gd name="connsiteY6" fmla="*/ 353264 h 454864"/>
                <a:gd name="connsiteX7" fmla="*/ 0 w 1260951"/>
                <a:gd name="connsiteY7" fmla="*/ 454864 h 45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951" h="454864">
                  <a:moveTo>
                    <a:pt x="1260951" y="452483"/>
                  </a:moveTo>
                  <a:cubicBezTo>
                    <a:pt x="1047594" y="391628"/>
                    <a:pt x="984406" y="375621"/>
                    <a:pt x="908022" y="324689"/>
                  </a:cubicBezTo>
                  <a:cubicBezTo>
                    <a:pt x="831639" y="273757"/>
                    <a:pt x="837383" y="200335"/>
                    <a:pt x="802650" y="146889"/>
                  </a:cubicBezTo>
                  <a:cubicBezTo>
                    <a:pt x="767917" y="93443"/>
                    <a:pt x="735844" y="19889"/>
                    <a:pt x="699623" y="4014"/>
                  </a:cubicBezTo>
                  <a:cubicBezTo>
                    <a:pt x="663402" y="-11861"/>
                    <a:pt x="609832" y="22535"/>
                    <a:pt x="585323" y="51639"/>
                  </a:cubicBezTo>
                  <a:cubicBezTo>
                    <a:pt x="560814" y="80743"/>
                    <a:pt x="576910" y="128368"/>
                    <a:pt x="552568" y="178639"/>
                  </a:cubicBezTo>
                  <a:cubicBezTo>
                    <a:pt x="528226" y="228910"/>
                    <a:pt x="531368" y="307227"/>
                    <a:pt x="439273" y="353264"/>
                  </a:cubicBezTo>
                  <a:cubicBezTo>
                    <a:pt x="347178" y="399301"/>
                    <a:pt x="158928" y="432374"/>
                    <a:pt x="0" y="454864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 95"/>
            <p:cNvSpPr/>
            <p:nvPr/>
          </p:nvSpPr>
          <p:spPr bwMode="auto">
            <a:xfrm>
              <a:off x="10854303" y="2729674"/>
              <a:ext cx="536452" cy="471693"/>
            </a:xfrm>
            <a:custGeom>
              <a:avLst/>
              <a:gdLst>
                <a:gd name="connsiteX0" fmla="*/ 0 w 527050"/>
                <a:gd name="connsiteY0" fmla="*/ 376771 h 433921"/>
                <a:gd name="connsiteX1" fmla="*/ 57150 w 527050"/>
                <a:gd name="connsiteY1" fmla="*/ 237071 h 433921"/>
                <a:gd name="connsiteX2" fmla="*/ 133350 w 527050"/>
                <a:gd name="connsiteY2" fmla="*/ 59271 h 433921"/>
                <a:gd name="connsiteX3" fmla="*/ 254000 w 527050"/>
                <a:gd name="connsiteY3" fmla="*/ 2121 h 433921"/>
                <a:gd name="connsiteX4" fmla="*/ 381000 w 527050"/>
                <a:gd name="connsiteY4" fmla="*/ 52921 h 433921"/>
                <a:gd name="connsiteX5" fmla="*/ 520700 w 527050"/>
                <a:gd name="connsiteY5" fmla="*/ 402171 h 433921"/>
                <a:gd name="connsiteX6" fmla="*/ 520700 w 527050"/>
                <a:gd name="connsiteY6" fmla="*/ 402171 h 433921"/>
                <a:gd name="connsiteX7" fmla="*/ 527050 w 527050"/>
                <a:gd name="connsiteY7" fmla="*/ 433921 h 433921"/>
                <a:gd name="connsiteX0" fmla="*/ 0 w 698393"/>
                <a:gd name="connsiteY0" fmla="*/ 376771 h 449796"/>
                <a:gd name="connsiteX1" fmla="*/ 57150 w 698393"/>
                <a:gd name="connsiteY1" fmla="*/ 237071 h 449796"/>
                <a:gd name="connsiteX2" fmla="*/ 133350 w 698393"/>
                <a:gd name="connsiteY2" fmla="*/ 59271 h 449796"/>
                <a:gd name="connsiteX3" fmla="*/ 254000 w 698393"/>
                <a:gd name="connsiteY3" fmla="*/ 2121 h 449796"/>
                <a:gd name="connsiteX4" fmla="*/ 381000 w 698393"/>
                <a:gd name="connsiteY4" fmla="*/ 52921 h 449796"/>
                <a:gd name="connsiteX5" fmla="*/ 520700 w 698393"/>
                <a:gd name="connsiteY5" fmla="*/ 402171 h 449796"/>
                <a:gd name="connsiteX6" fmla="*/ 520700 w 698393"/>
                <a:gd name="connsiteY6" fmla="*/ 402171 h 449796"/>
                <a:gd name="connsiteX7" fmla="*/ 698393 w 698393"/>
                <a:gd name="connsiteY7" fmla="*/ 449796 h 449796"/>
                <a:gd name="connsiteX0" fmla="*/ 0 w 698393"/>
                <a:gd name="connsiteY0" fmla="*/ 376771 h 449796"/>
                <a:gd name="connsiteX1" fmla="*/ 57150 w 698393"/>
                <a:gd name="connsiteY1" fmla="*/ 237071 h 449796"/>
                <a:gd name="connsiteX2" fmla="*/ 133350 w 698393"/>
                <a:gd name="connsiteY2" fmla="*/ 59271 h 449796"/>
                <a:gd name="connsiteX3" fmla="*/ 254000 w 698393"/>
                <a:gd name="connsiteY3" fmla="*/ 2121 h 449796"/>
                <a:gd name="connsiteX4" fmla="*/ 381000 w 698393"/>
                <a:gd name="connsiteY4" fmla="*/ 52921 h 449796"/>
                <a:gd name="connsiteX5" fmla="*/ 520700 w 698393"/>
                <a:gd name="connsiteY5" fmla="*/ 402171 h 449796"/>
                <a:gd name="connsiteX6" fmla="*/ 470956 w 698393"/>
                <a:gd name="connsiteY6" fmla="*/ 271996 h 449796"/>
                <a:gd name="connsiteX7" fmla="*/ 698393 w 698393"/>
                <a:gd name="connsiteY7" fmla="*/ 449796 h 449796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470956 w 698393"/>
                <a:gd name="connsiteY6" fmla="*/ 269922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04119 w 698393"/>
                <a:gd name="connsiteY6" fmla="*/ 273097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31755 w 698393"/>
                <a:gd name="connsiteY6" fmla="*/ 336597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37282 w 698393"/>
                <a:gd name="connsiteY6" fmla="*/ 371522 h 447722"/>
                <a:gd name="connsiteX7" fmla="*/ 698393 w 698393"/>
                <a:gd name="connsiteY7" fmla="*/ 447722 h 447722"/>
                <a:gd name="connsiteX0" fmla="*/ 0 w 698393"/>
                <a:gd name="connsiteY0" fmla="*/ 374697 h 447722"/>
                <a:gd name="connsiteX1" fmla="*/ 57150 w 698393"/>
                <a:gd name="connsiteY1" fmla="*/ 234997 h 447722"/>
                <a:gd name="connsiteX2" fmla="*/ 133350 w 698393"/>
                <a:gd name="connsiteY2" fmla="*/ 57197 h 447722"/>
                <a:gd name="connsiteX3" fmla="*/ 254000 w 698393"/>
                <a:gd name="connsiteY3" fmla="*/ 47 h 447722"/>
                <a:gd name="connsiteX4" fmla="*/ 381000 w 698393"/>
                <a:gd name="connsiteY4" fmla="*/ 50847 h 447722"/>
                <a:gd name="connsiteX5" fmla="*/ 459902 w 698393"/>
                <a:gd name="connsiteY5" fmla="*/ 209597 h 447722"/>
                <a:gd name="connsiteX6" fmla="*/ 537282 w 698393"/>
                <a:gd name="connsiteY6" fmla="*/ 371522 h 447722"/>
                <a:gd name="connsiteX7" fmla="*/ 698393 w 698393"/>
                <a:gd name="connsiteY7" fmla="*/ 447722 h 447722"/>
                <a:gd name="connsiteX0" fmla="*/ 0 w 698393"/>
                <a:gd name="connsiteY0" fmla="*/ 374680 h 447705"/>
                <a:gd name="connsiteX1" fmla="*/ 57150 w 698393"/>
                <a:gd name="connsiteY1" fmla="*/ 234980 h 447705"/>
                <a:gd name="connsiteX2" fmla="*/ 133350 w 698393"/>
                <a:gd name="connsiteY2" fmla="*/ 57180 h 447705"/>
                <a:gd name="connsiteX3" fmla="*/ 254000 w 698393"/>
                <a:gd name="connsiteY3" fmla="*/ 30 h 447705"/>
                <a:gd name="connsiteX4" fmla="*/ 381000 w 698393"/>
                <a:gd name="connsiteY4" fmla="*/ 50830 h 447705"/>
                <a:gd name="connsiteX5" fmla="*/ 415684 w 698393"/>
                <a:gd name="connsiteY5" fmla="*/ 146080 h 447705"/>
                <a:gd name="connsiteX6" fmla="*/ 537282 w 698393"/>
                <a:gd name="connsiteY6" fmla="*/ 371505 h 447705"/>
                <a:gd name="connsiteX7" fmla="*/ 698393 w 698393"/>
                <a:gd name="connsiteY7" fmla="*/ 447705 h 447705"/>
                <a:gd name="connsiteX0" fmla="*/ 0 w 698393"/>
                <a:gd name="connsiteY0" fmla="*/ 374722 h 447747"/>
                <a:gd name="connsiteX1" fmla="*/ 57150 w 698393"/>
                <a:gd name="connsiteY1" fmla="*/ 235022 h 447747"/>
                <a:gd name="connsiteX2" fmla="*/ 133350 w 698393"/>
                <a:gd name="connsiteY2" fmla="*/ 57222 h 447747"/>
                <a:gd name="connsiteX3" fmla="*/ 254000 w 698393"/>
                <a:gd name="connsiteY3" fmla="*/ 72 h 447747"/>
                <a:gd name="connsiteX4" fmla="*/ 347836 w 698393"/>
                <a:gd name="connsiteY4" fmla="*/ 47697 h 447747"/>
                <a:gd name="connsiteX5" fmla="*/ 415684 w 698393"/>
                <a:gd name="connsiteY5" fmla="*/ 146122 h 447747"/>
                <a:gd name="connsiteX6" fmla="*/ 537282 w 698393"/>
                <a:gd name="connsiteY6" fmla="*/ 371547 h 447747"/>
                <a:gd name="connsiteX7" fmla="*/ 698393 w 698393"/>
                <a:gd name="connsiteY7" fmla="*/ 447747 h 447747"/>
                <a:gd name="connsiteX0" fmla="*/ 0 w 831046"/>
                <a:gd name="connsiteY0" fmla="*/ 435047 h 447747"/>
                <a:gd name="connsiteX1" fmla="*/ 189803 w 831046"/>
                <a:gd name="connsiteY1" fmla="*/ 235022 h 447747"/>
                <a:gd name="connsiteX2" fmla="*/ 266003 w 831046"/>
                <a:gd name="connsiteY2" fmla="*/ 57222 h 447747"/>
                <a:gd name="connsiteX3" fmla="*/ 386653 w 831046"/>
                <a:gd name="connsiteY3" fmla="*/ 72 h 447747"/>
                <a:gd name="connsiteX4" fmla="*/ 480489 w 831046"/>
                <a:gd name="connsiteY4" fmla="*/ 47697 h 447747"/>
                <a:gd name="connsiteX5" fmla="*/ 548337 w 831046"/>
                <a:gd name="connsiteY5" fmla="*/ 146122 h 447747"/>
                <a:gd name="connsiteX6" fmla="*/ 669935 w 831046"/>
                <a:gd name="connsiteY6" fmla="*/ 371547 h 447747"/>
                <a:gd name="connsiteX7" fmla="*/ 831046 w 831046"/>
                <a:gd name="connsiteY7" fmla="*/ 447747 h 447747"/>
                <a:gd name="connsiteX0" fmla="*/ 0 w 831046"/>
                <a:gd name="connsiteY0" fmla="*/ 435047 h 447747"/>
                <a:gd name="connsiteX1" fmla="*/ 189803 w 831046"/>
                <a:gd name="connsiteY1" fmla="*/ 235022 h 447747"/>
                <a:gd name="connsiteX2" fmla="*/ 266003 w 831046"/>
                <a:gd name="connsiteY2" fmla="*/ 57222 h 447747"/>
                <a:gd name="connsiteX3" fmla="*/ 386653 w 831046"/>
                <a:gd name="connsiteY3" fmla="*/ 72 h 447747"/>
                <a:gd name="connsiteX4" fmla="*/ 480489 w 831046"/>
                <a:gd name="connsiteY4" fmla="*/ 47697 h 447747"/>
                <a:gd name="connsiteX5" fmla="*/ 548337 w 831046"/>
                <a:gd name="connsiteY5" fmla="*/ 146122 h 447747"/>
                <a:gd name="connsiteX6" fmla="*/ 669935 w 831046"/>
                <a:gd name="connsiteY6" fmla="*/ 371547 h 447747"/>
                <a:gd name="connsiteX7" fmla="*/ 831046 w 831046"/>
                <a:gd name="connsiteY7" fmla="*/ 447747 h 447747"/>
                <a:gd name="connsiteX0" fmla="*/ 0 w 831046"/>
                <a:gd name="connsiteY0" fmla="*/ 435047 h 447747"/>
                <a:gd name="connsiteX1" fmla="*/ 211912 w 831046"/>
                <a:gd name="connsiteY1" fmla="*/ 225497 h 447747"/>
                <a:gd name="connsiteX2" fmla="*/ 266003 w 831046"/>
                <a:gd name="connsiteY2" fmla="*/ 57222 h 447747"/>
                <a:gd name="connsiteX3" fmla="*/ 386653 w 831046"/>
                <a:gd name="connsiteY3" fmla="*/ 72 h 447747"/>
                <a:gd name="connsiteX4" fmla="*/ 480489 w 831046"/>
                <a:gd name="connsiteY4" fmla="*/ 47697 h 447747"/>
                <a:gd name="connsiteX5" fmla="*/ 548337 w 831046"/>
                <a:gd name="connsiteY5" fmla="*/ 146122 h 447747"/>
                <a:gd name="connsiteX6" fmla="*/ 669935 w 831046"/>
                <a:gd name="connsiteY6" fmla="*/ 371547 h 447747"/>
                <a:gd name="connsiteX7" fmla="*/ 831046 w 831046"/>
                <a:gd name="connsiteY7" fmla="*/ 447747 h 447747"/>
                <a:gd name="connsiteX0" fmla="*/ 0 w 831046"/>
                <a:gd name="connsiteY0" fmla="*/ 436421 h 449121"/>
                <a:gd name="connsiteX1" fmla="*/ 211912 w 831046"/>
                <a:gd name="connsiteY1" fmla="*/ 226871 h 449121"/>
                <a:gd name="connsiteX2" fmla="*/ 332330 w 831046"/>
                <a:gd name="connsiteY2" fmla="*/ 33196 h 449121"/>
                <a:gd name="connsiteX3" fmla="*/ 386653 w 831046"/>
                <a:gd name="connsiteY3" fmla="*/ 1446 h 449121"/>
                <a:gd name="connsiteX4" fmla="*/ 480489 w 831046"/>
                <a:gd name="connsiteY4" fmla="*/ 49071 h 449121"/>
                <a:gd name="connsiteX5" fmla="*/ 548337 w 831046"/>
                <a:gd name="connsiteY5" fmla="*/ 147496 h 449121"/>
                <a:gd name="connsiteX6" fmla="*/ 669935 w 831046"/>
                <a:gd name="connsiteY6" fmla="*/ 372921 h 449121"/>
                <a:gd name="connsiteX7" fmla="*/ 831046 w 831046"/>
                <a:gd name="connsiteY7" fmla="*/ 449121 h 449121"/>
                <a:gd name="connsiteX0" fmla="*/ 0 w 1109934"/>
                <a:gd name="connsiteY0" fmla="*/ 436421 h 468171"/>
                <a:gd name="connsiteX1" fmla="*/ 211912 w 1109934"/>
                <a:gd name="connsiteY1" fmla="*/ 226871 h 468171"/>
                <a:gd name="connsiteX2" fmla="*/ 332330 w 1109934"/>
                <a:gd name="connsiteY2" fmla="*/ 33196 h 468171"/>
                <a:gd name="connsiteX3" fmla="*/ 386653 w 1109934"/>
                <a:gd name="connsiteY3" fmla="*/ 1446 h 468171"/>
                <a:gd name="connsiteX4" fmla="*/ 480489 w 1109934"/>
                <a:gd name="connsiteY4" fmla="*/ 49071 h 468171"/>
                <a:gd name="connsiteX5" fmla="*/ 548337 w 1109934"/>
                <a:gd name="connsiteY5" fmla="*/ 147496 h 468171"/>
                <a:gd name="connsiteX6" fmla="*/ 669935 w 1109934"/>
                <a:gd name="connsiteY6" fmla="*/ 372921 h 468171"/>
                <a:gd name="connsiteX7" fmla="*/ 1109934 w 1109934"/>
                <a:gd name="connsiteY7" fmla="*/ 468171 h 468171"/>
                <a:gd name="connsiteX0" fmla="*/ 0 w 1109934"/>
                <a:gd name="connsiteY0" fmla="*/ 436421 h 468171"/>
                <a:gd name="connsiteX1" fmla="*/ 211912 w 1109934"/>
                <a:gd name="connsiteY1" fmla="*/ 226871 h 468171"/>
                <a:gd name="connsiteX2" fmla="*/ 332330 w 1109934"/>
                <a:gd name="connsiteY2" fmla="*/ 33196 h 468171"/>
                <a:gd name="connsiteX3" fmla="*/ 386653 w 1109934"/>
                <a:gd name="connsiteY3" fmla="*/ 1446 h 468171"/>
                <a:gd name="connsiteX4" fmla="*/ 480489 w 1109934"/>
                <a:gd name="connsiteY4" fmla="*/ 49071 h 468171"/>
                <a:gd name="connsiteX5" fmla="*/ 548337 w 1109934"/>
                <a:gd name="connsiteY5" fmla="*/ 147496 h 468171"/>
                <a:gd name="connsiteX6" fmla="*/ 661220 w 1109934"/>
                <a:gd name="connsiteY6" fmla="*/ 322121 h 468171"/>
                <a:gd name="connsiteX7" fmla="*/ 1109934 w 1109934"/>
                <a:gd name="connsiteY7" fmla="*/ 468171 h 468171"/>
                <a:gd name="connsiteX0" fmla="*/ 0 w 1380107"/>
                <a:gd name="connsiteY0" fmla="*/ 464996 h 468171"/>
                <a:gd name="connsiteX1" fmla="*/ 482085 w 1380107"/>
                <a:gd name="connsiteY1" fmla="*/ 226871 h 468171"/>
                <a:gd name="connsiteX2" fmla="*/ 602503 w 1380107"/>
                <a:gd name="connsiteY2" fmla="*/ 33196 h 468171"/>
                <a:gd name="connsiteX3" fmla="*/ 656826 w 1380107"/>
                <a:gd name="connsiteY3" fmla="*/ 1446 h 468171"/>
                <a:gd name="connsiteX4" fmla="*/ 750662 w 1380107"/>
                <a:gd name="connsiteY4" fmla="*/ 49071 h 468171"/>
                <a:gd name="connsiteX5" fmla="*/ 818510 w 1380107"/>
                <a:gd name="connsiteY5" fmla="*/ 147496 h 468171"/>
                <a:gd name="connsiteX6" fmla="*/ 931393 w 1380107"/>
                <a:gd name="connsiteY6" fmla="*/ 322121 h 468171"/>
                <a:gd name="connsiteX7" fmla="*/ 1380107 w 1380107"/>
                <a:gd name="connsiteY7" fmla="*/ 468171 h 468171"/>
                <a:gd name="connsiteX0" fmla="*/ 0 w 1380107"/>
                <a:gd name="connsiteY0" fmla="*/ 468659 h 471834"/>
                <a:gd name="connsiteX1" fmla="*/ 429793 w 1380107"/>
                <a:gd name="connsiteY1" fmla="*/ 319434 h 471834"/>
                <a:gd name="connsiteX2" fmla="*/ 602503 w 1380107"/>
                <a:gd name="connsiteY2" fmla="*/ 36859 h 471834"/>
                <a:gd name="connsiteX3" fmla="*/ 656826 w 1380107"/>
                <a:gd name="connsiteY3" fmla="*/ 5109 h 471834"/>
                <a:gd name="connsiteX4" fmla="*/ 750662 w 1380107"/>
                <a:gd name="connsiteY4" fmla="*/ 52734 h 471834"/>
                <a:gd name="connsiteX5" fmla="*/ 818510 w 1380107"/>
                <a:gd name="connsiteY5" fmla="*/ 151159 h 471834"/>
                <a:gd name="connsiteX6" fmla="*/ 931393 w 1380107"/>
                <a:gd name="connsiteY6" fmla="*/ 325784 h 471834"/>
                <a:gd name="connsiteX7" fmla="*/ 1380107 w 1380107"/>
                <a:gd name="connsiteY7" fmla="*/ 471834 h 471834"/>
                <a:gd name="connsiteX0" fmla="*/ 0 w 1380107"/>
                <a:gd name="connsiteY0" fmla="*/ 468659 h 471834"/>
                <a:gd name="connsiteX1" fmla="*/ 429793 w 1380107"/>
                <a:gd name="connsiteY1" fmla="*/ 319434 h 471834"/>
                <a:gd name="connsiteX2" fmla="*/ 602503 w 1380107"/>
                <a:gd name="connsiteY2" fmla="*/ 36859 h 471834"/>
                <a:gd name="connsiteX3" fmla="*/ 656826 w 1380107"/>
                <a:gd name="connsiteY3" fmla="*/ 5109 h 471834"/>
                <a:gd name="connsiteX4" fmla="*/ 750662 w 1380107"/>
                <a:gd name="connsiteY4" fmla="*/ 52734 h 471834"/>
                <a:gd name="connsiteX5" fmla="*/ 818510 w 1380107"/>
                <a:gd name="connsiteY5" fmla="*/ 151159 h 471834"/>
                <a:gd name="connsiteX6" fmla="*/ 931393 w 1380107"/>
                <a:gd name="connsiteY6" fmla="*/ 325784 h 471834"/>
                <a:gd name="connsiteX7" fmla="*/ 1380107 w 1380107"/>
                <a:gd name="connsiteY7" fmla="*/ 471834 h 471834"/>
                <a:gd name="connsiteX0" fmla="*/ 0 w 1380107"/>
                <a:gd name="connsiteY0" fmla="*/ 462309 h 471834"/>
                <a:gd name="connsiteX1" fmla="*/ 429793 w 1380107"/>
                <a:gd name="connsiteY1" fmla="*/ 319434 h 471834"/>
                <a:gd name="connsiteX2" fmla="*/ 602503 w 1380107"/>
                <a:gd name="connsiteY2" fmla="*/ 36859 h 471834"/>
                <a:gd name="connsiteX3" fmla="*/ 656826 w 1380107"/>
                <a:gd name="connsiteY3" fmla="*/ 5109 h 471834"/>
                <a:gd name="connsiteX4" fmla="*/ 750662 w 1380107"/>
                <a:gd name="connsiteY4" fmla="*/ 52734 h 471834"/>
                <a:gd name="connsiteX5" fmla="*/ 818510 w 1380107"/>
                <a:gd name="connsiteY5" fmla="*/ 151159 h 471834"/>
                <a:gd name="connsiteX6" fmla="*/ 931393 w 1380107"/>
                <a:gd name="connsiteY6" fmla="*/ 325784 h 471834"/>
                <a:gd name="connsiteX7" fmla="*/ 1380107 w 1380107"/>
                <a:gd name="connsiteY7" fmla="*/ 471834 h 471834"/>
                <a:gd name="connsiteX0" fmla="*/ 0 w 1380107"/>
                <a:gd name="connsiteY0" fmla="*/ 462309 h 471834"/>
                <a:gd name="connsiteX1" fmla="*/ 429793 w 1380107"/>
                <a:gd name="connsiteY1" fmla="*/ 319434 h 471834"/>
                <a:gd name="connsiteX2" fmla="*/ 602503 w 1380107"/>
                <a:gd name="connsiteY2" fmla="*/ 36859 h 471834"/>
                <a:gd name="connsiteX3" fmla="*/ 656826 w 1380107"/>
                <a:gd name="connsiteY3" fmla="*/ 5109 h 471834"/>
                <a:gd name="connsiteX4" fmla="*/ 750662 w 1380107"/>
                <a:gd name="connsiteY4" fmla="*/ 52734 h 471834"/>
                <a:gd name="connsiteX5" fmla="*/ 818510 w 1380107"/>
                <a:gd name="connsiteY5" fmla="*/ 151159 h 471834"/>
                <a:gd name="connsiteX6" fmla="*/ 931393 w 1380107"/>
                <a:gd name="connsiteY6" fmla="*/ 325784 h 471834"/>
                <a:gd name="connsiteX7" fmla="*/ 1380107 w 1380107"/>
                <a:gd name="connsiteY7" fmla="*/ 471834 h 471834"/>
                <a:gd name="connsiteX0" fmla="*/ 0 w 1380107"/>
                <a:gd name="connsiteY0" fmla="*/ 463913 h 473438"/>
                <a:gd name="connsiteX1" fmla="*/ 429793 w 1380107"/>
                <a:gd name="connsiteY1" fmla="*/ 321038 h 473438"/>
                <a:gd name="connsiteX2" fmla="*/ 602503 w 1380107"/>
                <a:gd name="connsiteY2" fmla="*/ 38463 h 473438"/>
                <a:gd name="connsiteX3" fmla="*/ 816106 w 1380107"/>
                <a:gd name="connsiteY3" fmla="*/ 4332 h 473438"/>
                <a:gd name="connsiteX4" fmla="*/ 750662 w 1380107"/>
                <a:gd name="connsiteY4" fmla="*/ 54338 h 473438"/>
                <a:gd name="connsiteX5" fmla="*/ 818510 w 1380107"/>
                <a:gd name="connsiteY5" fmla="*/ 152763 h 473438"/>
                <a:gd name="connsiteX6" fmla="*/ 931393 w 1380107"/>
                <a:gd name="connsiteY6" fmla="*/ 327388 h 473438"/>
                <a:gd name="connsiteX7" fmla="*/ 1380107 w 1380107"/>
                <a:gd name="connsiteY7" fmla="*/ 473438 h 473438"/>
                <a:gd name="connsiteX0" fmla="*/ 0 w 1380107"/>
                <a:gd name="connsiteY0" fmla="*/ 464425 h 473950"/>
                <a:gd name="connsiteX1" fmla="*/ 429793 w 1380107"/>
                <a:gd name="connsiteY1" fmla="*/ 321550 h 473950"/>
                <a:gd name="connsiteX2" fmla="*/ 602503 w 1380107"/>
                <a:gd name="connsiteY2" fmla="*/ 38975 h 473950"/>
                <a:gd name="connsiteX3" fmla="*/ 816106 w 1380107"/>
                <a:gd name="connsiteY3" fmla="*/ 4844 h 473950"/>
                <a:gd name="connsiteX4" fmla="*/ 879314 w 1380107"/>
                <a:gd name="connsiteY4" fmla="*/ 61994 h 473950"/>
                <a:gd name="connsiteX5" fmla="*/ 818510 w 1380107"/>
                <a:gd name="connsiteY5" fmla="*/ 153275 h 473950"/>
                <a:gd name="connsiteX6" fmla="*/ 931393 w 1380107"/>
                <a:gd name="connsiteY6" fmla="*/ 327900 h 473950"/>
                <a:gd name="connsiteX7" fmla="*/ 1380107 w 1380107"/>
                <a:gd name="connsiteY7" fmla="*/ 473950 h 473950"/>
                <a:gd name="connsiteX0" fmla="*/ 0 w 1380107"/>
                <a:gd name="connsiteY0" fmla="*/ 464425 h 473950"/>
                <a:gd name="connsiteX1" fmla="*/ 429793 w 1380107"/>
                <a:gd name="connsiteY1" fmla="*/ 321550 h 473950"/>
                <a:gd name="connsiteX2" fmla="*/ 602503 w 1380107"/>
                <a:gd name="connsiteY2" fmla="*/ 38975 h 473950"/>
                <a:gd name="connsiteX3" fmla="*/ 816106 w 1380107"/>
                <a:gd name="connsiteY3" fmla="*/ 4844 h 473950"/>
                <a:gd name="connsiteX4" fmla="*/ 879314 w 1380107"/>
                <a:gd name="connsiteY4" fmla="*/ 61994 h 473950"/>
                <a:gd name="connsiteX5" fmla="*/ 861392 w 1380107"/>
                <a:gd name="connsiteY5" fmla="*/ 158037 h 473950"/>
                <a:gd name="connsiteX6" fmla="*/ 931393 w 1380107"/>
                <a:gd name="connsiteY6" fmla="*/ 327900 h 473950"/>
                <a:gd name="connsiteX7" fmla="*/ 1380107 w 1380107"/>
                <a:gd name="connsiteY7" fmla="*/ 473950 h 473950"/>
                <a:gd name="connsiteX0" fmla="*/ 0 w 1380107"/>
                <a:gd name="connsiteY0" fmla="*/ 466117 h 475642"/>
                <a:gd name="connsiteX1" fmla="*/ 429793 w 1380107"/>
                <a:gd name="connsiteY1" fmla="*/ 323242 h 475642"/>
                <a:gd name="connsiteX2" fmla="*/ 602503 w 1380107"/>
                <a:gd name="connsiteY2" fmla="*/ 40667 h 475642"/>
                <a:gd name="connsiteX3" fmla="*/ 779350 w 1380107"/>
                <a:gd name="connsiteY3" fmla="*/ 4155 h 475642"/>
                <a:gd name="connsiteX4" fmla="*/ 879314 w 1380107"/>
                <a:gd name="connsiteY4" fmla="*/ 63686 h 475642"/>
                <a:gd name="connsiteX5" fmla="*/ 861392 w 1380107"/>
                <a:gd name="connsiteY5" fmla="*/ 159729 h 475642"/>
                <a:gd name="connsiteX6" fmla="*/ 931393 w 1380107"/>
                <a:gd name="connsiteY6" fmla="*/ 329592 h 475642"/>
                <a:gd name="connsiteX7" fmla="*/ 1380107 w 1380107"/>
                <a:gd name="connsiteY7" fmla="*/ 475642 h 475642"/>
                <a:gd name="connsiteX0" fmla="*/ 0 w 1380107"/>
                <a:gd name="connsiteY0" fmla="*/ 466117 h 475642"/>
                <a:gd name="connsiteX1" fmla="*/ 429793 w 1380107"/>
                <a:gd name="connsiteY1" fmla="*/ 323242 h 475642"/>
                <a:gd name="connsiteX2" fmla="*/ 602503 w 1380107"/>
                <a:gd name="connsiteY2" fmla="*/ 40667 h 475642"/>
                <a:gd name="connsiteX3" fmla="*/ 779350 w 1380107"/>
                <a:gd name="connsiteY3" fmla="*/ 4155 h 475642"/>
                <a:gd name="connsiteX4" fmla="*/ 879314 w 1380107"/>
                <a:gd name="connsiteY4" fmla="*/ 63686 h 475642"/>
                <a:gd name="connsiteX5" fmla="*/ 861392 w 1380107"/>
                <a:gd name="connsiteY5" fmla="*/ 159729 h 475642"/>
                <a:gd name="connsiteX6" fmla="*/ 1023285 w 1380107"/>
                <a:gd name="connsiteY6" fmla="*/ 379598 h 475642"/>
                <a:gd name="connsiteX7" fmla="*/ 1380107 w 1380107"/>
                <a:gd name="connsiteY7" fmla="*/ 475642 h 475642"/>
                <a:gd name="connsiteX0" fmla="*/ 0 w 1380107"/>
                <a:gd name="connsiteY0" fmla="*/ 466117 h 475642"/>
                <a:gd name="connsiteX1" fmla="*/ 429793 w 1380107"/>
                <a:gd name="connsiteY1" fmla="*/ 323242 h 475642"/>
                <a:gd name="connsiteX2" fmla="*/ 602503 w 1380107"/>
                <a:gd name="connsiteY2" fmla="*/ 40667 h 475642"/>
                <a:gd name="connsiteX3" fmla="*/ 779350 w 1380107"/>
                <a:gd name="connsiteY3" fmla="*/ 4155 h 475642"/>
                <a:gd name="connsiteX4" fmla="*/ 818053 w 1380107"/>
                <a:gd name="connsiteY4" fmla="*/ 63686 h 475642"/>
                <a:gd name="connsiteX5" fmla="*/ 861392 w 1380107"/>
                <a:gd name="connsiteY5" fmla="*/ 159729 h 475642"/>
                <a:gd name="connsiteX6" fmla="*/ 1023285 w 1380107"/>
                <a:gd name="connsiteY6" fmla="*/ 379598 h 475642"/>
                <a:gd name="connsiteX7" fmla="*/ 1380107 w 1380107"/>
                <a:gd name="connsiteY7" fmla="*/ 475642 h 475642"/>
                <a:gd name="connsiteX0" fmla="*/ 0 w 1380107"/>
                <a:gd name="connsiteY0" fmla="*/ 462168 h 471693"/>
                <a:gd name="connsiteX1" fmla="*/ 429793 w 1380107"/>
                <a:gd name="connsiteY1" fmla="*/ 319293 h 471693"/>
                <a:gd name="connsiteX2" fmla="*/ 663764 w 1380107"/>
                <a:gd name="connsiteY2" fmla="*/ 53387 h 471693"/>
                <a:gd name="connsiteX3" fmla="*/ 779350 w 1380107"/>
                <a:gd name="connsiteY3" fmla="*/ 206 h 471693"/>
                <a:gd name="connsiteX4" fmla="*/ 818053 w 1380107"/>
                <a:gd name="connsiteY4" fmla="*/ 59737 h 471693"/>
                <a:gd name="connsiteX5" fmla="*/ 861392 w 1380107"/>
                <a:gd name="connsiteY5" fmla="*/ 155780 h 471693"/>
                <a:gd name="connsiteX6" fmla="*/ 1023285 w 1380107"/>
                <a:gd name="connsiteY6" fmla="*/ 375649 h 471693"/>
                <a:gd name="connsiteX7" fmla="*/ 1380107 w 1380107"/>
                <a:gd name="connsiteY7" fmla="*/ 471693 h 471693"/>
                <a:gd name="connsiteX0" fmla="*/ 0 w 1380107"/>
                <a:gd name="connsiteY0" fmla="*/ 462168 h 471693"/>
                <a:gd name="connsiteX1" fmla="*/ 429793 w 1380107"/>
                <a:gd name="connsiteY1" fmla="*/ 319293 h 471693"/>
                <a:gd name="connsiteX2" fmla="*/ 663764 w 1380107"/>
                <a:gd name="connsiteY2" fmla="*/ 53387 h 471693"/>
                <a:gd name="connsiteX3" fmla="*/ 779350 w 1380107"/>
                <a:gd name="connsiteY3" fmla="*/ 206 h 471693"/>
                <a:gd name="connsiteX4" fmla="*/ 818053 w 1380107"/>
                <a:gd name="connsiteY4" fmla="*/ 59737 h 471693"/>
                <a:gd name="connsiteX5" fmla="*/ 861392 w 1380107"/>
                <a:gd name="connsiteY5" fmla="*/ 155780 h 471693"/>
                <a:gd name="connsiteX6" fmla="*/ 992655 w 1380107"/>
                <a:gd name="connsiteY6" fmla="*/ 304212 h 471693"/>
                <a:gd name="connsiteX7" fmla="*/ 1380107 w 1380107"/>
                <a:gd name="connsiteY7" fmla="*/ 471693 h 471693"/>
                <a:gd name="connsiteX0" fmla="*/ 0 w 1380107"/>
                <a:gd name="connsiteY0" fmla="*/ 462168 h 471693"/>
                <a:gd name="connsiteX1" fmla="*/ 429793 w 1380107"/>
                <a:gd name="connsiteY1" fmla="*/ 319293 h 471693"/>
                <a:gd name="connsiteX2" fmla="*/ 663764 w 1380107"/>
                <a:gd name="connsiteY2" fmla="*/ 53387 h 471693"/>
                <a:gd name="connsiteX3" fmla="*/ 779350 w 1380107"/>
                <a:gd name="connsiteY3" fmla="*/ 206 h 471693"/>
                <a:gd name="connsiteX4" fmla="*/ 818053 w 1380107"/>
                <a:gd name="connsiteY4" fmla="*/ 59737 h 471693"/>
                <a:gd name="connsiteX5" fmla="*/ 861392 w 1380107"/>
                <a:gd name="connsiteY5" fmla="*/ 155780 h 471693"/>
                <a:gd name="connsiteX6" fmla="*/ 992655 w 1380107"/>
                <a:gd name="connsiteY6" fmla="*/ 304212 h 471693"/>
                <a:gd name="connsiteX7" fmla="*/ 1380107 w 1380107"/>
                <a:gd name="connsiteY7" fmla="*/ 471693 h 471693"/>
                <a:gd name="connsiteX0" fmla="*/ 0 w 1380107"/>
                <a:gd name="connsiteY0" fmla="*/ 462168 h 471693"/>
                <a:gd name="connsiteX1" fmla="*/ 429793 w 1380107"/>
                <a:gd name="connsiteY1" fmla="*/ 319293 h 471693"/>
                <a:gd name="connsiteX2" fmla="*/ 663764 w 1380107"/>
                <a:gd name="connsiteY2" fmla="*/ 53387 h 471693"/>
                <a:gd name="connsiteX3" fmla="*/ 779350 w 1380107"/>
                <a:gd name="connsiteY3" fmla="*/ 206 h 471693"/>
                <a:gd name="connsiteX4" fmla="*/ 818053 w 1380107"/>
                <a:gd name="connsiteY4" fmla="*/ 59737 h 471693"/>
                <a:gd name="connsiteX5" fmla="*/ 861392 w 1380107"/>
                <a:gd name="connsiteY5" fmla="*/ 155780 h 471693"/>
                <a:gd name="connsiteX6" fmla="*/ 992655 w 1380107"/>
                <a:gd name="connsiteY6" fmla="*/ 304212 h 471693"/>
                <a:gd name="connsiteX7" fmla="*/ 1380107 w 1380107"/>
                <a:gd name="connsiteY7" fmla="*/ 471693 h 471693"/>
                <a:gd name="connsiteX0" fmla="*/ 0 w 1380107"/>
                <a:gd name="connsiteY0" fmla="*/ 462168 h 471693"/>
                <a:gd name="connsiteX1" fmla="*/ 429793 w 1380107"/>
                <a:gd name="connsiteY1" fmla="*/ 319293 h 471693"/>
                <a:gd name="connsiteX2" fmla="*/ 663764 w 1380107"/>
                <a:gd name="connsiteY2" fmla="*/ 53387 h 471693"/>
                <a:gd name="connsiteX3" fmla="*/ 779350 w 1380107"/>
                <a:gd name="connsiteY3" fmla="*/ 206 h 471693"/>
                <a:gd name="connsiteX4" fmla="*/ 818053 w 1380107"/>
                <a:gd name="connsiteY4" fmla="*/ 59737 h 471693"/>
                <a:gd name="connsiteX5" fmla="*/ 861392 w 1380107"/>
                <a:gd name="connsiteY5" fmla="*/ 146255 h 471693"/>
                <a:gd name="connsiteX6" fmla="*/ 992655 w 1380107"/>
                <a:gd name="connsiteY6" fmla="*/ 304212 h 471693"/>
                <a:gd name="connsiteX7" fmla="*/ 1380107 w 1380107"/>
                <a:gd name="connsiteY7" fmla="*/ 471693 h 47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0107" h="471693">
                  <a:moveTo>
                    <a:pt x="0" y="462168"/>
                  </a:moveTo>
                  <a:cubicBezTo>
                    <a:pt x="331438" y="390201"/>
                    <a:pt x="319166" y="387423"/>
                    <a:pt x="429793" y="319293"/>
                  </a:cubicBezTo>
                  <a:cubicBezTo>
                    <a:pt x="540420" y="251163"/>
                    <a:pt x="605505" y="106568"/>
                    <a:pt x="663764" y="53387"/>
                  </a:cubicBezTo>
                  <a:cubicBezTo>
                    <a:pt x="722024" y="206"/>
                    <a:pt x="753635" y="-852"/>
                    <a:pt x="779350" y="206"/>
                  </a:cubicBezTo>
                  <a:cubicBezTo>
                    <a:pt x="805065" y="1264"/>
                    <a:pt x="804379" y="35396"/>
                    <a:pt x="818053" y="59737"/>
                  </a:cubicBezTo>
                  <a:cubicBezTo>
                    <a:pt x="831727" y="84078"/>
                    <a:pt x="861392" y="146255"/>
                    <a:pt x="861392" y="146255"/>
                  </a:cubicBezTo>
                  <a:lnTo>
                    <a:pt x="992655" y="304212"/>
                  </a:lnTo>
                  <a:cubicBezTo>
                    <a:pt x="1044517" y="356864"/>
                    <a:pt x="1377990" y="461110"/>
                    <a:pt x="1380107" y="471693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 96"/>
            <p:cNvSpPr/>
            <p:nvPr/>
          </p:nvSpPr>
          <p:spPr bwMode="auto">
            <a:xfrm>
              <a:off x="8474012" y="2713020"/>
              <a:ext cx="557630" cy="450674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575039 w 575039"/>
                <a:gd name="connsiteY0" fmla="*/ 464961 h 464961"/>
                <a:gd name="connsiteX1" fmla="*/ 482964 w 575039"/>
                <a:gd name="connsiteY1" fmla="*/ 344311 h 464961"/>
                <a:gd name="connsiteX2" fmla="*/ 435339 w 575039"/>
                <a:gd name="connsiteY2" fmla="*/ 156986 h 464961"/>
                <a:gd name="connsiteX3" fmla="*/ 321039 w 575039"/>
                <a:gd name="connsiteY3" fmla="*/ 4586 h 464961"/>
                <a:gd name="connsiteX4" fmla="*/ 206739 w 575039"/>
                <a:gd name="connsiteY4" fmla="*/ 52211 h 464961"/>
                <a:gd name="connsiteX5" fmla="*/ 117839 w 575039"/>
                <a:gd name="connsiteY5" fmla="*/ 179211 h 464961"/>
                <a:gd name="connsiteX6" fmla="*/ 60689 w 575039"/>
                <a:gd name="connsiteY6" fmla="*/ 353836 h 464961"/>
                <a:gd name="connsiteX7" fmla="*/ 0 w 575039"/>
                <a:gd name="connsiteY7" fmla="*/ 445117 h 464961"/>
                <a:gd name="connsiteX0" fmla="*/ 533998 w 533998"/>
                <a:gd name="connsiteY0" fmla="*/ 450674 h 450674"/>
                <a:gd name="connsiteX1" fmla="*/ 482964 w 533998"/>
                <a:gd name="connsiteY1" fmla="*/ 344311 h 450674"/>
                <a:gd name="connsiteX2" fmla="*/ 435339 w 533998"/>
                <a:gd name="connsiteY2" fmla="*/ 156986 h 450674"/>
                <a:gd name="connsiteX3" fmla="*/ 321039 w 533998"/>
                <a:gd name="connsiteY3" fmla="*/ 4586 h 450674"/>
                <a:gd name="connsiteX4" fmla="*/ 206739 w 533998"/>
                <a:gd name="connsiteY4" fmla="*/ 52211 h 450674"/>
                <a:gd name="connsiteX5" fmla="*/ 117839 w 533998"/>
                <a:gd name="connsiteY5" fmla="*/ 179211 h 450674"/>
                <a:gd name="connsiteX6" fmla="*/ 60689 w 533998"/>
                <a:gd name="connsiteY6" fmla="*/ 353836 h 450674"/>
                <a:gd name="connsiteX7" fmla="*/ 0 w 533998"/>
                <a:gd name="connsiteY7" fmla="*/ 445117 h 450674"/>
                <a:gd name="connsiteX0" fmla="*/ 533998 w 533998"/>
                <a:gd name="connsiteY0" fmla="*/ 450674 h 450674"/>
                <a:gd name="connsiteX1" fmla="*/ 472163 w 533998"/>
                <a:gd name="connsiteY1" fmla="*/ 301449 h 450674"/>
                <a:gd name="connsiteX2" fmla="*/ 435339 w 533998"/>
                <a:gd name="connsiteY2" fmla="*/ 156986 h 450674"/>
                <a:gd name="connsiteX3" fmla="*/ 321039 w 533998"/>
                <a:gd name="connsiteY3" fmla="*/ 4586 h 450674"/>
                <a:gd name="connsiteX4" fmla="*/ 206739 w 533998"/>
                <a:gd name="connsiteY4" fmla="*/ 52211 h 450674"/>
                <a:gd name="connsiteX5" fmla="*/ 117839 w 533998"/>
                <a:gd name="connsiteY5" fmla="*/ 179211 h 450674"/>
                <a:gd name="connsiteX6" fmla="*/ 60689 w 533998"/>
                <a:gd name="connsiteY6" fmla="*/ 353836 h 450674"/>
                <a:gd name="connsiteX7" fmla="*/ 0 w 533998"/>
                <a:gd name="connsiteY7" fmla="*/ 445117 h 450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3998" h="450674">
                  <a:moveTo>
                    <a:pt x="533998" y="450674"/>
                  </a:moveTo>
                  <a:cubicBezTo>
                    <a:pt x="499602" y="416013"/>
                    <a:pt x="488606" y="350397"/>
                    <a:pt x="472163" y="301449"/>
                  </a:cubicBezTo>
                  <a:cubicBezTo>
                    <a:pt x="455720" y="252501"/>
                    <a:pt x="460526" y="206463"/>
                    <a:pt x="435339" y="156986"/>
                  </a:cubicBezTo>
                  <a:cubicBezTo>
                    <a:pt x="410152" y="107509"/>
                    <a:pt x="359139" y="22048"/>
                    <a:pt x="321039" y="4586"/>
                  </a:cubicBezTo>
                  <a:cubicBezTo>
                    <a:pt x="282939" y="-12876"/>
                    <a:pt x="240606" y="23107"/>
                    <a:pt x="206739" y="52211"/>
                  </a:cubicBezTo>
                  <a:cubicBezTo>
                    <a:pt x="172872" y="81315"/>
                    <a:pt x="142181" y="128940"/>
                    <a:pt x="117839" y="179211"/>
                  </a:cubicBezTo>
                  <a:cubicBezTo>
                    <a:pt x="93497" y="229482"/>
                    <a:pt x="80329" y="309518"/>
                    <a:pt x="60689" y="353836"/>
                  </a:cubicBezTo>
                  <a:cubicBezTo>
                    <a:pt x="41049" y="398154"/>
                    <a:pt x="34925" y="406752"/>
                    <a:pt x="0" y="445117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 97"/>
            <p:cNvSpPr/>
            <p:nvPr/>
          </p:nvSpPr>
          <p:spPr bwMode="auto">
            <a:xfrm>
              <a:off x="10273933" y="2736264"/>
              <a:ext cx="510576" cy="458815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1162698 w 1162698"/>
                <a:gd name="connsiteY0" fmla="*/ 492964 h 492964"/>
                <a:gd name="connsiteX1" fmla="*/ 771168 w 1162698"/>
                <a:gd name="connsiteY1" fmla="*/ 365964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162698 w 1162698"/>
                <a:gd name="connsiteY0" fmla="*/ 492964 h 492964"/>
                <a:gd name="connsiteX1" fmla="*/ 778186 w 1162698"/>
                <a:gd name="connsiteY1" fmla="*/ 324689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485895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542040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66215 w 1266215"/>
                <a:gd name="connsiteY0" fmla="*/ 469152 h 473914"/>
                <a:gd name="connsiteX1" fmla="*/ 897494 w 1266215"/>
                <a:gd name="connsiteY1" fmla="*/ 324689 h 473914"/>
                <a:gd name="connsiteX2" fmla="*/ 792122 w 1266215"/>
                <a:gd name="connsiteY2" fmla="*/ 146889 h 473914"/>
                <a:gd name="connsiteX3" fmla="*/ 689095 w 1266215"/>
                <a:gd name="connsiteY3" fmla="*/ 4014 h 473914"/>
                <a:gd name="connsiteX4" fmla="*/ 574795 w 1266215"/>
                <a:gd name="connsiteY4" fmla="*/ 51639 h 473914"/>
                <a:gd name="connsiteX5" fmla="*/ 542040 w 1266215"/>
                <a:gd name="connsiteY5" fmla="*/ 178639 h 473914"/>
                <a:gd name="connsiteX6" fmla="*/ 428745 w 1266215"/>
                <a:gd name="connsiteY6" fmla="*/ 353264 h 473914"/>
                <a:gd name="connsiteX7" fmla="*/ 0 w 1266215"/>
                <a:gd name="connsiteY7" fmla="*/ 473914 h 473914"/>
                <a:gd name="connsiteX0" fmla="*/ 1266215 w 1266215"/>
                <a:gd name="connsiteY0" fmla="*/ 469152 h 473914"/>
                <a:gd name="connsiteX1" fmla="*/ 897494 w 1266215"/>
                <a:gd name="connsiteY1" fmla="*/ 324689 h 473914"/>
                <a:gd name="connsiteX2" fmla="*/ 792122 w 1266215"/>
                <a:gd name="connsiteY2" fmla="*/ 146889 h 473914"/>
                <a:gd name="connsiteX3" fmla="*/ 689095 w 1266215"/>
                <a:gd name="connsiteY3" fmla="*/ 4014 h 473914"/>
                <a:gd name="connsiteX4" fmla="*/ 574795 w 1266215"/>
                <a:gd name="connsiteY4" fmla="*/ 51639 h 473914"/>
                <a:gd name="connsiteX5" fmla="*/ 542040 w 1266215"/>
                <a:gd name="connsiteY5" fmla="*/ 178639 h 473914"/>
                <a:gd name="connsiteX6" fmla="*/ 428745 w 1266215"/>
                <a:gd name="connsiteY6" fmla="*/ 353264 h 473914"/>
                <a:gd name="connsiteX7" fmla="*/ 0 w 1266215"/>
                <a:gd name="connsiteY7" fmla="*/ 473914 h 473914"/>
                <a:gd name="connsiteX0" fmla="*/ 1276743 w 1276743"/>
                <a:gd name="connsiteY0" fmla="*/ 447721 h 473914"/>
                <a:gd name="connsiteX1" fmla="*/ 897494 w 1276743"/>
                <a:gd name="connsiteY1" fmla="*/ 324689 h 473914"/>
                <a:gd name="connsiteX2" fmla="*/ 792122 w 1276743"/>
                <a:gd name="connsiteY2" fmla="*/ 146889 h 473914"/>
                <a:gd name="connsiteX3" fmla="*/ 689095 w 1276743"/>
                <a:gd name="connsiteY3" fmla="*/ 4014 h 473914"/>
                <a:gd name="connsiteX4" fmla="*/ 574795 w 1276743"/>
                <a:gd name="connsiteY4" fmla="*/ 51639 h 473914"/>
                <a:gd name="connsiteX5" fmla="*/ 542040 w 1276743"/>
                <a:gd name="connsiteY5" fmla="*/ 178639 h 473914"/>
                <a:gd name="connsiteX6" fmla="*/ 428745 w 1276743"/>
                <a:gd name="connsiteY6" fmla="*/ 353264 h 473914"/>
                <a:gd name="connsiteX7" fmla="*/ 0 w 1276743"/>
                <a:gd name="connsiteY7" fmla="*/ 473914 h 473914"/>
                <a:gd name="connsiteX0" fmla="*/ 1297797 w 1297797"/>
                <a:gd name="connsiteY0" fmla="*/ 447721 h 447721"/>
                <a:gd name="connsiteX1" fmla="*/ 918548 w 1297797"/>
                <a:gd name="connsiteY1" fmla="*/ 324689 h 447721"/>
                <a:gd name="connsiteX2" fmla="*/ 813176 w 1297797"/>
                <a:gd name="connsiteY2" fmla="*/ 146889 h 447721"/>
                <a:gd name="connsiteX3" fmla="*/ 710149 w 1297797"/>
                <a:gd name="connsiteY3" fmla="*/ 4014 h 447721"/>
                <a:gd name="connsiteX4" fmla="*/ 595849 w 1297797"/>
                <a:gd name="connsiteY4" fmla="*/ 51639 h 447721"/>
                <a:gd name="connsiteX5" fmla="*/ 563094 w 1297797"/>
                <a:gd name="connsiteY5" fmla="*/ 178639 h 447721"/>
                <a:gd name="connsiteX6" fmla="*/ 449799 w 1297797"/>
                <a:gd name="connsiteY6" fmla="*/ 353264 h 447721"/>
                <a:gd name="connsiteX7" fmla="*/ 0 w 1297797"/>
                <a:gd name="connsiteY7" fmla="*/ 445339 h 447721"/>
                <a:gd name="connsiteX0" fmla="*/ 1297797 w 1297797"/>
                <a:gd name="connsiteY0" fmla="*/ 456682 h 456682"/>
                <a:gd name="connsiteX1" fmla="*/ 918548 w 1297797"/>
                <a:gd name="connsiteY1" fmla="*/ 333650 h 456682"/>
                <a:gd name="connsiteX2" fmla="*/ 813176 w 1297797"/>
                <a:gd name="connsiteY2" fmla="*/ 155850 h 456682"/>
                <a:gd name="connsiteX3" fmla="*/ 752258 w 1297797"/>
                <a:gd name="connsiteY3" fmla="*/ 3450 h 456682"/>
                <a:gd name="connsiteX4" fmla="*/ 595849 w 1297797"/>
                <a:gd name="connsiteY4" fmla="*/ 60600 h 456682"/>
                <a:gd name="connsiteX5" fmla="*/ 563094 w 1297797"/>
                <a:gd name="connsiteY5" fmla="*/ 187600 h 456682"/>
                <a:gd name="connsiteX6" fmla="*/ 449799 w 1297797"/>
                <a:gd name="connsiteY6" fmla="*/ 362225 h 456682"/>
                <a:gd name="connsiteX7" fmla="*/ 0 w 1297797"/>
                <a:gd name="connsiteY7" fmla="*/ 454300 h 456682"/>
                <a:gd name="connsiteX0" fmla="*/ 1297797 w 1297797"/>
                <a:gd name="connsiteY0" fmla="*/ 457074 h 457074"/>
                <a:gd name="connsiteX1" fmla="*/ 918548 w 1297797"/>
                <a:gd name="connsiteY1" fmla="*/ 334042 h 457074"/>
                <a:gd name="connsiteX2" fmla="*/ 797386 w 1297797"/>
                <a:gd name="connsiteY2" fmla="*/ 163386 h 457074"/>
                <a:gd name="connsiteX3" fmla="*/ 752258 w 1297797"/>
                <a:gd name="connsiteY3" fmla="*/ 3842 h 457074"/>
                <a:gd name="connsiteX4" fmla="*/ 595849 w 1297797"/>
                <a:gd name="connsiteY4" fmla="*/ 60992 h 457074"/>
                <a:gd name="connsiteX5" fmla="*/ 563094 w 1297797"/>
                <a:gd name="connsiteY5" fmla="*/ 187992 h 457074"/>
                <a:gd name="connsiteX6" fmla="*/ 449799 w 1297797"/>
                <a:gd name="connsiteY6" fmla="*/ 362617 h 457074"/>
                <a:gd name="connsiteX7" fmla="*/ 0 w 1297797"/>
                <a:gd name="connsiteY7" fmla="*/ 454692 h 457074"/>
                <a:gd name="connsiteX0" fmla="*/ 1297797 w 1297797"/>
                <a:gd name="connsiteY0" fmla="*/ 456538 h 456538"/>
                <a:gd name="connsiteX1" fmla="*/ 918548 w 1297797"/>
                <a:gd name="connsiteY1" fmla="*/ 333506 h 456538"/>
                <a:gd name="connsiteX2" fmla="*/ 797386 w 1297797"/>
                <a:gd name="connsiteY2" fmla="*/ 162850 h 456538"/>
                <a:gd name="connsiteX3" fmla="*/ 752258 w 1297797"/>
                <a:gd name="connsiteY3" fmla="*/ 3306 h 456538"/>
                <a:gd name="connsiteX4" fmla="*/ 637957 w 1297797"/>
                <a:gd name="connsiteY4" fmla="*/ 65218 h 456538"/>
                <a:gd name="connsiteX5" fmla="*/ 563094 w 1297797"/>
                <a:gd name="connsiteY5" fmla="*/ 187456 h 456538"/>
                <a:gd name="connsiteX6" fmla="*/ 449799 w 1297797"/>
                <a:gd name="connsiteY6" fmla="*/ 362081 h 456538"/>
                <a:gd name="connsiteX7" fmla="*/ 0 w 1297797"/>
                <a:gd name="connsiteY7" fmla="*/ 454156 h 456538"/>
                <a:gd name="connsiteX0" fmla="*/ 1297797 w 1297797"/>
                <a:gd name="connsiteY0" fmla="*/ 458815 h 458815"/>
                <a:gd name="connsiteX1" fmla="*/ 918548 w 1297797"/>
                <a:gd name="connsiteY1" fmla="*/ 335783 h 458815"/>
                <a:gd name="connsiteX2" fmla="*/ 797386 w 1297797"/>
                <a:gd name="connsiteY2" fmla="*/ 165127 h 458815"/>
                <a:gd name="connsiteX3" fmla="*/ 720678 w 1297797"/>
                <a:gd name="connsiteY3" fmla="*/ 3202 h 458815"/>
                <a:gd name="connsiteX4" fmla="*/ 637957 w 1297797"/>
                <a:gd name="connsiteY4" fmla="*/ 67495 h 458815"/>
                <a:gd name="connsiteX5" fmla="*/ 563094 w 1297797"/>
                <a:gd name="connsiteY5" fmla="*/ 189733 h 458815"/>
                <a:gd name="connsiteX6" fmla="*/ 449799 w 1297797"/>
                <a:gd name="connsiteY6" fmla="*/ 364358 h 458815"/>
                <a:gd name="connsiteX7" fmla="*/ 0 w 1297797"/>
                <a:gd name="connsiteY7" fmla="*/ 456433 h 45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7797" h="458815">
                  <a:moveTo>
                    <a:pt x="1297797" y="458815"/>
                  </a:moveTo>
                  <a:cubicBezTo>
                    <a:pt x="1047592" y="393197"/>
                    <a:pt x="1001950" y="384731"/>
                    <a:pt x="918548" y="335783"/>
                  </a:cubicBezTo>
                  <a:cubicBezTo>
                    <a:pt x="835146" y="286835"/>
                    <a:pt x="830364" y="220557"/>
                    <a:pt x="797386" y="165127"/>
                  </a:cubicBezTo>
                  <a:cubicBezTo>
                    <a:pt x="764408" y="109697"/>
                    <a:pt x="747250" y="19474"/>
                    <a:pt x="720678" y="3202"/>
                  </a:cubicBezTo>
                  <a:cubicBezTo>
                    <a:pt x="694107" y="-13070"/>
                    <a:pt x="664221" y="36407"/>
                    <a:pt x="637957" y="67495"/>
                  </a:cubicBezTo>
                  <a:cubicBezTo>
                    <a:pt x="611693" y="98584"/>
                    <a:pt x="594454" y="140256"/>
                    <a:pt x="563094" y="189733"/>
                  </a:cubicBezTo>
                  <a:cubicBezTo>
                    <a:pt x="531734" y="239210"/>
                    <a:pt x="543648" y="319908"/>
                    <a:pt x="449799" y="364358"/>
                  </a:cubicBezTo>
                  <a:cubicBezTo>
                    <a:pt x="355950" y="408808"/>
                    <a:pt x="158928" y="433943"/>
                    <a:pt x="0" y="456433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 bwMode="auto">
            <a:xfrm>
              <a:off x="9688305" y="2749428"/>
              <a:ext cx="510576" cy="458815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1162698 w 1162698"/>
                <a:gd name="connsiteY0" fmla="*/ 492964 h 492964"/>
                <a:gd name="connsiteX1" fmla="*/ 771168 w 1162698"/>
                <a:gd name="connsiteY1" fmla="*/ 365964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162698 w 1162698"/>
                <a:gd name="connsiteY0" fmla="*/ 492964 h 492964"/>
                <a:gd name="connsiteX1" fmla="*/ 778186 w 1162698"/>
                <a:gd name="connsiteY1" fmla="*/ 324689 h 492964"/>
                <a:gd name="connsiteX2" fmla="*/ 672814 w 1162698"/>
                <a:gd name="connsiteY2" fmla="*/ 146889 h 492964"/>
                <a:gd name="connsiteX3" fmla="*/ 569787 w 1162698"/>
                <a:gd name="connsiteY3" fmla="*/ 4014 h 492964"/>
                <a:gd name="connsiteX4" fmla="*/ 455487 w 1162698"/>
                <a:gd name="connsiteY4" fmla="*/ 51639 h 492964"/>
                <a:gd name="connsiteX5" fmla="*/ 366587 w 1162698"/>
                <a:gd name="connsiteY5" fmla="*/ 178639 h 492964"/>
                <a:gd name="connsiteX6" fmla="*/ 309437 w 1162698"/>
                <a:gd name="connsiteY6" fmla="*/ 353264 h 492964"/>
                <a:gd name="connsiteX7" fmla="*/ 0 w 1162698"/>
                <a:gd name="connsiteY7" fmla="*/ 470739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485895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82006 w 1282006"/>
                <a:gd name="connsiteY0" fmla="*/ 492964 h 492964"/>
                <a:gd name="connsiteX1" fmla="*/ 897494 w 1282006"/>
                <a:gd name="connsiteY1" fmla="*/ 324689 h 492964"/>
                <a:gd name="connsiteX2" fmla="*/ 792122 w 1282006"/>
                <a:gd name="connsiteY2" fmla="*/ 146889 h 492964"/>
                <a:gd name="connsiteX3" fmla="*/ 689095 w 1282006"/>
                <a:gd name="connsiteY3" fmla="*/ 4014 h 492964"/>
                <a:gd name="connsiteX4" fmla="*/ 574795 w 1282006"/>
                <a:gd name="connsiteY4" fmla="*/ 51639 h 492964"/>
                <a:gd name="connsiteX5" fmla="*/ 542040 w 1282006"/>
                <a:gd name="connsiteY5" fmla="*/ 178639 h 492964"/>
                <a:gd name="connsiteX6" fmla="*/ 428745 w 1282006"/>
                <a:gd name="connsiteY6" fmla="*/ 353264 h 492964"/>
                <a:gd name="connsiteX7" fmla="*/ 0 w 1282006"/>
                <a:gd name="connsiteY7" fmla="*/ 473914 h 492964"/>
                <a:gd name="connsiteX0" fmla="*/ 1266215 w 1266215"/>
                <a:gd name="connsiteY0" fmla="*/ 469152 h 473914"/>
                <a:gd name="connsiteX1" fmla="*/ 897494 w 1266215"/>
                <a:gd name="connsiteY1" fmla="*/ 324689 h 473914"/>
                <a:gd name="connsiteX2" fmla="*/ 792122 w 1266215"/>
                <a:gd name="connsiteY2" fmla="*/ 146889 h 473914"/>
                <a:gd name="connsiteX3" fmla="*/ 689095 w 1266215"/>
                <a:gd name="connsiteY3" fmla="*/ 4014 h 473914"/>
                <a:gd name="connsiteX4" fmla="*/ 574795 w 1266215"/>
                <a:gd name="connsiteY4" fmla="*/ 51639 h 473914"/>
                <a:gd name="connsiteX5" fmla="*/ 542040 w 1266215"/>
                <a:gd name="connsiteY5" fmla="*/ 178639 h 473914"/>
                <a:gd name="connsiteX6" fmla="*/ 428745 w 1266215"/>
                <a:gd name="connsiteY6" fmla="*/ 353264 h 473914"/>
                <a:gd name="connsiteX7" fmla="*/ 0 w 1266215"/>
                <a:gd name="connsiteY7" fmla="*/ 473914 h 473914"/>
                <a:gd name="connsiteX0" fmla="*/ 1266215 w 1266215"/>
                <a:gd name="connsiteY0" fmla="*/ 469152 h 473914"/>
                <a:gd name="connsiteX1" fmla="*/ 897494 w 1266215"/>
                <a:gd name="connsiteY1" fmla="*/ 324689 h 473914"/>
                <a:gd name="connsiteX2" fmla="*/ 792122 w 1266215"/>
                <a:gd name="connsiteY2" fmla="*/ 146889 h 473914"/>
                <a:gd name="connsiteX3" fmla="*/ 689095 w 1266215"/>
                <a:gd name="connsiteY3" fmla="*/ 4014 h 473914"/>
                <a:gd name="connsiteX4" fmla="*/ 574795 w 1266215"/>
                <a:gd name="connsiteY4" fmla="*/ 51639 h 473914"/>
                <a:gd name="connsiteX5" fmla="*/ 542040 w 1266215"/>
                <a:gd name="connsiteY5" fmla="*/ 178639 h 473914"/>
                <a:gd name="connsiteX6" fmla="*/ 428745 w 1266215"/>
                <a:gd name="connsiteY6" fmla="*/ 353264 h 473914"/>
                <a:gd name="connsiteX7" fmla="*/ 0 w 1266215"/>
                <a:gd name="connsiteY7" fmla="*/ 473914 h 473914"/>
                <a:gd name="connsiteX0" fmla="*/ 1276743 w 1276743"/>
                <a:gd name="connsiteY0" fmla="*/ 447721 h 473914"/>
                <a:gd name="connsiteX1" fmla="*/ 897494 w 1276743"/>
                <a:gd name="connsiteY1" fmla="*/ 324689 h 473914"/>
                <a:gd name="connsiteX2" fmla="*/ 792122 w 1276743"/>
                <a:gd name="connsiteY2" fmla="*/ 146889 h 473914"/>
                <a:gd name="connsiteX3" fmla="*/ 689095 w 1276743"/>
                <a:gd name="connsiteY3" fmla="*/ 4014 h 473914"/>
                <a:gd name="connsiteX4" fmla="*/ 574795 w 1276743"/>
                <a:gd name="connsiteY4" fmla="*/ 51639 h 473914"/>
                <a:gd name="connsiteX5" fmla="*/ 542040 w 1276743"/>
                <a:gd name="connsiteY5" fmla="*/ 178639 h 473914"/>
                <a:gd name="connsiteX6" fmla="*/ 428745 w 1276743"/>
                <a:gd name="connsiteY6" fmla="*/ 353264 h 473914"/>
                <a:gd name="connsiteX7" fmla="*/ 0 w 1276743"/>
                <a:gd name="connsiteY7" fmla="*/ 473914 h 473914"/>
                <a:gd name="connsiteX0" fmla="*/ 1297797 w 1297797"/>
                <a:gd name="connsiteY0" fmla="*/ 447721 h 447721"/>
                <a:gd name="connsiteX1" fmla="*/ 918548 w 1297797"/>
                <a:gd name="connsiteY1" fmla="*/ 324689 h 447721"/>
                <a:gd name="connsiteX2" fmla="*/ 813176 w 1297797"/>
                <a:gd name="connsiteY2" fmla="*/ 146889 h 447721"/>
                <a:gd name="connsiteX3" fmla="*/ 710149 w 1297797"/>
                <a:gd name="connsiteY3" fmla="*/ 4014 h 447721"/>
                <a:gd name="connsiteX4" fmla="*/ 595849 w 1297797"/>
                <a:gd name="connsiteY4" fmla="*/ 51639 h 447721"/>
                <a:gd name="connsiteX5" fmla="*/ 563094 w 1297797"/>
                <a:gd name="connsiteY5" fmla="*/ 178639 h 447721"/>
                <a:gd name="connsiteX6" fmla="*/ 449799 w 1297797"/>
                <a:gd name="connsiteY6" fmla="*/ 353264 h 447721"/>
                <a:gd name="connsiteX7" fmla="*/ 0 w 1297797"/>
                <a:gd name="connsiteY7" fmla="*/ 445339 h 447721"/>
                <a:gd name="connsiteX0" fmla="*/ 1297797 w 1297797"/>
                <a:gd name="connsiteY0" fmla="*/ 456682 h 456682"/>
                <a:gd name="connsiteX1" fmla="*/ 918548 w 1297797"/>
                <a:gd name="connsiteY1" fmla="*/ 333650 h 456682"/>
                <a:gd name="connsiteX2" fmla="*/ 813176 w 1297797"/>
                <a:gd name="connsiteY2" fmla="*/ 155850 h 456682"/>
                <a:gd name="connsiteX3" fmla="*/ 752258 w 1297797"/>
                <a:gd name="connsiteY3" fmla="*/ 3450 h 456682"/>
                <a:gd name="connsiteX4" fmla="*/ 595849 w 1297797"/>
                <a:gd name="connsiteY4" fmla="*/ 60600 h 456682"/>
                <a:gd name="connsiteX5" fmla="*/ 563094 w 1297797"/>
                <a:gd name="connsiteY5" fmla="*/ 187600 h 456682"/>
                <a:gd name="connsiteX6" fmla="*/ 449799 w 1297797"/>
                <a:gd name="connsiteY6" fmla="*/ 362225 h 456682"/>
                <a:gd name="connsiteX7" fmla="*/ 0 w 1297797"/>
                <a:gd name="connsiteY7" fmla="*/ 454300 h 456682"/>
                <a:gd name="connsiteX0" fmla="*/ 1297797 w 1297797"/>
                <a:gd name="connsiteY0" fmla="*/ 457074 h 457074"/>
                <a:gd name="connsiteX1" fmla="*/ 918548 w 1297797"/>
                <a:gd name="connsiteY1" fmla="*/ 334042 h 457074"/>
                <a:gd name="connsiteX2" fmla="*/ 797386 w 1297797"/>
                <a:gd name="connsiteY2" fmla="*/ 163386 h 457074"/>
                <a:gd name="connsiteX3" fmla="*/ 752258 w 1297797"/>
                <a:gd name="connsiteY3" fmla="*/ 3842 h 457074"/>
                <a:gd name="connsiteX4" fmla="*/ 595849 w 1297797"/>
                <a:gd name="connsiteY4" fmla="*/ 60992 h 457074"/>
                <a:gd name="connsiteX5" fmla="*/ 563094 w 1297797"/>
                <a:gd name="connsiteY5" fmla="*/ 187992 h 457074"/>
                <a:gd name="connsiteX6" fmla="*/ 449799 w 1297797"/>
                <a:gd name="connsiteY6" fmla="*/ 362617 h 457074"/>
                <a:gd name="connsiteX7" fmla="*/ 0 w 1297797"/>
                <a:gd name="connsiteY7" fmla="*/ 454692 h 457074"/>
                <a:gd name="connsiteX0" fmla="*/ 1297797 w 1297797"/>
                <a:gd name="connsiteY0" fmla="*/ 456538 h 456538"/>
                <a:gd name="connsiteX1" fmla="*/ 918548 w 1297797"/>
                <a:gd name="connsiteY1" fmla="*/ 333506 h 456538"/>
                <a:gd name="connsiteX2" fmla="*/ 797386 w 1297797"/>
                <a:gd name="connsiteY2" fmla="*/ 162850 h 456538"/>
                <a:gd name="connsiteX3" fmla="*/ 752258 w 1297797"/>
                <a:gd name="connsiteY3" fmla="*/ 3306 h 456538"/>
                <a:gd name="connsiteX4" fmla="*/ 637957 w 1297797"/>
                <a:gd name="connsiteY4" fmla="*/ 65218 h 456538"/>
                <a:gd name="connsiteX5" fmla="*/ 563094 w 1297797"/>
                <a:gd name="connsiteY5" fmla="*/ 187456 h 456538"/>
                <a:gd name="connsiteX6" fmla="*/ 449799 w 1297797"/>
                <a:gd name="connsiteY6" fmla="*/ 362081 h 456538"/>
                <a:gd name="connsiteX7" fmla="*/ 0 w 1297797"/>
                <a:gd name="connsiteY7" fmla="*/ 454156 h 456538"/>
                <a:gd name="connsiteX0" fmla="*/ 1297797 w 1297797"/>
                <a:gd name="connsiteY0" fmla="*/ 458815 h 458815"/>
                <a:gd name="connsiteX1" fmla="*/ 918548 w 1297797"/>
                <a:gd name="connsiteY1" fmla="*/ 335783 h 458815"/>
                <a:gd name="connsiteX2" fmla="*/ 797386 w 1297797"/>
                <a:gd name="connsiteY2" fmla="*/ 165127 h 458815"/>
                <a:gd name="connsiteX3" fmla="*/ 720678 w 1297797"/>
                <a:gd name="connsiteY3" fmla="*/ 3202 h 458815"/>
                <a:gd name="connsiteX4" fmla="*/ 637957 w 1297797"/>
                <a:gd name="connsiteY4" fmla="*/ 67495 h 458815"/>
                <a:gd name="connsiteX5" fmla="*/ 563094 w 1297797"/>
                <a:gd name="connsiteY5" fmla="*/ 189733 h 458815"/>
                <a:gd name="connsiteX6" fmla="*/ 449799 w 1297797"/>
                <a:gd name="connsiteY6" fmla="*/ 364358 h 458815"/>
                <a:gd name="connsiteX7" fmla="*/ 0 w 1297797"/>
                <a:gd name="connsiteY7" fmla="*/ 456433 h 45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7797" h="458815">
                  <a:moveTo>
                    <a:pt x="1297797" y="458815"/>
                  </a:moveTo>
                  <a:cubicBezTo>
                    <a:pt x="1047592" y="393197"/>
                    <a:pt x="1001950" y="384731"/>
                    <a:pt x="918548" y="335783"/>
                  </a:cubicBezTo>
                  <a:cubicBezTo>
                    <a:pt x="835146" y="286835"/>
                    <a:pt x="830364" y="220557"/>
                    <a:pt x="797386" y="165127"/>
                  </a:cubicBezTo>
                  <a:cubicBezTo>
                    <a:pt x="764408" y="109697"/>
                    <a:pt x="747250" y="19474"/>
                    <a:pt x="720678" y="3202"/>
                  </a:cubicBezTo>
                  <a:cubicBezTo>
                    <a:pt x="694107" y="-13070"/>
                    <a:pt x="664221" y="36407"/>
                    <a:pt x="637957" y="67495"/>
                  </a:cubicBezTo>
                  <a:cubicBezTo>
                    <a:pt x="611693" y="98584"/>
                    <a:pt x="594454" y="140256"/>
                    <a:pt x="563094" y="189733"/>
                  </a:cubicBezTo>
                  <a:cubicBezTo>
                    <a:pt x="531734" y="239210"/>
                    <a:pt x="543648" y="319908"/>
                    <a:pt x="449799" y="364358"/>
                  </a:cubicBezTo>
                  <a:cubicBezTo>
                    <a:pt x="355950" y="408808"/>
                    <a:pt x="158928" y="433943"/>
                    <a:pt x="0" y="456433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 bwMode="auto">
            <a:xfrm>
              <a:off x="10118261" y="2708336"/>
              <a:ext cx="833061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 100"/>
            <p:cNvSpPr/>
            <p:nvPr/>
          </p:nvSpPr>
          <p:spPr bwMode="auto">
            <a:xfrm>
              <a:off x="10714453" y="2705952"/>
              <a:ext cx="810797" cy="443060"/>
            </a:xfrm>
            <a:custGeom>
              <a:avLst/>
              <a:gdLst>
                <a:gd name="connsiteX0" fmla="*/ 0 w 527050"/>
                <a:gd name="connsiteY0" fmla="*/ 376771 h 433921"/>
                <a:gd name="connsiteX1" fmla="*/ 57150 w 527050"/>
                <a:gd name="connsiteY1" fmla="*/ 237071 h 433921"/>
                <a:gd name="connsiteX2" fmla="*/ 133350 w 527050"/>
                <a:gd name="connsiteY2" fmla="*/ 59271 h 433921"/>
                <a:gd name="connsiteX3" fmla="*/ 254000 w 527050"/>
                <a:gd name="connsiteY3" fmla="*/ 2121 h 433921"/>
                <a:gd name="connsiteX4" fmla="*/ 381000 w 527050"/>
                <a:gd name="connsiteY4" fmla="*/ 52921 h 433921"/>
                <a:gd name="connsiteX5" fmla="*/ 520700 w 527050"/>
                <a:gd name="connsiteY5" fmla="*/ 402171 h 433921"/>
                <a:gd name="connsiteX6" fmla="*/ 520700 w 527050"/>
                <a:gd name="connsiteY6" fmla="*/ 402171 h 433921"/>
                <a:gd name="connsiteX7" fmla="*/ 527050 w 527050"/>
                <a:gd name="connsiteY7" fmla="*/ 433921 h 433921"/>
                <a:gd name="connsiteX0" fmla="*/ 0 w 521132"/>
                <a:gd name="connsiteY0" fmla="*/ 376771 h 457734"/>
                <a:gd name="connsiteX1" fmla="*/ 57150 w 521132"/>
                <a:gd name="connsiteY1" fmla="*/ 237071 h 457734"/>
                <a:gd name="connsiteX2" fmla="*/ 133350 w 521132"/>
                <a:gd name="connsiteY2" fmla="*/ 59271 h 457734"/>
                <a:gd name="connsiteX3" fmla="*/ 254000 w 521132"/>
                <a:gd name="connsiteY3" fmla="*/ 2121 h 457734"/>
                <a:gd name="connsiteX4" fmla="*/ 381000 w 521132"/>
                <a:gd name="connsiteY4" fmla="*/ 52921 h 457734"/>
                <a:gd name="connsiteX5" fmla="*/ 520700 w 521132"/>
                <a:gd name="connsiteY5" fmla="*/ 402171 h 457734"/>
                <a:gd name="connsiteX6" fmla="*/ 520700 w 521132"/>
                <a:gd name="connsiteY6" fmla="*/ 402171 h 457734"/>
                <a:gd name="connsiteX7" fmla="*/ 518472 w 521132"/>
                <a:gd name="connsiteY7" fmla="*/ 457734 h 457734"/>
                <a:gd name="connsiteX0" fmla="*/ 0 w 520700"/>
                <a:gd name="connsiteY0" fmla="*/ 376771 h 457734"/>
                <a:gd name="connsiteX1" fmla="*/ 57150 w 520700"/>
                <a:gd name="connsiteY1" fmla="*/ 237071 h 457734"/>
                <a:gd name="connsiteX2" fmla="*/ 133350 w 520700"/>
                <a:gd name="connsiteY2" fmla="*/ 59271 h 457734"/>
                <a:gd name="connsiteX3" fmla="*/ 254000 w 520700"/>
                <a:gd name="connsiteY3" fmla="*/ 2121 h 457734"/>
                <a:gd name="connsiteX4" fmla="*/ 381000 w 520700"/>
                <a:gd name="connsiteY4" fmla="*/ 52921 h 457734"/>
                <a:gd name="connsiteX5" fmla="*/ 520700 w 520700"/>
                <a:gd name="connsiteY5" fmla="*/ 402171 h 457734"/>
                <a:gd name="connsiteX6" fmla="*/ 445645 w 520700"/>
                <a:gd name="connsiteY6" fmla="*/ 152139 h 457734"/>
                <a:gd name="connsiteX7" fmla="*/ 518472 w 520700"/>
                <a:gd name="connsiteY7" fmla="*/ 457734 h 457734"/>
                <a:gd name="connsiteX0" fmla="*/ 0 w 518472"/>
                <a:gd name="connsiteY0" fmla="*/ 374761 h 455724"/>
                <a:gd name="connsiteX1" fmla="*/ 57150 w 518472"/>
                <a:gd name="connsiteY1" fmla="*/ 235061 h 455724"/>
                <a:gd name="connsiteX2" fmla="*/ 133350 w 518472"/>
                <a:gd name="connsiteY2" fmla="*/ 57261 h 455724"/>
                <a:gd name="connsiteX3" fmla="*/ 254000 w 518472"/>
                <a:gd name="connsiteY3" fmla="*/ 111 h 455724"/>
                <a:gd name="connsiteX4" fmla="*/ 381000 w 518472"/>
                <a:gd name="connsiteY4" fmla="*/ 50911 h 455724"/>
                <a:gd name="connsiteX5" fmla="*/ 488533 w 518472"/>
                <a:gd name="connsiteY5" fmla="*/ 276336 h 455724"/>
                <a:gd name="connsiteX6" fmla="*/ 445645 w 518472"/>
                <a:gd name="connsiteY6" fmla="*/ 150129 h 455724"/>
                <a:gd name="connsiteX7" fmla="*/ 518472 w 518472"/>
                <a:gd name="connsiteY7" fmla="*/ 455724 h 455724"/>
                <a:gd name="connsiteX0" fmla="*/ 0 w 518472"/>
                <a:gd name="connsiteY0" fmla="*/ 403252 h 484215"/>
                <a:gd name="connsiteX1" fmla="*/ 57150 w 518472"/>
                <a:gd name="connsiteY1" fmla="*/ 263552 h 484215"/>
                <a:gd name="connsiteX2" fmla="*/ 133350 w 518472"/>
                <a:gd name="connsiteY2" fmla="*/ 85752 h 484215"/>
                <a:gd name="connsiteX3" fmla="*/ 266866 w 518472"/>
                <a:gd name="connsiteY3" fmla="*/ 27 h 484215"/>
                <a:gd name="connsiteX4" fmla="*/ 381000 w 518472"/>
                <a:gd name="connsiteY4" fmla="*/ 79402 h 484215"/>
                <a:gd name="connsiteX5" fmla="*/ 488533 w 518472"/>
                <a:gd name="connsiteY5" fmla="*/ 304827 h 484215"/>
                <a:gd name="connsiteX6" fmla="*/ 445645 w 518472"/>
                <a:gd name="connsiteY6" fmla="*/ 178620 h 484215"/>
                <a:gd name="connsiteX7" fmla="*/ 518472 w 518472"/>
                <a:gd name="connsiteY7" fmla="*/ 484215 h 484215"/>
                <a:gd name="connsiteX0" fmla="*/ 0 w 518472"/>
                <a:gd name="connsiteY0" fmla="*/ 404149 h 485112"/>
                <a:gd name="connsiteX1" fmla="*/ 57150 w 518472"/>
                <a:gd name="connsiteY1" fmla="*/ 264449 h 485112"/>
                <a:gd name="connsiteX2" fmla="*/ 133350 w 518472"/>
                <a:gd name="connsiteY2" fmla="*/ 86649 h 485112"/>
                <a:gd name="connsiteX3" fmla="*/ 266866 w 518472"/>
                <a:gd name="connsiteY3" fmla="*/ 924 h 485112"/>
                <a:gd name="connsiteX4" fmla="*/ 372422 w 518472"/>
                <a:gd name="connsiteY4" fmla="*/ 58868 h 485112"/>
                <a:gd name="connsiteX5" fmla="*/ 488533 w 518472"/>
                <a:gd name="connsiteY5" fmla="*/ 305724 h 485112"/>
                <a:gd name="connsiteX6" fmla="*/ 445645 w 518472"/>
                <a:gd name="connsiteY6" fmla="*/ 179517 h 485112"/>
                <a:gd name="connsiteX7" fmla="*/ 518472 w 518472"/>
                <a:gd name="connsiteY7" fmla="*/ 485112 h 485112"/>
                <a:gd name="connsiteX0" fmla="*/ 0 w 518472"/>
                <a:gd name="connsiteY0" fmla="*/ 403786 h 484749"/>
                <a:gd name="connsiteX1" fmla="*/ 57150 w 518472"/>
                <a:gd name="connsiteY1" fmla="*/ 264086 h 484749"/>
                <a:gd name="connsiteX2" fmla="*/ 133350 w 518472"/>
                <a:gd name="connsiteY2" fmla="*/ 86286 h 484749"/>
                <a:gd name="connsiteX3" fmla="*/ 266866 w 518472"/>
                <a:gd name="connsiteY3" fmla="*/ 561 h 484749"/>
                <a:gd name="connsiteX4" fmla="*/ 372422 w 518472"/>
                <a:gd name="connsiteY4" fmla="*/ 58505 h 484749"/>
                <a:gd name="connsiteX5" fmla="*/ 477811 w 518472"/>
                <a:gd name="connsiteY5" fmla="*/ 229161 h 484749"/>
                <a:gd name="connsiteX6" fmla="*/ 445645 w 518472"/>
                <a:gd name="connsiteY6" fmla="*/ 179154 h 484749"/>
                <a:gd name="connsiteX7" fmla="*/ 518472 w 518472"/>
                <a:gd name="connsiteY7" fmla="*/ 484749 h 484749"/>
                <a:gd name="connsiteX0" fmla="*/ 0 w 550639"/>
                <a:gd name="connsiteY0" fmla="*/ 403786 h 477606"/>
                <a:gd name="connsiteX1" fmla="*/ 57150 w 550639"/>
                <a:gd name="connsiteY1" fmla="*/ 264086 h 477606"/>
                <a:gd name="connsiteX2" fmla="*/ 133350 w 550639"/>
                <a:gd name="connsiteY2" fmla="*/ 86286 h 477606"/>
                <a:gd name="connsiteX3" fmla="*/ 266866 w 550639"/>
                <a:gd name="connsiteY3" fmla="*/ 561 h 477606"/>
                <a:gd name="connsiteX4" fmla="*/ 372422 w 550639"/>
                <a:gd name="connsiteY4" fmla="*/ 58505 h 477606"/>
                <a:gd name="connsiteX5" fmla="*/ 477811 w 550639"/>
                <a:gd name="connsiteY5" fmla="*/ 229161 h 477606"/>
                <a:gd name="connsiteX6" fmla="*/ 445645 w 550639"/>
                <a:gd name="connsiteY6" fmla="*/ 179154 h 477606"/>
                <a:gd name="connsiteX7" fmla="*/ 550639 w 550639"/>
                <a:gd name="connsiteY7" fmla="*/ 477606 h 477606"/>
                <a:gd name="connsiteX0" fmla="*/ 0 w 550639"/>
                <a:gd name="connsiteY0" fmla="*/ 403786 h 477606"/>
                <a:gd name="connsiteX1" fmla="*/ 57150 w 550639"/>
                <a:gd name="connsiteY1" fmla="*/ 264086 h 477606"/>
                <a:gd name="connsiteX2" fmla="*/ 133350 w 550639"/>
                <a:gd name="connsiteY2" fmla="*/ 86286 h 477606"/>
                <a:gd name="connsiteX3" fmla="*/ 266866 w 550639"/>
                <a:gd name="connsiteY3" fmla="*/ 561 h 477606"/>
                <a:gd name="connsiteX4" fmla="*/ 372422 w 550639"/>
                <a:gd name="connsiteY4" fmla="*/ 58505 h 477606"/>
                <a:gd name="connsiteX5" fmla="*/ 477811 w 550639"/>
                <a:gd name="connsiteY5" fmla="*/ 229161 h 477606"/>
                <a:gd name="connsiteX6" fmla="*/ 439211 w 550639"/>
                <a:gd name="connsiteY6" fmla="*/ 114861 h 477606"/>
                <a:gd name="connsiteX7" fmla="*/ 550639 w 550639"/>
                <a:gd name="connsiteY7" fmla="*/ 477606 h 477606"/>
                <a:gd name="connsiteX0" fmla="*/ 0 w 550639"/>
                <a:gd name="connsiteY0" fmla="*/ 403832 h 477652"/>
                <a:gd name="connsiteX1" fmla="*/ 57150 w 550639"/>
                <a:gd name="connsiteY1" fmla="*/ 264132 h 477652"/>
                <a:gd name="connsiteX2" fmla="*/ 133350 w 550639"/>
                <a:gd name="connsiteY2" fmla="*/ 86332 h 477652"/>
                <a:gd name="connsiteX3" fmla="*/ 266866 w 550639"/>
                <a:gd name="connsiteY3" fmla="*/ 607 h 477652"/>
                <a:gd name="connsiteX4" fmla="*/ 372422 w 550639"/>
                <a:gd name="connsiteY4" fmla="*/ 58551 h 477652"/>
                <a:gd name="connsiteX5" fmla="*/ 499255 w 550639"/>
                <a:gd name="connsiteY5" fmla="*/ 243495 h 477652"/>
                <a:gd name="connsiteX6" fmla="*/ 439211 w 550639"/>
                <a:gd name="connsiteY6" fmla="*/ 114907 h 477652"/>
                <a:gd name="connsiteX7" fmla="*/ 550639 w 550639"/>
                <a:gd name="connsiteY7" fmla="*/ 477652 h 477652"/>
                <a:gd name="connsiteX0" fmla="*/ 0 w 550639"/>
                <a:gd name="connsiteY0" fmla="*/ 403832 h 477652"/>
                <a:gd name="connsiteX1" fmla="*/ 57150 w 550639"/>
                <a:gd name="connsiteY1" fmla="*/ 264132 h 477652"/>
                <a:gd name="connsiteX2" fmla="*/ 133350 w 550639"/>
                <a:gd name="connsiteY2" fmla="*/ 86332 h 477652"/>
                <a:gd name="connsiteX3" fmla="*/ 266866 w 550639"/>
                <a:gd name="connsiteY3" fmla="*/ 607 h 477652"/>
                <a:gd name="connsiteX4" fmla="*/ 372422 w 550639"/>
                <a:gd name="connsiteY4" fmla="*/ 58551 h 477652"/>
                <a:gd name="connsiteX5" fmla="*/ 499255 w 550639"/>
                <a:gd name="connsiteY5" fmla="*/ 243495 h 477652"/>
                <a:gd name="connsiteX6" fmla="*/ 518556 w 550639"/>
                <a:gd name="connsiteY6" fmla="*/ 286357 h 477652"/>
                <a:gd name="connsiteX7" fmla="*/ 550639 w 550639"/>
                <a:gd name="connsiteY7" fmla="*/ 477652 h 477652"/>
                <a:gd name="connsiteX0" fmla="*/ 0 w 550639"/>
                <a:gd name="connsiteY0" fmla="*/ 403577 h 477397"/>
                <a:gd name="connsiteX1" fmla="*/ 57150 w 550639"/>
                <a:gd name="connsiteY1" fmla="*/ 263877 h 477397"/>
                <a:gd name="connsiteX2" fmla="*/ 133350 w 550639"/>
                <a:gd name="connsiteY2" fmla="*/ 86077 h 477397"/>
                <a:gd name="connsiteX3" fmla="*/ 266866 w 550639"/>
                <a:gd name="connsiteY3" fmla="*/ 352 h 477397"/>
                <a:gd name="connsiteX4" fmla="*/ 372422 w 550639"/>
                <a:gd name="connsiteY4" fmla="*/ 58296 h 477397"/>
                <a:gd name="connsiteX5" fmla="*/ 430633 w 550639"/>
                <a:gd name="connsiteY5" fmla="*/ 121796 h 477397"/>
                <a:gd name="connsiteX6" fmla="*/ 518556 w 550639"/>
                <a:gd name="connsiteY6" fmla="*/ 286102 h 477397"/>
                <a:gd name="connsiteX7" fmla="*/ 550639 w 550639"/>
                <a:gd name="connsiteY7" fmla="*/ 477397 h 477397"/>
                <a:gd name="connsiteX0" fmla="*/ 0 w 550639"/>
                <a:gd name="connsiteY0" fmla="*/ 403577 h 477397"/>
                <a:gd name="connsiteX1" fmla="*/ 57150 w 550639"/>
                <a:gd name="connsiteY1" fmla="*/ 263877 h 477397"/>
                <a:gd name="connsiteX2" fmla="*/ 133350 w 550639"/>
                <a:gd name="connsiteY2" fmla="*/ 86077 h 477397"/>
                <a:gd name="connsiteX3" fmla="*/ 266866 w 550639"/>
                <a:gd name="connsiteY3" fmla="*/ 352 h 477397"/>
                <a:gd name="connsiteX4" fmla="*/ 372422 w 550639"/>
                <a:gd name="connsiteY4" fmla="*/ 58296 h 477397"/>
                <a:gd name="connsiteX5" fmla="*/ 430633 w 550639"/>
                <a:gd name="connsiteY5" fmla="*/ 121796 h 477397"/>
                <a:gd name="connsiteX6" fmla="*/ 503544 w 550639"/>
                <a:gd name="connsiteY6" fmla="*/ 245621 h 477397"/>
                <a:gd name="connsiteX7" fmla="*/ 550639 w 550639"/>
                <a:gd name="connsiteY7" fmla="*/ 477397 h 477397"/>
                <a:gd name="connsiteX0" fmla="*/ 0 w 550639"/>
                <a:gd name="connsiteY0" fmla="*/ 403557 h 477377"/>
                <a:gd name="connsiteX1" fmla="*/ 57150 w 550639"/>
                <a:gd name="connsiteY1" fmla="*/ 263857 h 477377"/>
                <a:gd name="connsiteX2" fmla="*/ 133350 w 550639"/>
                <a:gd name="connsiteY2" fmla="*/ 86057 h 477377"/>
                <a:gd name="connsiteX3" fmla="*/ 266866 w 550639"/>
                <a:gd name="connsiteY3" fmla="*/ 332 h 477377"/>
                <a:gd name="connsiteX4" fmla="*/ 372422 w 550639"/>
                <a:gd name="connsiteY4" fmla="*/ 58276 h 477377"/>
                <a:gd name="connsiteX5" fmla="*/ 434922 w 550639"/>
                <a:gd name="connsiteY5" fmla="*/ 105107 h 477377"/>
                <a:gd name="connsiteX6" fmla="*/ 503544 w 550639"/>
                <a:gd name="connsiteY6" fmla="*/ 245601 h 477377"/>
                <a:gd name="connsiteX7" fmla="*/ 550639 w 550639"/>
                <a:gd name="connsiteY7" fmla="*/ 477377 h 477377"/>
                <a:gd name="connsiteX0" fmla="*/ 0 w 550639"/>
                <a:gd name="connsiteY0" fmla="*/ 404959 h 478779"/>
                <a:gd name="connsiteX1" fmla="*/ 57150 w 550639"/>
                <a:gd name="connsiteY1" fmla="*/ 265259 h 478779"/>
                <a:gd name="connsiteX2" fmla="*/ 133350 w 550639"/>
                <a:gd name="connsiteY2" fmla="*/ 87459 h 478779"/>
                <a:gd name="connsiteX3" fmla="*/ 266866 w 550639"/>
                <a:gd name="connsiteY3" fmla="*/ 1734 h 478779"/>
                <a:gd name="connsiteX4" fmla="*/ 368134 w 550639"/>
                <a:gd name="connsiteY4" fmla="*/ 35866 h 478779"/>
                <a:gd name="connsiteX5" fmla="*/ 434922 w 550639"/>
                <a:gd name="connsiteY5" fmla="*/ 106509 h 478779"/>
                <a:gd name="connsiteX6" fmla="*/ 503544 w 550639"/>
                <a:gd name="connsiteY6" fmla="*/ 247003 h 478779"/>
                <a:gd name="connsiteX7" fmla="*/ 550639 w 550639"/>
                <a:gd name="connsiteY7" fmla="*/ 478779 h 478779"/>
                <a:gd name="connsiteX0" fmla="*/ 0 w 568634"/>
                <a:gd name="connsiteY0" fmla="*/ 443059 h 478779"/>
                <a:gd name="connsiteX1" fmla="*/ 75145 w 568634"/>
                <a:gd name="connsiteY1" fmla="*/ 265259 h 478779"/>
                <a:gd name="connsiteX2" fmla="*/ 151345 w 568634"/>
                <a:gd name="connsiteY2" fmla="*/ 87459 h 478779"/>
                <a:gd name="connsiteX3" fmla="*/ 284861 w 568634"/>
                <a:gd name="connsiteY3" fmla="*/ 1734 h 478779"/>
                <a:gd name="connsiteX4" fmla="*/ 386129 w 568634"/>
                <a:gd name="connsiteY4" fmla="*/ 35866 h 478779"/>
                <a:gd name="connsiteX5" fmla="*/ 452917 w 568634"/>
                <a:gd name="connsiteY5" fmla="*/ 106509 h 478779"/>
                <a:gd name="connsiteX6" fmla="*/ 521539 w 568634"/>
                <a:gd name="connsiteY6" fmla="*/ 247003 h 478779"/>
                <a:gd name="connsiteX7" fmla="*/ 568634 w 568634"/>
                <a:gd name="connsiteY7" fmla="*/ 478779 h 478779"/>
                <a:gd name="connsiteX0" fmla="*/ 0 w 568634"/>
                <a:gd name="connsiteY0" fmla="*/ 443059 h 478779"/>
                <a:gd name="connsiteX1" fmla="*/ 69146 w 568634"/>
                <a:gd name="connsiteY1" fmla="*/ 262878 h 478779"/>
                <a:gd name="connsiteX2" fmla="*/ 151345 w 568634"/>
                <a:gd name="connsiteY2" fmla="*/ 87459 h 478779"/>
                <a:gd name="connsiteX3" fmla="*/ 284861 w 568634"/>
                <a:gd name="connsiteY3" fmla="*/ 1734 h 478779"/>
                <a:gd name="connsiteX4" fmla="*/ 386129 w 568634"/>
                <a:gd name="connsiteY4" fmla="*/ 35866 h 478779"/>
                <a:gd name="connsiteX5" fmla="*/ 452917 w 568634"/>
                <a:gd name="connsiteY5" fmla="*/ 106509 h 478779"/>
                <a:gd name="connsiteX6" fmla="*/ 521539 w 568634"/>
                <a:gd name="connsiteY6" fmla="*/ 247003 h 478779"/>
                <a:gd name="connsiteX7" fmla="*/ 568634 w 568634"/>
                <a:gd name="connsiteY7" fmla="*/ 478779 h 478779"/>
                <a:gd name="connsiteX0" fmla="*/ 0 w 584629"/>
                <a:gd name="connsiteY0" fmla="*/ 443059 h 443060"/>
                <a:gd name="connsiteX1" fmla="*/ 69146 w 584629"/>
                <a:gd name="connsiteY1" fmla="*/ 262878 h 443060"/>
                <a:gd name="connsiteX2" fmla="*/ 151345 w 584629"/>
                <a:gd name="connsiteY2" fmla="*/ 87459 h 443060"/>
                <a:gd name="connsiteX3" fmla="*/ 284861 w 584629"/>
                <a:gd name="connsiteY3" fmla="*/ 1734 h 443060"/>
                <a:gd name="connsiteX4" fmla="*/ 386129 w 584629"/>
                <a:gd name="connsiteY4" fmla="*/ 35866 h 443060"/>
                <a:gd name="connsiteX5" fmla="*/ 452917 w 584629"/>
                <a:gd name="connsiteY5" fmla="*/ 106509 h 443060"/>
                <a:gd name="connsiteX6" fmla="*/ 521539 w 584629"/>
                <a:gd name="connsiteY6" fmla="*/ 247003 h 443060"/>
                <a:gd name="connsiteX7" fmla="*/ 584629 w 584629"/>
                <a:gd name="connsiteY7" fmla="*/ 443060 h 44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4629" h="443060">
                  <a:moveTo>
                    <a:pt x="0" y="443059"/>
                  </a:moveTo>
                  <a:cubicBezTo>
                    <a:pt x="17462" y="399667"/>
                    <a:pt x="43922" y="322145"/>
                    <a:pt x="69146" y="262878"/>
                  </a:cubicBezTo>
                  <a:cubicBezTo>
                    <a:pt x="94370" y="203611"/>
                    <a:pt x="115393" y="130983"/>
                    <a:pt x="151345" y="87459"/>
                  </a:cubicBezTo>
                  <a:cubicBezTo>
                    <a:pt x="187298" y="43935"/>
                    <a:pt x="245730" y="10333"/>
                    <a:pt x="284861" y="1734"/>
                  </a:cubicBezTo>
                  <a:cubicBezTo>
                    <a:pt x="323992" y="-6865"/>
                    <a:pt x="358120" y="18404"/>
                    <a:pt x="386129" y="35866"/>
                  </a:cubicBezTo>
                  <a:cubicBezTo>
                    <a:pt x="414138" y="53328"/>
                    <a:pt x="452917" y="106509"/>
                    <a:pt x="452917" y="106509"/>
                  </a:cubicBezTo>
                  <a:lnTo>
                    <a:pt x="521539" y="247003"/>
                  </a:lnTo>
                  <a:cubicBezTo>
                    <a:pt x="523656" y="257586"/>
                    <a:pt x="582512" y="432477"/>
                    <a:pt x="584629" y="44306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 101"/>
            <p:cNvSpPr/>
            <p:nvPr/>
          </p:nvSpPr>
          <p:spPr bwMode="auto">
            <a:xfrm>
              <a:off x="10841831" y="2738438"/>
              <a:ext cx="290513" cy="464343"/>
            </a:xfrm>
            <a:custGeom>
              <a:avLst/>
              <a:gdLst>
                <a:gd name="connsiteX0" fmla="*/ 0 w 290513"/>
                <a:gd name="connsiteY0" fmla="*/ 464343 h 464343"/>
                <a:gd name="connsiteX1" fmla="*/ 192882 w 290513"/>
                <a:gd name="connsiteY1" fmla="*/ 373856 h 464343"/>
                <a:gd name="connsiteX2" fmla="*/ 290513 w 290513"/>
                <a:gd name="connsiteY2" fmla="*/ 0 h 46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0513" h="464343">
                  <a:moveTo>
                    <a:pt x="0" y="464343"/>
                  </a:moveTo>
                  <a:cubicBezTo>
                    <a:pt x="72231" y="457795"/>
                    <a:pt x="144463" y="451247"/>
                    <a:pt x="192882" y="373856"/>
                  </a:cubicBezTo>
                  <a:cubicBezTo>
                    <a:pt x="241301" y="296465"/>
                    <a:pt x="265907" y="148232"/>
                    <a:pt x="290513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 102"/>
            <p:cNvSpPr/>
            <p:nvPr/>
          </p:nvSpPr>
          <p:spPr bwMode="auto">
            <a:xfrm>
              <a:off x="11151394" y="2750344"/>
              <a:ext cx="247650" cy="440531"/>
            </a:xfrm>
            <a:custGeom>
              <a:avLst/>
              <a:gdLst>
                <a:gd name="connsiteX0" fmla="*/ 247650 w 247650"/>
                <a:gd name="connsiteY0" fmla="*/ 440531 h 440531"/>
                <a:gd name="connsiteX1" fmla="*/ 61912 w 247650"/>
                <a:gd name="connsiteY1" fmla="*/ 333375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57149 w 247650"/>
                <a:gd name="connsiteY1" fmla="*/ 297656 h 440531"/>
                <a:gd name="connsiteX2" fmla="*/ 0 w 247650"/>
                <a:gd name="connsiteY2" fmla="*/ 0 h 44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440531">
                  <a:moveTo>
                    <a:pt x="247650" y="440531"/>
                  </a:moveTo>
                  <a:cubicBezTo>
                    <a:pt x="175418" y="423664"/>
                    <a:pt x="98424" y="371078"/>
                    <a:pt x="57149" y="297656"/>
                  </a:cubicBezTo>
                  <a:cubicBezTo>
                    <a:pt x="15874" y="224234"/>
                    <a:pt x="10318" y="129976"/>
                    <a:pt x="0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 103"/>
            <p:cNvSpPr/>
            <p:nvPr/>
          </p:nvSpPr>
          <p:spPr bwMode="auto">
            <a:xfrm>
              <a:off x="6704132" y="2692894"/>
              <a:ext cx="573137" cy="461017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823787 w 823787"/>
                <a:gd name="connsiteY0" fmla="*/ 464961 h 471311"/>
                <a:gd name="connsiteX1" fmla="*/ 731712 w 823787"/>
                <a:gd name="connsiteY1" fmla="*/ 344311 h 471311"/>
                <a:gd name="connsiteX2" fmla="*/ 684087 w 823787"/>
                <a:gd name="connsiteY2" fmla="*/ 156986 h 471311"/>
                <a:gd name="connsiteX3" fmla="*/ 569787 w 823787"/>
                <a:gd name="connsiteY3" fmla="*/ 4586 h 471311"/>
                <a:gd name="connsiteX4" fmla="*/ 455487 w 823787"/>
                <a:gd name="connsiteY4" fmla="*/ 52211 h 471311"/>
                <a:gd name="connsiteX5" fmla="*/ 366587 w 823787"/>
                <a:gd name="connsiteY5" fmla="*/ 179211 h 471311"/>
                <a:gd name="connsiteX6" fmla="*/ 309437 w 823787"/>
                <a:gd name="connsiteY6" fmla="*/ 353836 h 471311"/>
                <a:gd name="connsiteX7" fmla="*/ 0 w 823787"/>
                <a:gd name="connsiteY7" fmla="*/ 471311 h 471311"/>
                <a:gd name="connsiteX0" fmla="*/ 987246 w 987246"/>
                <a:gd name="connsiteY0" fmla="*/ 490361 h 490361"/>
                <a:gd name="connsiteX1" fmla="*/ 731712 w 987246"/>
                <a:gd name="connsiteY1" fmla="*/ 3443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90361 h 490361"/>
                <a:gd name="connsiteX1" fmla="*/ 742986 w 987246"/>
                <a:gd name="connsiteY1" fmla="*/ 331611 h 490361"/>
                <a:gd name="connsiteX2" fmla="*/ 684087 w 987246"/>
                <a:gd name="connsiteY2" fmla="*/ 156986 h 490361"/>
                <a:gd name="connsiteX3" fmla="*/ 569787 w 987246"/>
                <a:gd name="connsiteY3" fmla="*/ 4586 h 490361"/>
                <a:gd name="connsiteX4" fmla="*/ 455487 w 987246"/>
                <a:gd name="connsiteY4" fmla="*/ 52211 h 490361"/>
                <a:gd name="connsiteX5" fmla="*/ 366587 w 987246"/>
                <a:gd name="connsiteY5" fmla="*/ 179211 h 490361"/>
                <a:gd name="connsiteX6" fmla="*/ 309437 w 987246"/>
                <a:gd name="connsiteY6" fmla="*/ 353836 h 490361"/>
                <a:gd name="connsiteX7" fmla="*/ 0 w 987246"/>
                <a:gd name="connsiteY7" fmla="*/ 471311 h 490361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33359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42986 w 987246"/>
                <a:gd name="connsiteY1" fmla="*/ 33103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6805 w 987246"/>
                <a:gd name="connsiteY1" fmla="*/ 311989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309437 w 987246"/>
                <a:gd name="connsiteY6" fmla="*/ 353264 h 489789"/>
                <a:gd name="connsiteX7" fmla="*/ 0 w 987246"/>
                <a:gd name="connsiteY7" fmla="*/ 470739 h 489789"/>
                <a:gd name="connsiteX0" fmla="*/ 987246 w 987246"/>
                <a:gd name="connsiteY0" fmla="*/ 489789 h 489789"/>
                <a:gd name="connsiteX1" fmla="*/ 771168 w 987246"/>
                <a:gd name="connsiteY1" fmla="*/ 365964 h 489789"/>
                <a:gd name="connsiteX2" fmla="*/ 672814 w 987246"/>
                <a:gd name="connsiteY2" fmla="*/ 146889 h 489789"/>
                <a:gd name="connsiteX3" fmla="*/ 569787 w 987246"/>
                <a:gd name="connsiteY3" fmla="*/ 4014 h 489789"/>
                <a:gd name="connsiteX4" fmla="*/ 455487 w 987246"/>
                <a:gd name="connsiteY4" fmla="*/ 51639 h 489789"/>
                <a:gd name="connsiteX5" fmla="*/ 366587 w 987246"/>
                <a:gd name="connsiteY5" fmla="*/ 178639 h 489789"/>
                <a:gd name="connsiteX6" fmla="*/ 269981 w 987246"/>
                <a:gd name="connsiteY6" fmla="*/ 353264 h 489789"/>
                <a:gd name="connsiteX7" fmla="*/ 0 w 987246"/>
                <a:gd name="connsiteY7" fmla="*/ 470739 h 489789"/>
                <a:gd name="connsiteX0" fmla="*/ 961999 w 961999"/>
                <a:gd name="connsiteY0" fmla="*/ 489789 h 494635"/>
                <a:gd name="connsiteX1" fmla="*/ 745921 w 961999"/>
                <a:gd name="connsiteY1" fmla="*/ 365964 h 494635"/>
                <a:gd name="connsiteX2" fmla="*/ 647567 w 961999"/>
                <a:gd name="connsiteY2" fmla="*/ 146889 h 494635"/>
                <a:gd name="connsiteX3" fmla="*/ 544540 w 961999"/>
                <a:gd name="connsiteY3" fmla="*/ 4014 h 494635"/>
                <a:gd name="connsiteX4" fmla="*/ 430240 w 961999"/>
                <a:gd name="connsiteY4" fmla="*/ 51639 h 494635"/>
                <a:gd name="connsiteX5" fmla="*/ 341340 w 961999"/>
                <a:gd name="connsiteY5" fmla="*/ 178639 h 494635"/>
                <a:gd name="connsiteX6" fmla="*/ 244734 w 961999"/>
                <a:gd name="connsiteY6" fmla="*/ 353264 h 494635"/>
                <a:gd name="connsiteX7" fmla="*/ 0 w 961999"/>
                <a:gd name="connsiteY7" fmla="*/ 494635 h 494635"/>
                <a:gd name="connsiteX0" fmla="*/ 961999 w 961999"/>
                <a:gd name="connsiteY0" fmla="*/ 490825 h 495671"/>
                <a:gd name="connsiteX1" fmla="*/ 745921 w 961999"/>
                <a:gd name="connsiteY1" fmla="*/ 367000 h 495671"/>
                <a:gd name="connsiteX2" fmla="*/ 632419 w 961999"/>
                <a:gd name="connsiteY2" fmla="*/ 164993 h 495671"/>
                <a:gd name="connsiteX3" fmla="*/ 544540 w 961999"/>
                <a:gd name="connsiteY3" fmla="*/ 5050 h 495671"/>
                <a:gd name="connsiteX4" fmla="*/ 430240 w 961999"/>
                <a:gd name="connsiteY4" fmla="*/ 52675 h 495671"/>
                <a:gd name="connsiteX5" fmla="*/ 341340 w 961999"/>
                <a:gd name="connsiteY5" fmla="*/ 179675 h 495671"/>
                <a:gd name="connsiteX6" fmla="*/ 244734 w 961999"/>
                <a:gd name="connsiteY6" fmla="*/ 354300 h 495671"/>
                <a:gd name="connsiteX7" fmla="*/ 0 w 961999"/>
                <a:gd name="connsiteY7" fmla="*/ 495671 h 495671"/>
                <a:gd name="connsiteX0" fmla="*/ 961999 w 961999"/>
                <a:gd name="connsiteY0" fmla="*/ 490825 h 495671"/>
                <a:gd name="connsiteX1" fmla="*/ 745921 w 961999"/>
                <a:gd name="connsiteY1" fmla="*/ 390896 h 495671"/>
                <a:gd name="connsiteX2" fmla="*/ 632419 w 961999"/>
                <a:gd name="connsiteY2" fmla="*/ 164993 h 495671"/>
                <a:gd name="connsiteX3" fmla="*/ 544540 w 961999"/>
                <a:gd name="connsiteY3" fmla="*/ 5050 h 495671"/>
                <a:gd name="connsiteX4" fmla="*/ 430240 w 961999"/>
                <a:gd name="connsiteY4" fmla="*/ 52675 h 495671"/>
                <a:gd name="connsiteX5" fmla="*/ 341340 w 961999"/>
                <a:gd name="connsiteY5" fmla="*/ 179675 h 495671"/>
                <a:gd name="connsiteX6" fmla="*/ 244734 w 961999"/>
                <a:gd name="connsiteY6" fmla="*/ 354300 h 495671"/>
                <a:gd name="connsiteX7" fmla="*/ 0 w 961999"/>
                <a:gd name="connsiteY7" fmla="*/ 495671 h 495671"/>
                <a:gd name="connsiteX0" fmla="*/ 911504 w 911504"/>
                <a:gd name="connsiteY0" fmla="*/ 494239 h 495671"/>
                <a:gd name="connsiteX1" fmla="*/ 745921 w 911504"/>
                <a:gd name="connsiteY1" fmla="*/ 390896 h 495671"/>
                <a:gd name="connsiteX2" fmla="*/ 632419 w 911504"/>
                <a:gd name="connsiteY2" fmla="*/ 164993 h 495671"/>
                <a:gd name="connsiteX3" fmla="*/ 544540 w 911504"/>
                <a:gd name="connsiteY3" fmla="*/ 5050 h 495671"/>
                <a:gd name="connsiteX4" fmla="*/ 430240 w 911504"/>
                <a:gd name="connsiteY4" fmla="*/ 52675 h 495671"/>
                <a:gd name="connsiteX5" fmla="*/ 341340 w 911504"/>
                <a:gd name="connsiteY5" fmla="*/ 179675 h 495671"/>
                <a:gd name="connsiteX6" fmla="*/ 244734 w 911504"/>
                <a:gd name="connsiteY6" fmla="*/ 354300 h 495671"/>
                <a:gd name="connsiteX7" fmla="*/ 0 w 911504"/>
                <a:gd name="connsiteY7" fmla="*/ 495671 h 495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1504" h="495671">
                  <a:moveTo>
                    <a:pt x="911504" y="494239"/>
                  </a:moveTo>
                  <a:cubicBezTo>
                    <a:pt x="877108" y="459578"/>
                    <a:pt x="792435" y="445770"/>
                    <a:pt x="745921" y="390896"/>
                  </a:cubicBezTo>
                  <a:cubicBezTo>
                    <a:pt x="699407" y="336022"/>
                    <a:pt x="665983" y="229301"/>
                    <a:pt x="632419" y="164993"/>
                  </a:cubicBezTo>
                  <a:cubicBezTo>
                    <a:pt x="598855" y="100685"/>
                    <a:pt x="578237" y="23770"/>
                    <a:pt x="544540" y="5050"/>
                  </a:cubicBezTo>
                  <a:cubicBezTo>
                    <a:pt x="510843" y="-13670"/>
                    <a:pt x="464107" y="23571"/>
                    <a:pt x="430240" y="52675"/>
                  </a:cubicBezTo>
                  <a:cubicBezTo>
                    <a:pt x="396373" y="81779"/>
                    <a:pt x="372258" y="129404"/>
                    <a:pt x="341340" y="179675"/>
                  </a:cubicBezTo>
                  <a:cubicBezTo>
                    <a:pt x="310422" y="229946"/>
                    <a:pt x="301624" y="301634"/>
                    <a:pt x="244734" y="354300"/>
                  </a:cubicBezTo>
                  <a:cubicBezTo>
                    <a:pt x="187844" y="406966"/>
                    <a:pt x="158928" y="473181"/>
                    <a:pt x="0" y="495671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 104"/>
            <p:cNvSpPr/>
            <p:nvPr/>
          </p:nvSpPr>
          <p:spPr bwMode="auto">
            <a:xfrm>
              <a:off x="10660154" y="2700649"/>
              <a:ext cx="909941" cy="443060"/>
            </a:xfrm>
            <a:custGeom>
              <a:avLst/>
              <a:gdLst>
                <a:gd name="connsiteX0" fmla="*/ 0 w 527050"/>
                <a:gd name="connsiteY0" fmla="*/ 376771 h 433921"/>
                <a:gd name="connsiteX1" fmla="*/ 57150 w 527050"/>
                <a:gd name="connsiteY1" fmla="*/ 237071 h 433921"/>
                <a:gd name="connsiteX2" fmla="*/ 133350 w 527050"/>
                <a:gd name="connsiteY2" fmla="*/ 59271 h 433921"/>
                <a:gd name="connsiteX3" fmla="*/ 254000 w 527050"/>
                <a:gd name="connsiteY3" fmla="*/ 2121 h 433921"/>
                <a:gd name="connsiteX4" fmla="*/ 381000 w 527050"/>
                <a:gd name="connsiteY4" fmla="*/ 52921 h 433921"/>
                <a:gd name="connsiteX5" fmla="*/ 520700 w 527050"/>
                <a:gd name="connsiteY5" fmla="*/ 402171 h 433921"/>
                <a:gd name="connsiteX6" fmla="*/ 520700 w 527050"/>
                <a:gd name="connsiteY6" fmla="*/ 402171 h 433921"/>
                <a:gd name="connsiteX7" fmla="*/ 527050 w 527050"/>
                <a:gd name="connsiteY7" fmla="*/ 433921 h 433921"/>
                <a:gd name="connsiteX0" fmla="*/ 0 w 521132"/>
                <a:gd name="connsiteY0" fmla="*/ 376771 h 457734"/>
                <a:gd name="connsiteX1" fmla="*/ 57150 w 521132"/>
                <a:gd name="connsiteY1" fmla="*/ 237071 h 457734"/>
                <a:gd name="connsiteX2" fmla="*/ 133350 w 521132"/>
                <a:gd name="connsiteY2" fmla="*/ 59271 h 457734"/>
                <a:gd name="connsiteX3" fmla="*/ 254000 w 521132"/>
                <a:gd name="connsiteY3" fmla="*/ 2121 h 457734"/>
                <a:gd name="connsiteX4" fmla="*/ 381000 w 521132"/>
                <a:gd name="connsiteY4" fmla="*/ 52921 h 457734"/>
                <a:gd name="connsiteX5" fmla="*/ 520700 w 521132"/>
                <a:gd name="connsiteY5" fmla="*/ 402171 h 457734"/>
                <a:gd name="connsiteX6" fmla="*/ 520700 w 521132"/>
                <a:gd name="connsiteY6" fmla="*/ 402171 h 457734"/>
                <a:gd name="connsiteX7" fmla="*/ 518472 w 521132"/>
                <a:gd name="connsiteY7" fmla="*/ 457734 h 457734"/>
                <a:gd name="connsiteX0" fmla="*/ 0 w 520700"/>
                <a:gd name="connsiteY0" fmla="*/ 376771 h 457734"/>
                <a:gd name="connsiteX1" fmla="*/ 57150 w 520700"/>
                <a:gd name="connsiteY1" fmla="*/ 237071 h 457734"/>
                <a:gd name="connsiteX2" fmla="*/ 133350 w 520700"/>
                <a:gd name="connsiteY2" fmla="*/ 59271 h 457734"/>
                <a:gd name="connsiteX3" fmla="*/ 254000 w 520700"/>
                <a:gd name="connsiteY3" fmla="*/ 2121 h 457734"/>
                <a:gd name="connsiteX4" fmla="*/ 381000 w 520700"/>
                <a:gd name="connsiteY4" fmla="*/ 52921 h 457734"/>
                <a:gd name="connsiteX5" fmla="*/ 520700 w 520700"/>
                <a:gd name="connsiteY5" fmla="*/ 402171 h 457734"/>
                <a:gd name="connsiteX6" fmla="*/ 445645 w 520700"/>
                <a:gd name="connsiteY6" fmla="*/ 152139 h 457734"/>
                <a:gd name="connsiteX7" fmla="*/ 518472 w 520700"/>
                <a:gd name="connsiteY7" fmla="*/ 457734 h 457734"/>
                <a:gd name="connsiteX0" fmla="*/ 0 w 518472"/>
                <a:gd name="connsiteY0" fmla="*/ 374761 h 455724"/>
                <a:gd name="connsiteX1" fmla="*/ 57150 w 518472"/>
                <a:gd name="connsiteY1" fmla="*/ 235061 h 455724"/>
                <a:gd name="connsiteX2" fmla="*/ 133350 w 518472"/>
                <a:gd name="connsiteY2" fmla="*/ 57261 h 455724"/>
                <a:gd name="connsiteX3" fmla="*/ 254000 w 518472"/>
                <a:gd name="connsiteY3" fmla="*/ 111 h 455724"/>
                <a:gd name="connsiteX4" fmla="*/ 381000 w 518472"/>
                <a:gd name="connsiteY4" fmla="*/ 50911 h 455724"/>
                <a:gd name="connsiteX5" fmla="*/ 488533 w 518472"/>
                <a:gd name="connsiteY5" fmla="*/ 276336 h 455724"/>
                <a:gd name="connsiteX6" fmla="*/ 445645 w 518472"/>
                <a:gd name="connsiteY6" fmla="*/ 150129 h 455724"/>
                <a:gd name="connsiteX7" fmla="*/ 518472 w 518472"/>
                <a:gd name="connsiteY7" fmla="*/ 455724 h 455724"/>
                <a:gd name="connsiteX0" fmla="*/ 0 w 518472"/>
                <a:gd name="connsiteY0" fmla="*/ 403252 h 484215"/>
                <a:gd name="connsiteX1" fmla="*/ 57150 w 518472"/>
                <a:gd name="connsiteY1" fmla="*/ 263552 h 484215"/>
                <a:gd name="connsiteX2" fmla="*/ 133350 w 518472"/>
                <a:gd name="connsiteY2" fmla="*/ 85752 h 484215"/>
                <a:gd name="connsiteX3" fmla="*/ 266866 w 518472"/>
                <a:gd name="connsiteY3" fmla="*/ 27 h 484215"/>
                <a:gd name="connsiteX4" fmla="*/ 381000 w 518472"/>
                <a:gd name="connsiteY4" fmla="*/ 79402 h 484215"/>
                <a:gd name="connsiteX5" fmla="*/ 488533 w 518472"/>
                <a:gd name="connsiteY5" fmla="*/ 304827 h 484215"/>
                <a:gd name="connsiteX6" fmla="*/ 445645 w 518472"/>
                <a:gd name="connsiteY6" fmla="*/ 178620 h 484215"/>
                <a:gd name="connsiteX7" fmla="*/ 518472 w 518472"/>
                <a:gd name="connsiteY7" fmla="*/ 484215 h 484215"/>
                <a:gd name="connsiteX0" fmla="*/ 0 w 518472"/>
                <a:gd name="connsiteY0" fmla="*/ 404149 h 485112"/>
                <a:gd name="connsiteX1" fmla="*/ 57150 w 518472"/>
                <a:gd name="connsiteY1" fmla="*/ 264449 h 485112"/>
                <a:gd name="connsiteX2" fmla="*/ 133350 w 518472"/>
                <a:gd name="connsiteY2" fmla="*/ 86649 h 485112"/>
                <a:gd name="connsiteX3" fmla="*/ 266866 w 518472"/>
                <a:gd name="connsiteY3" fmla="*/ 924 h 485112"/>
                <a:gd name="connsiteX4" fmla="*/ 372422 w 518472"/>
                <a:gd name="connsiteY4" fmla="*/ 58868 h 485112"/>
                <a:gd name="connsiteX5" fmla="*/ 488533 w 518472"/>
                <a:gd name="connsiteY5" fmla="*/ 305724 h 485112"/>
                <a:gd name="connsiteX6" fmla="*/ 445645 w 518472"/>
                <a:gd name="connsiteY6" fmla="*/ 179517 h 485112"/>
                <a:gd name="connsiteX7" fmla="*/ 518472 w 518472"/>
                <a:gd name="connsiteY7" fmla="*/ 485112 h 485112"/>
                <a:gd name="connsiteX0" fmla="*/ 0 w 518472"/>
                <a:gd name="connsiteY0" fmla="*/ 403786 h 484749"/>
                <a:gd name="connsiteX1" fmla="*/ 57150 w 518472"/>
                <a:gd name="connsiteY1" fmla="*/ 264086 h 484749"/>
                <a:gd name="connsiteX2" fmla="*/ 133350 w 518472"/>
                <a:gd name="connsiteY2" fmla="*/ 86286 h 484749"/>
                <a:gd name="connsiteX3" fmla="*/ 266866 w 518472"/>
                <a:gd name="connsiteY3" fmla="*/ 561 h 484749"/>
                <a:gd name="connsiteX4" fmla="*/ 372422 w 518472"/>
                <a:gd name="connsiteY4" fmla="*/ 58505 h 484749"/>
                <a:gd name="connsiteX5" fmla="*/ 477811 w 518472"/>
                <a:gd name="connsiteY5" fmla="*/ 229161 h 484749"/>
                <a:gd name="connsiteX6" fmla="*/ 445645 w 518472"/>
                <a:gd name="connsiteY6" fmla="*/ 179154 h 484749"/>
                <a:gd name="connsiteX7" fmla="*/ 518472 w 518472"/>
                <a:gd name="connsiteY7" fmla="*/ 484749 h 484749"/>
                <a:gd name="connsiteX0" fmla="*/ 0 w 550639"/>
                <a:gd name="connsiteY0" fmla="*/ 403786 h 477606"/>
                <a:gd name="connsiteX1" fmla="*/ 57150 w 550639"/>
                <a:gd name="connsiteY1" fmla="*/ 264086 h 477606"/>
                <a:gd name="connsiteX2" fmla="*/ 133350 w 550639"/>
                <a:gd name="connsiteY2" fmla="*/ 86286 h 477606"/>
                <a:gd name="connsiteX3" fmla="*/ 266866 w 550639"/>
                <a:gd name="connsiteY3" fmla="*/ 561 h 477606"/>
                <a:gd name="connsiteX4" fmla="*/ 372422 w 550639"/>
                <a:gd name="connsiteY4" fmla="*/ 58505 h 477606"/>
                <a:gd name="connsiteX5" fmla="*/ 477811 w 550639"/>
                <a:gd name="connsiteY5" fmla="*/ 229161 h 477606"/>
                <a:gd name="connsiteX6" fmla="*/ 445645 w 550639"/>
                <a:gd name="connsiteY6" fmla="*/ 179154 h 477606"/>
                <a:gd name="connsiteX7" fmla="*/ 550639 w 550639"/>
                <a:gd name="connsiteY7" fmla="*/ 477606 h 477606"/>
                <a:gd name="connsiteX0" fmla="*/ 0 w 550639"/>
                <a:gd name="connsiteY0" fmla="*/ 403786 h 477606"/>
                <a:gd name="connsiteX1" fmla="*/ 57150 w 550639"/>
                <a:gd name="connsiteY1" fmla="*/ 264086 h 477606"/>
                <a:gd name="connsiteX2" fmla="*/ 133350 w 550639"/>
                <a:gd name="connsiteY2" fmla="*/ 86286 h 477606"/>
                <a:gd name="connsiteX3" fmla="*/ 266866 w 550639"/>
                <a:gd name="connsiteY3" fmla="*/ 561 h 477606"/>
                <a:gd name="connsiteX4" fmla="*/ 372422 w 550639"/>
                <a:gd name="connsiteY4" fmla="*/ 58505 h 477606"/>
                <a:gd name="connsiteX5" fmla="*/ 477811 w 550639"/>
                <a:gd name="connsiteY5" fmla="*/ 229161 h 477606"/>
                <a:gd name="connsiteX6" fmla="*/ 439211 w 550639"/>
                <a:gd name="connsiteY6" fmla="*/ 114861 h 477606"/>
                <a:gd name="connsiteX7" fmla="*/ 550639 w 550639"/>
                <a:gd name="connsiteY7" fmla="*/ 477606 h 477606"/>
                <a:gd name="connsiteX0" fmla="*/ 0 w 550639"/>
                <a:gd name="connsiteY0" fmla="*/ 403832 h 477652"/>
                <a:gd name="connsiteX1" fmla="*/ 57150 w 550639"/>
                <a:gd name="connsiteY1" fmla="*/ 264132 h 477652"/>
                <a:gd name="connsiteX2" fmla="*/ 133350 w 550639"/>
                <a:gd name="connsiteY2" fmla="*/ 86332 h 477652"/>
                <a:gd name="connsiteX3" fmla="*/ 266866 w 550639"/>
                <a:gd name="connsiteY3" fmla="*/ 607 h 477652"/>
                <a:gd name="connsiteX4" fmla="*/ 372422 w 550639"/>
                <a:gd name="connsiteY4" fmla="*/ 58551 h 477652"/>
                <a:gd name="connsiteX5" fmla="*/ 499255 w 550639"/>
                <a:gd name="connsiteY5" fmla="*/ 243495 h 477652"/>
                <a:gd name="connsiteX6" fmla="*/ 439211 w 550639"/>
                <a:gd name="connsiteY6" fmla="*/ 114907 h 477652"/>
                <a:gd name="connsiteX7" fmla="*/ 550639 w 550639"/>
                <a:gd name="connsiteY7" fmla="*/ 477652 h 477652"/>
                <a:gd name="connsiteX0" fmla="*/ 0 w 550639"/>
                <a:gd name="connsiteY0" fmla="*/ 403832 h 477652"/>
                <a:gd name="connsiteX1" fmla="*/ 57150 w 550639"/>
                <a:gd name="connsiteY1" fmla="*/ 264132 h 477652"/>
                <a:gd name="connsiteX2" fmla="*/ 133350 w 550639"/>
                <a:gd name="connsiteY2" fmla="*/ 86332 h 477652"/>
                <a:gd name="connsiteX3" fmla="*/ 266866 w 550639"/>
                <a:gd name="connsiteY3" fmla="*/ 607 h 477652"/>
                <a:gd name="connsiteX4" fmla="*/ 372422 w 550639"/>
                <a:gd name="connsiteY4" fmla="*/ 58551 h 477652"/>
                <a:gd name="connsiteX5" fmla="*/ 499255 w 550639"/>
                <a:gd name="connsiteY5" fmla="*/ 243495 h 477652"/>
                <a:gd name="connsiteX6" fmla="*/ 518556 w 550639"/>
                <a:gd name="connsiteY6" fmla="*/ 286357 h 477652"/>
                <a:gd name="connsiteX7" fmla="*/ 550639 w 550639"/>
                <a:gd name="connsiteY7" fmla="*/ 477652 h 477652"/>
                <a:gd name="connsiteX0" fmla="*/ 0 w 550639"/>
                <a:gd name="connsiteY0" fmla="*/ 403577 h 477397"/>
                <a:gd name="connsiteX1" fmla="*/ 57150 w 550639"/>
                <a:gd name="connsiteY1" fmla="*/ 263877 h 477397"/>
                <a:gd name="connsiteX2" fmla="*/ 133350 w 550639"/>
                <a:gd name="connsiteY2" fmla="*/ 86077 h 477397"/>
                <a:gd name="connsiteX3" fmla="*/ 266866 w 550639"/>
                <a:gd name="connsiteY3" fmla="*/ 352 h 477397"/>
                <a:gd name="connsiteX4" fmla="*/ 372422 w 550639"/>
                <a:gd name="connsiteY4" fmla="*/ 58296 h 477397"/>
                <a:gd name="connsiteX5" fmla="*/ 430633 w 550639"/>
                <a:gd name="connsiteY5" fmla="*/ 121796 h 477397"/>
                <a:gd name="connsiteX6" fmla="*/ 518556 w 550639"/>
                <a:gd name="connsiteY6" fmla="*/ 286102 h 477397"/>
                <a:gd name="connsiteX7" fmla="*/ 550639 w 550639"/>
                <a:gd name="connsiteY7" fmla="*/ 477397 h 477397"/>
                <a:gd name="connsiteX0" fmla="*/ 0 w 550639"/>
                <a:gd name="connsiteY0" fmla="*/ 403577 h 477397"/>
                <a:gd name="connsiteX1" fmla="*/ 57150 w 550639"/>
                <a:gd name="connsiteY1" fmla="*/ 263877 h 477397"/>
                <a:gd name="connsiteX2" fmla="*/ 133350 w 550639"/>
                <a:gd name="connsiteY2" fmla="*/ 86077 h 477397"/>
                <a:gd name="connsiteX3" fmla="*/ 266866 w 550639"/>
                <a:gd name="connsiteY3" fmla="*/ 352 h 477397"/>
                <a:gd name="connsiteX4" fmla="*/ 372422 w 550639"/>
                <a:gd name="connsiteY4" fmla="*/ 58296 h 477397"/>
                <a:gd name="connsiteX5" fmla="*/ 430633 w 550639"/>
                <a:gd name="connsiteY5" fmla="*/ 121796 h 477397"/>
                <a:gd name="connsiteX6" fmla="*/ 503544 w 550639"/>
                <a:gd name="connsiteY6" fmla="*/ 245621 h 477397"/>
                <a:gd name="connsiteX7" fmla="*/ 550639 w 550639"/>
                <a:gd name="connsiteY7" fmla="*/ 477397 h 477397"/>
                <a:gd name="connsiteX0" fmla="*/ 0 w 550639"/>
                <a:gd name="connsiteY0" fmla="*/ 403557 h 477377"/>
                <a:gd name="connsiteX1" fmla="*/ 57150 w 550639"/>
                <a:gd name="connsiteY1" fmla="*/ 263857 h 477377"/>
                <a:gd name="connsiteX2" fmla="*/ 133350 w 550639"/>
                <a:gd name="connsiteY2" fmla="*/ 86057 h 477377"/>
                <a:gd name="connsiteX3" fmla="*/ 266866 w 550639"/>
                <a:gd name="connsiteY3" fmla="*/ 332 h 477377"/>
                <a:gd name="connsiteX4" fmla="*/ 372422 w 550639"/>
                <a:gd name="connsiteY4" fmla="*/ 58276 h 477377"/>
                <a:gd name="connsiteX5" fmla="*/ 434922 w 550639"/>
                <a:gd name="connsiteY5" fmla="*/ 105107 h 477377"/>
                <a:gd name="connsiteX6" fmla="*/ 503544 w 550639"/>
                <a:gd name="connsiteY6" fmla="*/ 245601 h 477377"/>
                <a:gd name="connsiteX7" fmla="*/ 550639 w 550639"/>
                <a:gd name="connsiteY7" fmla="*/ 477377 h 477377"/>
                <a:gd name="connsiteX0" fmla="*/ 0 w 550639"/>
                <a:gd name="connsiteY0" fmla="*/ 404959 h 478779"/>
                <a:gd name="connsiteX1" fmla="*/ 57150 w 550639"/>
                <a:gd name="connsiteY1" fmla="*/ 265259 h 478779"/>
                <a:gd name="connsiteX2" fmla="*/ 133350 w 550639"/>
                <a:gd name="connsiteY2" fmla="*/ 87459 h 478779"/>
                <a:gd name="connsiteX3" fmla="*/ 266866 w 550639"/>
                <a:gd name="connsiteY3" fmla="*/ 1734 h 478779"/>
                <a:gd name="connsiteX4" fmla="*/ 368134 w 550639"/>
                <a:gd name="connsiteY4" fmla="*/ 35866 h 478779"/>
                <a:gd name="connsiteX5" fmla="*/ 434922 w 550639"/>
                <a:gd name="connsiteY5" fmla="*/ 106509 h 478779"/>
                <a:gd name="connsiteX6" fmla="*/ 503544 w 550639"/>
                <a:gd name="connsiteY6" fmla="*/ 247003 h 478779"/>
                <a:gd name="connsiteX7" fmla="*/ 550639 w 550639"/>
                <a:gd name="connsiteY7" fmla="*/ 478779 h 478779"/>
                <a:gd name="connsiteX0" fmla="*/ 0 w 568634"/>
                <a:gd name="connsiteY0" fmla="*/ 443059 h 478779"/>
                <a:gd name="connsiteX1" fmla="*/ 75145 w 568634"/>
                <a:gd name="connsiteY1" fmla="*/ 265259 h 478779"/>
                <a:gd name="connsiteX2" fmla="*/ 151345 w 568634"/>
                <a:gd name="connsiteY2" fmla="*/ 87459 h 478779"/>
                <a:gd name="connsiteX3" fmla="*/ 284861 w 568634"/>
                <a:gd name="connsiteY3" fmla="*/ 1734 h 478779"/>
                <a:gd name="connsiteX4" fmla="*/ 386129 w 568634"/>
                <a:gd name="connsiteY4" fmla="*/ 35866 h 478779"/>
                <a:gd name="connsiteX5" fmla="*/ 452917 w 568634"/>
                <a:gd name="connsiteY5" fmla="*/ 106509 h 478779"/>
                <a:gd name="connsiteX6" fmla="*/ 521539 w 568634"/>
                <a:gd name="connsiteY6" fmla="*/ 247003 h 478779"/>
                <a:gd name="connsiteX7" fmla="*/ 568634 w 568634"/>
                <a:gd name="connsiteY7" fmla="*/ 478779 h 478779"/>
                <a:gd name="connsiteX0" fmla="*/ 0 w 568634"/>
                <a:gd name="connsiteY0" fmla="*/ 443059 h 478779"/>
                <a:gd name="connsiteX1" fmla="*/ 69146 w 568634"/>
                <a:gd name="connsiteY1" fmla="*/ 262878 h 478779"/>
                <a:gd name="connsiteX2" fmla="*/ 151345 w 568634"/>
                <a:gd name="connsiteY2" fmla="*/ 87459 h 478779"/>
                <a:gd name="connsiteX3" fmla="*/ 284861 w 568634"/>
                <a:gd name="connsiteY3" fmla="*/ 1734 h 478779"/>
                <a:gd name="connsiteX4" fmla="*/ 386129 w 568634"/>
                <a:gd name="connsiteY4" fmla="*/ 35866 h 478779"/>
                <a:gd name="connsiteX5" fmla="*/ 452917 w 568634"/>
                <a:gd name="connsiteY5" fmla="*/ 106509 h 478779"/>
                <a:gd name="connsiteX6" fmla="*/ 521539 w 568634"/>
                <a:gd name="connsiteY6" fmla="*/ 247003 h 478779"/>
                <a:gd name="connsiteX7" fmla="*/ 568634 w 568634"/>
                <a:gd name="connsiteY7" fmla="*/ 478779 h 478779"/>
                <a:gd name="connsiteX0" fmla="*/ 0 w 584629"/>
                <a:gd name="connsiteY0" fmla="*/ 443059 h 443060"/>
                <a:gd name="connsiteX1" fmla="*/ 69146 w 584629"/>
                <a:gd name="connsiteY1" fmla="*/ 262878 h 443060"/>
                <a:gd name="connsiteX2" fmla="*/ 151345 w 584629"/>
                <a:gd name="connsiteY2" fmla="*/ 87459 h 443060"/>
                <a:gd name="connsiteX3" fmla="*/ 284861 w 584629"/>
                <a:gd name="connsiteY3" fmla="*/ 1734 h 443060"/>
                <a:gd name="connsiteX4" fmla="*/ 386129 w 584629"/>
                <a:gd name="connsiteY4" fmla="*/ 35866 h 443060"/>
                <a:gd name="connsiteX5" fmla="*/ 452917 w 584629"/>
                <a:gd name="connsiteY5" fmla="*/ 106509 h 443060"/>
                <a:gd name="connsiteX6" fmla="*/ 521539 w 584629"/>
                <a:gd name="connsiteY6" fmla="*/ 247003 h 443060"/>
                <a:gd name="connsiteX7" fmla="*/ 584629 w 584629"/>
                <a:gd name="connsiteY7" fmla="*/ 443060 h 44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4629" h="443060">
                  <a:moveTo>
                    <a:pt x="0" y="443059"/>
                  </a:moveTo>
                  <a:cubicBezTo>
                    <a:pt x="17462" y="399667"/>
                    <a:pt x="43922" y="322145"/>
                    <a:pt x="69146" y="262878"/>
                  </a:cubicBezTo>
                  <a:cubicBezTo>
                    <a:pt x="94370" y="203611"/>
                    <a:pt x="115393" y="130983"/>
                    <a:pt x="151345" y="87459"/>
                  </a:cubicBezTo>
                  <a:cubicBezTo>
                    <a:pt x="187298" y="43935"/>
                    <a:pt x="245730" y="10333"/>
                    <a:pt x="284861" y="1734"/>
                  </a:cubicBezTo>
                  <a:cubicBezTo>
                    <a:pt x="323992" y="-6865"/>
                    <a:pt x="358120" y="18404"/>
                    <a:pt x="386129" y="35866"/>
                  </a:cubicBezTo>
                  <a:cubicBezTo>
                    <a:pt x="414138" y="53328"/>
                    <a:pt x="452917" y="106509"/>
                    <a:pt x="452917" y="106509"/>
                  </a:cubicBezTo>
                  <a:lnTo>
                    <a:pt x="521539" y="247003"/>
                  </a:lnTo>
                  <a:cubicBezTo>
                    <a:pt x="523656" y="257586"/>
                    <a:pt x="582512" y="432477"/>
                    <a:pt x="584629" y="44306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 105"/>
            <p:cNvSpPr/>
            <p:nvPr/>
          </p:nvSpPr>
          <p:spPr bwMode="auto">
            <a:xfrm>
              <a:off x="10143018" y="2715481"/>
              <a:ext cx="796509" cy="443060"/>
            </a:xfrm>
            <a:custGeom>
              <a:avLst/>
              <a:gdLst>
                <a:gd name="connsiteX0" fmla="*/ 0 w 527050"/>
                <a:gd name="connsiteY0" fmla="*/ 376771 h 433921"/>
                <a:gd name="connsiteX1" fmla="*/ 57150 w 527050"/>
                <a:gd name="connsiteY1" fmla="*/ 237071 h 433921"/>
                <a:gd name="connsiteX2" fmla="*/ 133350 w 527050"/>
                <a:gd name="connsiteY2" fmla="*/ 59271 h 433921"/>
                <a:gd name="connsiteX3" fmla="*/ 254000 w 527050"/>
                <a:gd name="connsiteY3" fmla="*/ 2121 h 433921"/>
                <a:gd name="connsiteX4" fmla="*/ 381000 w 527050"/>
                <a:gd name="connsiteY4" fmla="*/ 52921 h 433921"/>
                <a:gd name="connsiteX5" fmla="*/ 520700 w 527050"/>
                <a:gd name="connsiteY5" fmla="*/ 402171 h 433921"/>
                <a:gd name="connsiteX6" fmla="*/ 520700 w 527050"/>
                <a:gd name="connsiteY6" fmla="*/ 402171 h 433921"/>
                <a:gd name="connsiteX7" fmla="*/ 527050 w 527050"/>
                <a:gd name="connsiteY7" fmla="*/ 433921 h 433921"/>
                <a:gd name="connsiteX0" fmla="*/ 0 w 521132"/>
                <a:gd name="connsiteY0" fmla="*/ 376771 h 457734"/>
                <a:gd name="connsiteX1" fmla="*/ 57150 w 521132"/>
                <a:gd name="connsiteY1" fmla="*/ 237071 h 457734"/>
                <a:gd name="connsiteX2" fmla="*/ 133350 w 521132"/>
                <a:gd name="connsiteY2" fmla="*/ 59271 h 457734"/>
                <a:gd name="connsiteX3" fmla="*/ 254000 w 521132"/>
                <a:gd name="connsiteY3" fmla="*/ 2121 h 457734"/>
                <a:gd name="connsiteX4" fmla="*/ 381000 w 521132"/>
                <a:gd name="connsiteY4" fmla="*/ 52921 h 457734"/>
                <a:gd name="connsiteX5" fmla="*/ 520700 w 521132"/>
                <a:gd name="connsiteY5" fmla="*/ 402171 h 457734"/>
                <a:gd name="connsiteX6" fmla="*/ 520700 w 521132"/>
                <a:gd name="connsiteY6" fmla="*/ 402171 h 457734"/>
                <a:gd name="connsiteX7" fmla="*/ 518472 w 521132"/>
                <a:gd name="connsiteY7" fmla="*/ 457734 h 457734"/>
                <a:gd name="connsiteX0" fmla="*/ 0 w 520700"/>
                <a:gd name="connsiteY0" fmla="*/ 376771 h 457734"/>
                <a:gd name="connsiteX1" fmla="*/ 57150 w 520700"/>
                <a:gd name="connsiteY1" fmla="*/ 237071 h 457734"/>
                <a:gd name="connsiteX2" fmla="*/ 133350 w 520700"/>
                <a:gd name="connsiteY2" fmla="*/ 59271 h 457734"/>
                <a:gd name="connsiteX3" fmla="*/ 254000 w 520700"/>
                <a:gd name="connsiteY3" fmla="*/ 2121 h 457734"/>
                <a:gd name="connsiteX4" fmla="*/ 381000 w 520700"/>
                <a:gd name="connsiteY4" fmla="*/ 52921 h 457734"/>
                <a:gd name="connsiteX5" fmla="*/ 520700 w 520700"/>
                <a:gd name="connsiteY5" fmla="*/ 402171 h 457734"/>
                <a:gd name="connsiteX6" fmla="*/ 445645 w 520700"/>
                <a:gd name="connsiteY6" fmla="*/ 152139 h 457734"/>
                <a:gd name="connsiteX7" fmla="*/ 518472 w 520700"/>
                <a:gd name="connsiteY7" fmla="*/ 457734 h 457734"/>
                <a:gd name="connsiteX0" fmla="*/ 0 w 518472"/>
                <a:gd name="connsiteY0" fmla="*/ 374761 h 455724"/>
                <a:gd name="connsiteX1" fmla="*/ 57150 w 518472"/>
                <a:gd name="connsiteY1" fmla="*/ 235061 h 455724"/>
                <a:gd name="connsiteX2" fmla="*/ 133350 w 518472"/>
                <a:gd name="connsiteY2" fmla="*/ 57261 h 455724"/>
                <a:gd name="connsiteX3" fmla="*/ 254000 w 518472"/>
                <a:gd name="connsiteY3" fmla="*/ 111 h 455724"/>
                <a:gd name="connsiteX4" fmla="*/ 381000 w 518472"/>
                <a:gd name="connsiteY4" fmla="*/ 50911 h 455724"/>
                <a:gd name="connsiteX5" fmla="*/ 488533 w 518472"/>
                <a:gd name="connsiteY5" fmla="*/ 276336 h 455724"/>
                <a:gd name="connsiteX6" fmla="*/ 445645 w 518472"/>
                <a:gd name="connsiteY6" fmla="*/ 150129 h 455724"/>
                <a:gd name="connsiteX7" fmla="*/ 518472 w 518472"/>
                <a:gd name="connsiteY7" fmla="*/ 455724 h 455724"/>
                <a:gd name="connsiteX0" fmla="*/ 0 w 518472"/>
                <a:gd name="connsiteY0" fmla="*/ 403252 h 484215"/>
                <a:gd name="connsiteX1" fmla="*/ 57150 w 518472"/>
                <a:gd name="connsiteY1" fmla="*/ 263552 h 484215"/>
                <a:gd name="connsiteX2" fmla="*/ 133350 w 518472"/>
                <a:gd name="connsiteY2" fmla="*/ 85752 h 484215"/>
                <a:gd name="connsiteX3" fmla="*/ 266866 w 518472"/>
                <a:gd name="connsiteY3" fmla="*/ 27 h 484215"/>
                <a:gd name="connsiteX4" fmla="*/ 381000 w 518472"/>
                <a:gd name="connsiteY4" fmla="*/ 79402 h 484215"/>
                <a:gd name="connsiteX5" fmla="*/ 488533 w 518472"/>
                <a:gd name="connsiteY5" fmla="*/ 304827 h 484215"/>
                <a:gd name="connsiteX6" fmla="*/ 445645 w 518472"/>
                <a:gd name="connsiteY6" fmla="*/ 178620 h 484215"/>
                <a:gd name="connsiteX7" fmla="*/ 518472 w 518472"/>
                <a:gd name="connsiteY7" fmla="*/ 484215 h 484215"/>
                <a:gd name="connsiteX0" fmla="*/ 0 w 518472"/>
                <a:gd name="connsiteY0" fmla="*/ 404149 h 485112"/>
                <a:gd name="connsiteX1" fmla="*/ 57150 w 518472"/>
                <a:gd name="connsiteY1" fmla="*/ 264449 h 485112"/>
                <a:gd name="connsiteX2" fmla="*/ 133350 w 518472"/>
                <a:gd name="connsiteY2" fmla="*/ 86649 h 485112"/>
                <a:gd name="connsiteX3" fmla="*/ 266866 w 518472"/>
                <a:gd name="connsiteY3" fmla="*/ 924 h 485112"/>
                <a:gd name="connsiteX4" fmla="*/ 372422 w 518472"/>
                <a:gd name="connsiteY4" fmla="*/ 58868 h 485112"/>
                <a:gd name="connsiteX5" fmla="*/ 488533 w 518472"/>
                <a:gd name="connsiteY5" fmla="*/ 305724 h 485112"/>
                <a:gd name="connsiteX6" fmla="*/ 445645 w 518472"/>
                <a:gd name="connsiteY6" fmla="*/ 179517 h 485112"/>
                <a:gd name="connsiteX7" fmla="*/ 518472 w 518472"/>
                <a:gd name="connsiteY7" fmla="*/ 485112 h 485112"/>
                <a:gd name="connsiteX0" fmla="*/ 0 w 518472"/>
                <a:gd name="connsiteY0" fmla="*/ 403786 h 484749"/>
                <a:gd name="connsiteX1" fmla="*/ 57150 w 518472"/>
                <a:gd name="connsiteY1" fmla="*/ 264086 h 484749"/>
                <a:gd name="connsiteX2" fmla="*/ 133350 w 518472"/>
                <a:gd name="connsiteY2" fmla="*/ 86286 h 484749"/>
                <a:gd name="connsiteX3" fmla="*/ 266866 w 518472"/>
                <a:gd name="connsiteY3" fmla="*/ 561 h 484749"/>
                <a:gd name="connsiteX4" fmla="*/ 372422 w 518472"/>
                <a:gd name="connsiteY4" fmla="*/ 58505 h 484749"/>
                <a:gd name="connsiteX5" fmla="*/ 477811 w 518472"/>
                <a:gd name="connsiteY5" fmla="*/ 229161 h 484749"/>
                <a:gd name="connsiteX6" fmla="*/ 445645 w 518472"/>
                <a:gd name="connsiteY6" fmla="*/ 179154 h 484749"/>
                <a:gd name="connsiteX7" fmla="*/ 518472 w 518472"/>
                <a:gd name="connsiteY7" fmla="*/ 484749 h 484749"/>
                <a:gd name="connsiteX0" fmla="*/ 0 w 550639"/>
                <a:gd name="connsiteY0" fmla="*/ 403786 h 477606"/>
                <a:gd name="connsiteX1" fmla="*/ 57150 w 550639"/>
                <a:gd name="connsiteY1" fmla="*/ 264086 h 477606"/>
                <a:gd name="connsiteX2" fmla="*/ 133350 w 550639"/>
                <a:gd name="connsiteY2" fmla="*/ 86286 h 477606"/>
                <a:gd name="connsiteX3" fmla="*/ 266866 w 550639"/>
                <a:gd name="connsiteY3" fmla="*/ 561 h 477606"/>
                <a:gd name="connsiteX4" fmla="*/ 372422 w 550639"/>
                <a:gd name="connsiteY4" fmla="*/ 58505 h 477606"/>
                <a:gd name="connsiteX5" fmla="*/ 477811 w 550639"/>
                <a:gd name="connsiteY5" fmla="*/ 229161 h 477606"/>
                <a:gd name="connsiteX6" fmla="*/ 445645 w 550639"/>
                <a:gd name="connsiteY6" fmla="*/ 179154 h 477606"/>
                <a:gd name="connsiteX7" fmla="*/ 550639 w 550639"/>
                <a:gd name="connsiteY7" fmla="*/ 477606 h 477606"/>
                <a:gd name="connsiteX0" fmla="*/ 0 w 550639"/>
                <a:gd name="connsiteY0" fmla="*/ 403786 h 477606"/>
                <a:gd name="connsiteX1" fmla="*/ 57150 w 550639"/>
                <a:gd name="connsiteY1" fmla="*/ 264086 h 477606"/>
                <a:gd name="connsiteX2" fmla="*/ 133350 w 550639"/>
                <a:gd name="connsiteY2" fmla="*/ 86286 h 477606"/>
                <a:gd name="connsiteX3" fmla="*/ 266866 w 550639"/>
                <a:gd name="connsiteY3" fmla="*/ 561 h 477606"/>
                <a:gd name="connsiteX4" fmla="*/ 372422 w 550639"/>
                <a:gd name="connsiteY4" fmla="*/ 58505 h 477606"/>
                <a:gd name="connsiteX5" fmla="*/ 477811 w 550639"/>
                <a:gd name="connsiteY5" fmla="*/ 229161 h 477606"/>
                <a:gd name="connsiteX6" fmla="*/ 439211 w 550639"/>
                <a:gd name="connsiteY6" fmla="*/ 114861 h 477606"/>
                <a:gd name="connsiteX7" fmla="*/ 550639 w 550639"/>
                <a:gd name="connsiteY7" fmla="*/ 477606 h 477606"/>
                <a:gd name="connsiteX0" fmla="*/ 0 w 550639"/>
                <a:gd name="connsiteY0" fmla="*/ 403832 h 477652"/>
                <a:gd name="connsiteX1" fmla="*/ 57150 w 550639"/>
                <a:gd name="connsiteY1" fmla="*/ 264132 h 477652"/>
                <a:gd name="connsiteX2" fmla="*/ 133350 w 550639"/>
                <a:gd name="connsiteY2" fmla="*/ 86332 h 477652"/>
                <a:gd name="connsiteX3" fmla="*/ 266866 w 550639"/>
                <a:gd name="connsiteY3" fmla="*/ 607 h 477652"/>
                <a:gd name="connsiteX4" fmla="*/ 372422 w 550639"/>
                <a:gd name="connsiteY4" fmla="*/ 58551 h 477652"/>
                <a:gd name="connsiteX5" fmla="*/ 499255 w 550639"/>
                <a:gd name="connsiteY5" fmla="*/ 243495 h 477652"/>
                <a:gd name="connsiteX6" fmla="*/ 439211 w 550639"/>
                <a:gd name="connsiteY6" fmla="*/ 114907 h 477652"/>
                <a:gd name="connsiteX7" fmla="*/ 550639 w 550639"/>
                <a:gd name="connsiteY7" fmla="*/ 477652 h 477652"/>
                <a:gd name="connsiteX0" fmla="*/ 0 w 550639"/>
                <a:gd name="connsiteY0" fmla="*/ 403832 h 477652"/>
                <a:gd name="connsiteX1" fmla="*/ 57150 w 550639"/>
                <a:gd name="connsiteY1" fmla="*/ 264132 h 477652"/>
                <a:gd name="connsiteX2" fmla="*/ 133350 w 550639"/>
                <a:gd name="connsiteY2" fmla="*/ 86332 h 477652"/>
                <a:gd name="connsiteX3" fmla="*/ 266866 w 550639"/>
                <a:gd name="connsiteY3" fmla="*/ 607 h 477652"/>
                <a:gd name="connsiteX4" fmla="*/ 372422 w 550639"/>
                <a:gd name="connsiteY4" fmla="*/ 58551 h 477652"/>
                <a:gd name="connsiteX5" fmla="*/ 499255 w 550639"/>
                <a:gd name="connsiteY5" fmla="*/ 243495 h 477652"/>
                <a:gd name="connsiteX6" fmla="*/ 518556 w 550639"/>
                <a:gd name="connsiteY6" fmla="*/ 286357 h 477652"/>
                <a:gd name="connsiteX7" fmla="*/ 550639 w 550639"/>
                <a:gd name="connsiteY7" fmla="*/ 477652 h 477652"/>
                <a:gd name="connsiteX0" fmla="*/ 0 w 550639"/>
                <a:gd name="connsiteY0" fmla="*/ 403577 h 477397"/>
                <a:gd name="connsiteX1" fmla="*/ 57150 w 550639"/>
                <a:gd name="connsiteY1" fmla="*/ 263877 h 477397"/>
                <a:gd name="connsiteX2" fmla="*/ 133350 w 550639"/>
                <a:gd name="connsiteY2" fmla="*/ 86077 h 477397"/>
                <a:gd name="connsiteX3" fmla="*/ 266866 w 550639"/>
                <a:gd name="connsiteY3" fmla="*/ 352 h 477397"/>
                <a:gd name="connsiteX4" fmla="*/ 372422 w 550639"/>
                <a:gd name="connsiteY4" fmla="*/ 58296 h 477397"/>
                <a:gd name="connsiteX5" fmla="*/ 430633 w 550639"/>
                <a:gd name="connsiteY5" fmla="*/ 121796 h 477397"/>
                <a:gd name="connsiteX6" fmla="*/ 518556 w 550639"/>
                <a:gd name="connsiteY6" fmla="*/ 286102 h 477397"/>
                <a:gd name="connsiteX7" fmla="*/ 550639 w 550639"/>
                <a:gd name="connsiteY7" fmla="*/ 477397 h 477397"/>
                <a:gd name="connsiteX0" fmla="*/ 0 w 550639"/>
                <a:gd name="connsiteY0" fmla="*/ 403577 h 477397"/>
                <a:gd name="connsiteX1" fmla="*/ 57150 w 550639"/>
                <a:gd name="connsiteY1" fmla="*/ 263877 h 477397"/>
                <a:gd name="connsiteX2" fmla="*/ 133350 w 550639"/>
                <a:gd name="connsiteY2" fmla="*/ 86077 h 477397"/>
                <a:gd name="connsiteX3" fmla="*/ 266866 w 550639"/>
                <a:gd name="connsiteY3" fmla="*/ 352 h 477397"/>
                <a:gd name="connsiteX4" fmla="*/ 372422 w 550639"/>
                <a:gd name="connsiteY4" fmla="*/ 58296 h 477397"/>
                <a:gd name="connsiteX5" fmla="*/ 430633 w 550639"/>
                <a:gd name="connsiteY5" fmla="*/ 121796 h 477397"/>
                <a:gd name="connsiteX6" fmla="*/ 503544 w 550639"/>
                <a:gd name="connsiteY6" fmla="*/ 245621 h 477397"/>
                <a:gd name="connsiteX7" fmla="*/ 550639 w 550639"/>
                <a:gd name="connsiteY7" fmla="*/ 477397 h 477397"/>
                <a:gd name="connsiteX0" fmla="*/ 0 w 550639"/>
                <a:gd name="connsiteY0" fmla="*/ 403557 h 477377"/>
                <a:gd name="connsiteX1" fmla="*/ 57150 w 550639"/>
                <a:gd name="connsiteY1" fmla="*/ 263857 h 477377"/>
                <a:gd name="connsiteX2" fmla="*/ 133350 w 550639"/>
                <a:gd name="connsiteY2" fmla="*/ 86057 h 477377"/>
                <a:gd name="connsiteX3" fmla="*/ 266866 w 550639"/>
                <a:gd name="connsiteY3" fmla="*/ 332 h 477377"/>
                <a:gd name="connsiteX4" fmla="*/ 372422 w 550639"/>
                <a:gd name="connsiteY4" fmla="*/ 58276 h 477377"/>
                <a:gd name="connsiteX5" fmla="*/ 434922 w 550639"/>
                <a:gd name="connsiteY5" fmla="*/ 105107 h 477377"/>
                <a:gd name="connsiteX6" fmla="*/ 503544 w 550639"/>
                <a:gd name="connsiteY6" fmla="*/ 245601 h 477377"/>
                <a:gd name="connsiteX7" fmla="*/ 550639 w 550639"/>
                <a:gd name="connsiteY7" fmla="*/ 477377 h 477377"/>
                <a:gd name="connsiteX0" fmla="*/ 0 w 550639"/>
                <a:gd name="connsiteY0" fmla="*/ 404959 h 478779"/>
                <a:gd name="connsiteX1" fmla="*/ 57150 w 550639"/>
                <a:gd name="connsiteY1" fmla="*/ 265259 h 478779"/>
                <a:gd name="connsiteX2" fmla="*/ 133350 w 550639"/>
                <a:gd name="connsiteY2" fmla="*/ 87459 h 478779"/>
                <a:gd name="connsiteX3" fmla="*/ 266866 w 550639"/>
                <a:gd name="connsiteY3" fmla="*/ 1734 h 478779"/>
                <a:gd name="connsiteX4" fmla="*/ 368134 w 550639"/>
                <a:gd name="connsiteY4" fmla="*/ 35866 h 478779"/>
                <a:gd name="connsiteX5" fmla="*/ 434922 w 550639"/>
                <a:gd name="connsiteY5" fmla="*/ 106509 h 478779"/>
                <a:gd name="connsiteX6" fmla="*/ 503544 w 550639"/>
                <a:gd name="connsiteY6" fmla="*/ 247003 h 478779"/>
                <a:gd name="connsiteX7" fmla="*/ 550639 w 550639"/>
                <a:gd name="connsiteY7" fmla="*/ 478779 h 478779"/>
                <a:gd name="connsiteX0" fmla="*/ 0 w 568634"/>
                <a:gd name="connsiteY0" fmla="*/ 443059 h 478779"/>
                <a:gd name="connsiteX1" fmla="*/ 75145 w 568634"/>
                <a:gd name="connsiteY1" fmla="*/ 265259 h 478779"/>
                <a:gd name="connsiteX2" fmla="*/ 151345 w 568634"/>
                <a:gd name="connsiteY2" fmla="*/ 87459 h 478779"/>
                <a:gd name="connsiteX3" fmla="*/ 284861 w 568634"/>
                <a:gd name="connsiteY3" fmla="*/ 1734 h 478779"/>
                <a:gd name="connsiteX4" fmla="*/ 386129 w 568634"/>
                <a:gd name="connsiteY4" fmla="*/ 35866 h 478779"/>
                <a:gd name="connsiteX5" fmla="*/ 452917 w 568634"/>
                <a:gd name="connsiteY5" fmla="*/ 106509 h 478779"/>
                <a:gd name="connsiteX6" fmla="*/ 521539 w 568634"/>
                <a:gd name="connsiteY6" fmla="*/ 247003 h 478779"/>
                <a:gd name="connsiteX7" fmla="*/ 568634 w 568634"/>
                <a:gd name="connsiteY7" fmla="*/ 478779 h 478779"/>
                <a:gd name="connsiteX0" fmla="*/ 0 w 568634"/>
                <a:gd name="connsiteY0" fmla="*/ 443059 h 478779"/>
                <a:gd name="connsiteX1" fmla="*/ 69146 w 568634"/>
                <a:gd name="connsiteY1" fmla="*/ 262878 h 478779"/>
                <a:gd name="connsiteX2" fmla="*/ 151345 w 568634"/>
                <a:gd name="connsiteY2" fmla="*/ 87459 h 478779"/>
                <a:gd name="connsiteX3" fmla="*/ 284861 w 568634"/>
                <a:gd name="connsiteY3" fmla="*/ 1734 h 478779"/>
                <a:gd name="connsiteX4" fmla="*/ 386129 w 568634"/>
                <a:gd name="connsiteY4" fmla="*/ 35866 h 478779"/>
                <a:gd name="connsiteX5" fmla="*/ 452917 w 568634"/>
                <a:gd name="connsiteY5" fmla="*/ 106509 h 478779"/>
                <a:gd name="connsiteX6" fmla="*/ 521539 w 568634"/>
                <a:gd name="connsiteY6" fmla="*/ 247003 h 478779"/>
                <a:gd name="connsiteX7" fmla="*/ 568634 w 568634"/>
                <a:gd name="connsiteY7" fmla="*/ 478779 h 478779"/>
                <a:gd name="connsiteX0" fmla="*/ 0 w 584629"/>
                <a:gd name="connsiteY0" fmla="*/ 443059 h 443060"/>
                <a:gd name="connsiteX1" fmla="*/ 69146 w 584629"/>
                <a:gd name="connsiteY1" fmla="*/ 262878 h 443060"/>
                <a:gd name="connsiteX2" fmla="*/ 151345 w 584629"/>
                <a:gd name="connsiteY2" fmla="*/ 87459 h 443060"/>
                <a:gd name="connsiteX3" fmla="*/ 284861 w 584629"/>
                <a:gd name="connsiteY3" fmla="*/ 1734 h 443060"/>
                <a:gd name="connsiteX4" fmla="*/ 386129 w 584629"/>
                <a:gd name="connsiteY4" fmla="*/ 35866 h 443060"/>
                <a:gd name="connsiteX5" fmla="*/ 452917 w 584629"/>
                <a:gd name="connsiteY5" fmla="*/ 106509 h 443060"/>
                <a:gd name="connsiteX6" fmla="*/ 521539 w 584629"/>
                <a:gd name="connsiteY6" fmla="*/ 247003 h 443060"/>
                <a:gd name="connsiteX7" fmla="*/ 584629 w 584629"/>
                <a:gd name="connsiteY7" fmla="*/ 443060 h 44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4629" h="443060">
                  <a:moveTo>
                    <a:pt x="0" y="443059"/>
                  </a:moveTo>
                  <a:cubicBezTo>
                    <a:pt x="17462" y="399667"/>
                    <a:pt x="43922" y="322145"/>
                    <a:pt x="69146" y="262878"/>
                  </a:cubicBezTo>
                  <a:cubicBezTo>
                    <a:pt x="94370" y="203611"/>
                    <a:pt x="115393" y="130983"/>
                    <a:pt x="151345" y="87459"/>
                  </a:cubicBezTo>
                  <a:cubicBezTo>
                    <a:pt x="187298" y="43935"/>
                    <a:pt x="245730" y="10333"/>
                    <a:pt x="284861" y="1734"/>
                  </a:cubicBezTo>
                  <a:cubicBezTo>
                    <a:pt x="323992" y="-6865"/>
                    <a:pt x="358120" y="18404"/>
                    <a:pt x="386129" y="35866"/>
                  </a:cubicBezTo>
                  <a:cubicBezTo>
                    <a:pt x="414138" y="53328"/>
                    <a:pt x="452917" y="106509"/>
                    <a:pt x="452917" y="106509"/>
                  </a:cubicBezTo>
                  <a:lnTo>
                    <a:pt x="521539" y="247003"/>
                  </a:lnTo>
                  <a:cubicBezTo>
                    <a:pt x="523656" y="257586"/>
                    <a:pt x="582512" y="432477"/>
                    <a:pt x="584629" y="44306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 106"/>
            <p:cNvSpPr/>
            <p:nvPr/>
          </p:nvSpPr>
          <p:spPr bwMode="auto">
            <a:xfrm>
              <a:off x="10274090" y="2738933"/>
              <a:ext cx="290513" cy="464343"/>
            </a:xfrm>
            <a:custGeom>
              <a:avLst/>
              <a:gdLst>
                <a:gd name="connsiteX0" fmla="*/ 0 w 290513"/>
                <a:gd name="connsiteY0" fmla="*/ 464343 h 464343"/>
                <a:gd name="connsiteX1" fmla="*/ 192882 w 290513"/>
                <a:gd name="connsiteY1" fmla="*/ 373856 h 464343"/>
                <a:gd name="connsiteX2" fmla="*/ 290513 w 290513"/>
                <a:gd name="connsiteY2" fmla="*/ 0 h 46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0513" h="464343">
                  <a:moveTo>
                    <a:pt x="0" y="464343"/>
                  </a:moveTo>
                  <a:cubicBezTo>
                    <a:pt x="72231" y="457795"/>
                    <a:pt x="144463" y="451247"/>
                    <a:pt x="192882" y="373856"/>
                  </a:cubicBezTo>
                  <a:cubicBezTo>
                    <a:pt x="241301" y="296465"/>
                    <a:pt x="265907" y="148232"/>
                    <a:pt x="290513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 107"/>
            <p:cNvSpPr/>
            <p:nvPr/>
          </p:nvSpPr>
          <p:spPr bwMode="auto">
            <a:xfrm>
              <a:off x="10548448" y="2773112"/>
              <a:ext cx="247650" cy="440531"/>
            </a:xfrm>
            <a:custGeom>
              <a:avLst/>
              <a:gdLst>
                <a:gd name="connsiteX0" fmla="*/ 247650 w 247650"/>
                <a:gd name="connsiteY0" fmla="*/ 440531 h 440531"/>
                <a:gd name="connsiteX1" fmla="*/ 61912 w 247650"/>
                <a:gd name="connsiteY1" fmla="*/ 333375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57149 w 247650"/>
                <a:gd name="connsiteY1" fmla="*/ 297656 h 440531"/>
                <a:gd name="connsiteX2" fmla="*/ 0 w 247650"/>
                <a:gd name="connsiteY2" fmla="*/ 0 h 44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440531">
                  <a:moveTo>
                    <a:pt x="247650" y="440531"/>
                  </a:moveTo>
                  <a:cubicBezTo>
                    <a:pt x="175418" y="423664"/>
                    <a:pt x="98424" y="371078"/>
                    <a:pt x="57149" y="297656"/>
                  </a:cubicBezTo>
                  <a:cubicBezTo>
                    <a:pt x="15874" y="224234"/>
                    <a:pt x="10318" y="129976"/>
                    <a:pt x="0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 108"/>
            <p:cNvSpPr/>
            <p:nvPr/>
          </p:nvSpPr>
          <p:spPr bwMode="auto">
            <a:xfrm>
              <a:off x="10870756" y="2724383"/>
              <a:ext cx="290513" cy="464343"/>
            </a:xfrm>
            <a:custGeom>
              <a:avLst/>
              <a:gdLst>
                <a:gd name="connsiteX0" fmla="*/ 0 w 290513"/>
                <a:gd name="connsiteY0" fmla="*/ 464343 h 464343"/>
                <a:gd name="connsiteX1" fmla="*/ 192882 w 290513"/>
                <a:gd name="connsiteY1" fmla="*/ 373856 h 464343"/>
                <a:gd name="connsiteX2" fmla="*/ 290513 w 290513"/>
                <a:gd name="connsiteY2" fmla="*/ 0 h 46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0513" h="464343">
                  <a:moveTo>
                    <a:pt x="0" y="464343"/>
                  </a:moveTo>
                  <a:cubicBezTo>
                    <a:pt x="72231" y="457795"/>
                    <a:pt x="144463" y="451247"/>
                    <a:pt x="192882" y="373856"/>
                  </a:cubicBezTo>
                  <a:cubicBezTo>
                    <a:pt x="241301" y="296465"/>
                    <a:pt x="265907" y="148232"/>
                    <a:pt x="290513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 110"/>
            <p:cNvSpPr/>
            <p:nvPr/>
          </p:nvSpPr>
          <p:spPr bwMode="auto">
            <a:xfrm>
              <a:off x="11099331" y="2755507"/>
              <a:ext cx="247650" cy="440531"/>
            </a:xfrm>
            <a:custGeom>
              <a:avLst/>
              <a:gdLst>
                <a:gd name="connsiteX0" fmla="*/ 247650 w 247650"/>
                <a:gd name="connsiteY0" fmla="*/ 440531 h 440531"/>
                <a:gd name="connsiteX1" fmla="*/ 61912 w 247650"/>
                <a:gd name="connsiteY1" fmla="*/ 333375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57149 w 247650"/>
                <a:gd name="connsiteY1" fmla="*/ 297656 h 440531"/>
                <a:gd name="connsiteX2" fmla="*/ 0 w 247650"/>
                <a:gd name="connsiteY2" fmla="*/ 0 h 44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440531">
                  <a:moveTo>
                    <a:pt x="247650" y="440531"/>
                  </a:moveTo>
                  <a:cubicBezTo>
                    <a:pt x="175418" y="423664"/>
                    <a:pt x="98424" y="371078"/>
                    <a:pt x="57149" y="297656"/>
                  </a:cubicBezTo>
                  <a:cubicBezTo>
                    <a:pt x="15874" y="224234"/>
                    <a:pt x="10318" y="129976"/>
                    <a:pt x="0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 111"/>
            <p:cNvSpPr/>
            <p:nvPr/>
          </p:nvSpPr>
          <p:spPr bwMode="auto">
            <a:xfrm>
              <a:off x="9591971" y="2703796"/>
              <a:ext cx="727702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Freeform 112"/>
            <p:cNvSpPr/>
            <p:nvPr/>
          </p:nvSpPr>
          <p:spPr bwMode="auto">
            <a:xfrm>
              <a:off x="8995779" y="2695266"/>
              <a:ext cx="727702" cy="48083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480836">
                  <a:moveTo>
                    <a:pt x="609600" y="464961"/>
                  </a:moveTo>
                  <a:cubicBezTo>
                    <a:pt x="575204" y="430300"/>
                    <a:pt x="540808" y="395640"/>
                    <a:pt x="517525" y="344311"/>
                  </a:cubicBezTo>
                  <a:cubicBezTo>
                    <a:pt x="494242" y="292982"/>
                    <a:pt x="496887" y="213607"/>
                    <a:pt x="469900" y="156986"/>
                  </a:cubicBezTo>
                  <a:cubicBezTo>
                    <a:pt x="442913" y="100365"/>
                    <a:pt x="393700" y="22048"/>
                    <a:pt x="355600" y="4586"/>
                  </a:cubicBezTo>
                  <a:cubicBezTo>
                    <a:pt x="317500" y="-12876"/>
                    <a:pt x="275167" y="23107"/>
                    <a:pt x="241300" y="52211"/>
                  </a:cubicBezTo>
                  <a:cubicBezTo>
                    <a:pt x="207433" y="81315"/>
                    <a:pt x="176742" y="128940"/>
                    <a:pt x="152400" y="179211"/>
                  </a:cubicBezTo>
                  <a:cubicBezTo>
                    <a:pt x="128058" y="229482"/>
                    <a:pt x="120650" y="303565"/>
                    <a:pt x="95250" y="353836"/>
                  </a:cubicBezTo>
                  <a:cubicBezTo>
                    <a:pt x="69850" y="404107"/>
                    <a:pt x="34925" y="442471"/>
                    <a:pt x="0" y="48083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 114"/>
            <p:cNvSpPr/>
            <p:nvPr/>
          </p:nvSpPr>
          <p:spPr bwMode="auto">
            <a:xfrm>
              <a:off x="9083222" y="2723078"/>
              <a:ext cx="290513" cy="464343"/>
            </a:xfrm>
            <a:custGeom>
              <a:avLst/>
              <a:gdLst>
                <a:gd name="connsiteX0" fmla="*/ 0 w 290513"/>
                <a:gd name="connsiteY0" fmla="*/ 464343 h 464343"/>
                <a:gd name="connsiteX1" fmla="*/ 192882 w 290513"/>
                <a:gd name="connsiteY1" fmla="*/ 373856 h 464343"/>
                <a:gd name="connsiteX2" fmla="*/ 290513 w 290513"/>
                <a:gd name="connsiteY2" fmla="*/ 0 h 46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0513" h="464343">
                  <a:moveTo>
                    <a:pt x="0" y="464343"/>
                  </a:moveTo>
                  <a:cubicBezTo>
                    <a:pt x="72231" y="457795"/>
                    <a:pt x="144463" y="451247"/>
                    <a:pt x="192882" y="373856"/>
                  </a:cubicBezTo>
                  <a:cubicBezTo>
                    <a:pt x="241301" y="296465"/>
                    <a:pt x="265907" y="148232"/>
                    <a:pt x="290513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reeform 115"/>
            <p:cNvSpPr/>
            <p:nvPr/>
          </p:nvSpPr>
          <p:spPr bwMode="auto">
            <a:xfrm>
              <a:off x="9381871" y="2755507"/>
              <a:ext cx="247650" cy="440531"/>
            </a:xfrm>
            <a:custGeom>
              <a:avLst/>
              <a:gdLst>
                <a:gd name="connsiteX0" fmla="*/ 247650 w 247650"/>
                <a:gd name="connsiteY0" fmla="*/ 440531 h 440531"/>
                <a:gd name="connsiteX1" fmla="*/ 61912 w 247650"/>
                <a:gd name="connsiteY1" fmla="*/ 333375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57149 w 247650"/>
                <a:gd name="connsiteY1" fmla="*/ 297656 h 440531"/>
                <a:gd name="connsiteX2" fmla="*/ 0 w 247650"/>
                <a:gd name="connsiteY2" fmla="*/ 0 h 44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440531">
                  <a:moveTo>
                    <a:pt x="247650" y="440531"/>
                  </a:moveTo>
                  <a:cubicBezTo>
                    <a:pt x="175418" y="423664"/>
                    <a:pt x="98424" y="371078"/>
                    <a:pt x="57149" y="297656"/>
                  </a:cubicBezTo>
                  <a:cubicBezTo>
                    <a:pt x="15874" y="224234"/>
                    <a:pt x="10318" y="129976"/>
                    <a:pt x="0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 116"/>
            <p:cNvSpPr/>
            <p:nvPr/>
          </p:nvSpPr>
          <p:spPr bwMode="auto">
            <a:xfrm>
              <a:off x="8797103" y="2722469"/>
              <a:ext cx="247650" cy="440531"/>
            </a:xfrm>
            <a:custGeom>
              <a:avLst/>
              <a:gdLst>
                <a:gd name="connsiteX0" fmla="*/ 247650 w 247650"/>
                <a:gd name="connsiteY0" fmla="*/ 440531 h 440531"/>
                <a:gd name="connsiteX1" fmla="*/ 61912 w 247650"/>
                <a:gd name="connsiteY1" fmla="*/ 333375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57149 w 247650"/>
                <a:gd name="connsiteY1" fmla="*/ 297656 h 440531"/>
                <a:gd name="connsiteX2" fmla="*/ 0 w 247650"/>
                <a:gd name="connsiteY2" fmla="*/ 0 h 44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440531">
                  <a:moveTo>
                    <a:pt x="247650" y="440531"/>
                  </a:moveTo>
                  <a:cubicBezTo>
                    <a:pt x="175418" y="423664"/>
                    <a:pt x="98424" y="371078"/>
                    <a:pt x="57149" y="297656"/>
                  </a:cubicBezTo>
                  <a:cubicBezTo>
                    <a:pt x="15874" y="224234"/>
                    <a:pt x="10318" y="129976"/>
                    <a:pt x="0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reeform 117"/>
            <p:cNvSpPr/>
            <p:nvPr/>
          </p:nvSpPr>
          <p:spPr bwMode="auto">
            <a:xfrm>
              <a:off x="8473771" y="2721678"/>
              <a:ext cx="290513" cy="464343"/>
            </a:xfrm>
            <a:custGeom>
              <a:avLst/>
              <a:gdLst>
                <a:gd name="connsiteX0" fmla="*/ 0 w 290513"/>
                <a:gd name="connsiteY0" fmla="*/ 464343 h 464343"/>
                <a:gd name="connsiteX1" fmla="*/ 192882 w 290513"/>
                <a:gd name="connsiteY1" fmla="*/ 373856 h 464343"/>
                <a:gd name="connsiteX2" fmla="*/ 290513 w 290513"/>
                <a:gd name="connsiteY2" fmla="*/ 0 h 46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0513" h="464343">
                  <a:moveTo>
                    <a:pt x="0" y="464343"/>
                  </a:moveTo>
                  <a:cubicBezTo>
                    <a:pt x="72231" y="457795"/>
                    <a:pt x="144463" y="451247"/>
                    <a:pt x="192882" y="373856"/>
                  </a:cubicBezTo>
                  <a:cubicBezTo>
                    <a:pt x="241301" y="296465"/>
                    <a:pt x="265907" y="148232"/>
                    <a:pt x="290513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 118"/>
            <p:cNvSpPr/>
            <p:nvPr/>
          </p:nvSpPr>
          <p:spPr bwMode="auto">
            <a:xfrm>
              <a:off x="7873768" y="2710075"/>
              <a:ext cx="290513" cy="464343"/>
            </a:xfrm>
            <a:custGeom>
              <a:avLst/>
              <a:gdLst>
                <a:gd name="connsiteX0" fmla="*/ 0 w 290513"/>
                <a:gd name="connsiteY0" fmla="*/ 464343 h 464343"/>
                <a:gd name="connsiteX1" fmla="*/ 192882 w 290513"/>
                <a:gd name="connsiteY1" fmla="*/ 373856 h 464343"/>
                <a:gd name="connsiteX2" fmla="*/ 290513 w 290513"/>
                <a:gd name="connsiteY2" fmla="*/ 0 h 46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0513" h="464343">
                  <a:moveTo>
                    <a:pt x="0" y="464343"/>
                  </a:moveTo>
                  <a:cubicBezTo>
                    <a:pt x="72231" y="457795"/>
                    <a:pt x="144463" y="451247"/>
                    <a:pt x="192882" y="373856"/>
                  </a:cubicBezTo>
                  <a:cubicBezTo>
                    <a:pt x="241301" y="296465"/>
                    <a:pt x="265907" y="148232"/>
                    <a:pt x="290513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reeform 119"/>
            <p:cNvSpPr/>
            <p:nvPr/>
          </p:nvSpPr>
          <p:spPr bwMode="auto">
            <a:xfrm>
              <a:off x="8243249" y="2736986"/>
              <a:ext cx="247650" cy="440531"/>
            </a:xfrm>
            <a:custGeom>
              <a:avLst/>
              <a:gdLst>
                <a:gd name="connsiteX0" fmla="*/ 247650 w 247650"/>
                <a:gd name="connsiteY0" fmla="*/ 440531 h 440531"/>
                <a:gd name="connsiteX1" fmla="*/ 61912 w 247650"/>
                <a:gd name="connsiteY1" fmla="*/ 333375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57149 w 247650"/>
                <a:gd name="connsiteY1" fmla="*/ 297656 h 440531"/>
                <a:gd name="connsiteX2" fmla="*/ 0 w 247650"/>
                <a:gd name="connsiteY2" fmla="*/ 0 h 44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440531">
                  <a:moveTo>
                    <a:pt x="247650" y="440531"/>
                  </a:moveTo>
                  <a:cubicBezTo>
                    <a:pt x="175418" y="423664"/>
                    <a:pt x="98424" y="371078"/>
                    <a:pt x="57149" y="297656"/>
                  </a:cubicBezTo>
                  <a:cubicBezTo>
                    <a:pt x="15874" y="224234"/>
                    <a:pt x="10318" y="129976"/>
                    <a:pt x="0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 bwMode="auto">
            <a:xfrm>
              <a:off x="7881938" y="2705100"/>
              <a:ext cx="290512" cy="440531"/>
            </a:xfrm>
            <a:custGeom>
              <a:avLst/>
              <a:gdLst>
                <a:gd name="connsiteX0" fmla="*/ 0 w 290512"/>
                <a:gd name="connsiteY0" fmla="*/ 440531 h 440531"/>
                <a:gd name="connsiteX1" fmla="*/ 88106 w 290512"/>
                <a:gd name="connsiteY1" fmla="*/ 361950 h 440531"/>
                <a:gd name="connsiteX2" fmla="*/ 171450 w 290512"/>
                <a:gd name="connsiteY2" fmla="*/ 119063 h 440531"/>
                <a:gd name="connsiteX3" fmla="*/ 290512 w 290512"/>
                <a:gd name="connsiteY3" fmla="*/ 0 h 44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0512" h="440531">
                  <a:moveTo>
                    <a:pt x="0" y="440531"/>
                  </a:moveTo>
                  <a:cubicBezTo>
                    <a:pt x="29765" y="428029"/>
                    <a:pt x="59531" y="415528"/>
                    <a:pt x="88106" y="361950"/>
                  </a:cubicBezTo>
                  <a:cubicBezTo>
                    <a:pt x="116681" y="308372"/>
                    <a:pt x="137716" y="179388"/>
                    <a:pt x="171450" y="119063"/>
                  </a:cubicBezTo>
                  <a:cubicBezTo>
                    <a:pt x="205184" y="58738"/>
                    <a:pt x="247848" y="29369"/>
                    <a:pt x="290512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Freeform 121"/>
            <p:cNvSpPr/>
            <p:nvPr/>
          </p:nvSpPr>
          <p:spPr bwMode="auto">
            <a:xfrm flipV="1">
              <a:off x="8224510" y="2716158"/>
              <a:ext cx="290512" cy="440531"/>
            </a:xfrm>
            <a:custGeom>
              <a:avLst/>
              <a:gdLst>
                <a:gd name="connsiteX0" fmla="*/ 0 w 290512"/>
                <a:gd name="connsiteY0" fmla="*/ 440531 h 440531"/>
                <a:gd name="connsiteX1" fmla="*/ 88106 w 290512"/>
                <a:gd name="connsiteY1" fmla="*/ 361950 h 440531"/>
                <a:gd name="connsiteX2" fmla="*/ 171450 w 290512"/>
                <a:gd name="connsiteY2" fmla="*/ 119063 h 440531"/>
                <a:gd name="connsiteX3" fmla="*/ 290512 w 290512"/>
                <a:gd name="connsiteY3" fmla="*/ 0 h 44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0512" h="440531">
                  <a:moveTo>
                    <a:pt x="0" y="440531"/>
                  </a:moveTo>
                  <a:cubicBezTo>
                    <a:pt x="29765" y="428029"/>
                    <a:pt x="59531" y="415528"/>
                    <a:pt x="88106" y="361950"/>
                  </a:cubicBezTo>
                  <a:cubicBezTo>
                    <a:pt x="116681" y="308372"/>
                    <a:pt x="137716" y="179388"/>
                    <a:pt x="171450" y="119063"/>
                  </a:cubicBezTo>
                  <a:cubicBezTo>
                    <a:pt x="205184" y="58738"/>
                    <a:pt x="247848" y="29369"/>
                    <a:pt x="290512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Freeform 122"/>
            <p:cNvSpPr/>
            <p:nvPr/>
          </p:nvSpPr>
          <p:spPr bwMode="auto">
            <a:xfrm>
              <a:off x="7845887" y="2692901"/>
              <a:ext cx="642016" cy="435526"/>
            </a:xfrm>
            <a:custGeom>
              <a:avLst/>
              <a:gdLst>
                <a:gd name="connsiteX0" fmla="*/ 609600 w 609600"/>
                <a:gd name="connsiteY0" fmla="*/ 464961 h 480836"/>
                <a:gd name="connsiteX1" fmla="*/ 517525 w 609600"/>
                <a:gd name="connsiteY1" fmla="*/ 344311 h 480836"/>
                <a:gd name="connsiteX2" fmla="*/ 469900 w 609600"/>
                <a:gd name="connsiteY2" fmla="*/ 156986 h 480836"/>
                <a:gd name="connsiteX3" fmla="*/ 355600 w 609600"/>
                <a:gd name="connsiteY3" fmla="*/ 4586 h 480836"/>
                <a:gd name="connsiteX4" fmla="*/ 241300 w 609600"/>
                <a:gd name="connsiteY4" fmla="*/ 52211 h 480836"/>
                <a:gd name="connsiteX5" fmla="*/ 152400 w 609600"/>
                <a:gd name="connsiteY5" fmla="*/ 179211 h 480836"/>
                <a:gd name="connsiteX6" fmla="*/ 95250 w 609600"/>
                <a:gd name="connsiteY6" fmla="*/ 353836 h 480836"/>
                <a:gd name="connsiteX7" fmla="*/ 0 w 609600"/>
                <a:gd name="connsiteY7" fmla="*/ 480836 h 480836"/>
                <a:gd name="connsiteX0" fmla="*/ 574896 w 574896"/>
                <a:gd name="connsiteY0" fmla="*/ 464961 h 464961"/>
                <a:gd name="connsiteX1" fmla="*/ 482821 w 574896"/>
                <a:gd name="connsiteY1" fmla="*/ 344311 h 464961"/>
                <a:gd name="connsiteX2" fmla="*/ 435196 w 574896"/>
                <a:gd name="connsiteY2" fmla="*/ 156986 h 464961"/>
                <a:gd name="connsiteX3" fmla="*/ 320896 w 574896"/>
                <a:gd name="connsiteY3" fmla="*/ 4586 h 464961"/>
                <a:gd name="connsiteX4" fmla="*/ 206596 w 574896"/>
                <a:gd name="connsiteY4" fmla="*/ 52211 h 464961"/>
                <a:gd name="connsiteX5" fmla="*/ 117696 w 574896"/>
                <a:gd name="connsiteY5" fmla="*/ 179211 h 464961"/>
                <a:gd name="connsiteX6" fmla="*/ 60546 w 574896"/>
                <a:gd name="connsiteY6" fmla="*/ 353836 h 464961"/>
                <a:gd name="connsiteX7" fmla="*/ 0 w 574896"/>
                <a:gd name="connsiteY7" fmla="*/ 437973 h 464961"/>
                <a:gd name="connsiteX0" fmla="*/ 550399 w 550399"/>
                <a:gd name="connsiteY0" fmla="*/ 417336 h 437973"/>
                <a:gd name="connsiteX1" fmla="*/ 482821 w 550399"/>
                <a:gd name="connsiteY1" fmla="*/ 344311 h 437973"/>
                <a:gd name="connsiteX2" fmla="*/ 435196 w 550399"/>
                <a:gd name="connsiteY2" fmla="*/ 156986 h 437973"/>
                <a:gd name="connsiteX3" fmla="*/ 320896 w 550399"/>
                <a:gd name="connsiteY3" fmla="*/ 4586 h 437973"/>
                <a:gd name="connsiteX4" fmla="*/ 206596 w 550399"/>
                <a:gd name="connsiteY4" fmla="*/ 52211 h 437973"/>
                <a:gd name="connsiteX5" fmla="*/ 117696 w 550399"/>
                <a:gd name="connsiteY5" fmla="*/ 179211 h 437973"/>
                <a:gd name="connsiteX6" fmla="*/ 60546 w 550399"/>
                <a:gd name="connsiteY6" fmla="*/ 353836 h 437973"/>
                <a:gd name="connsiteX7" fmla="*/ 0 w 550399"/>
                <a:gd name="connsiteY7" fmla="*/ 437973 h 437973"/>
                <a:gd name="connsiteX0" fmla="*/ 550399 w 550399"/>
                <a:gd name="connsiteY0" fmla="*/ 417336 h 437973"/>
                <a:gd name="connsiteX1" fmla="*/ 478738 w 550399"/>
                <a:gd name="connsiteY1" fmla="*/ 287161 h 437973"/>
                <a:gd name="connsiteX2" fmla="*/ 435196 w 550399"/>
                <a:gd name="connsiteY2" fmla="*/ 156986 h 437973"/>
                <a:gd name="connsiteX3" fmla="*/ 320896 w 550399"/>
                <a:gd name="connsiteY3" fmla="*/ 4586 h 437973"/>
                <a:gd name="connsiteX4" fmla="*/ 206596 w 550399"/>
                <a:gd name="connsiteY4" fmla="*/ 52211 h 437973"/>
                <a:gd name="connsiteX5" fmla="*/ 117696 w 550399"/>
                <a:gd name="connsiteY5" fmla="*/ 179211 h 437973"/>
                <a:gd name="connsiteX6" fmla="*/ 60546 w 550399"/>
                <a:gd name="connsiteY6" fmla="*/ 353836 h 437973"/>
                <a:gd name="connsiteX7" fmla="*/ 0 w 550399"/>
                <a:gd name="connsiteY7" fmla="*/ 437973 h 437973"/>
                <a:gd name="connsiteX0" fmla="*/ 550399 w 550399"/>
                <a:gd name="connsiteY0" fmla="*/ 414889 h 435526"/>
                <a:gd name="connsiteX1" fmla="*/ 478738 w 550399"/>
                <a:gd name="connsiteY1" fmla="*/ 284714 h 435526"/>
                <a:gd name="connsiteX2" fmla="*/ 439279 w 550399"/>
                <a:gd name="connsiteY2" fmla="*/ 111676 h 435526"/>
                <a:gd name="connsiteX3" fmla="*/ 320896 w 550399"/>
                <a:gd name="connsiteY3" fmla="*/ 2139 h 435526"/>
                <a:gd name="connsiteX4" fmla="*/ 206596 w 550399"/>
                <a:gd name="connsiteY4" fmla="*/ 49764 h 435526"/>
                <a:gd name="connsiteX5" fmla="*/ 117696 w 550399"/>
                <a:gd name="connsiteY5" fmla="*/ 176764 h 435526"/>
                <a:gd name="connsiteX6" fmla="*/ 60546 w 550399"/>
                <a:gd name="connsiteY6" fmla="*/ 351389 h 435526"/>
                <a:gd name="connsiteX7" fmla="*/ 0 w 550399"/>
                <a:gd name="connsiteY7" fmla="*/ 435526 h 435526"/>
                <a:gd name="connsiteX0" fmla="*/ 550399 w 550399"/>
                <a:gd name="connsiteY0" fmla="*/ 414889 h 435526"/>
                <a:gd name="connsiteX1" fmla="*/ 495070 w 550399"/>
                <a:gd name="connsiteY1" fmla="*/ 284714 h 435526"/>
                <a:gd name="connsiteX2" fmla="*/ 439279 w 550399"/>
                <a:gd name="connsiteY2" fmla="*/ 111676 h 435526"/>
                <a:gd name="connsiteX3" fmla="*/ 320896 w 550399"/>
                <a:gd name="connsiteY3" fmla="*/ 2139 h 435526"/>
                <a:gd name="connsiteX4" fmla="*/ 206596 w 550399"/>
                <a:gd name="connsiteY4" fmla="*/ 49764 h 435526"/>
                <a:gd name="connsiteX5" fmla="*/ 117696 w 550399"/>
                <a:gd name="connsiteY5" fmla="*/ 176764 h 435526"/>
                <a:gd name="connsiteX6" fmla="*/ 60546 w 550399"/>
                <a:gd name="connsiteY6" fmla="*/ 351389 h 435526"/>
                <a:gd name="connsiteX7" fmla="*/ 0 w 550399"/>
                <a:gd name="connsiteY7" fmla="*/ 435526 h 43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0399" h="435526">
                  <a:moveTo>
                    <a:pt x="550399" y="414889"/>
                  </a:moveTo>
                  <a:cubicBezTo>
                    <a:pt x="516003" y="380228"/>
                    <a:pt x="513590" y="335249"/>
                    <a:pt x="495070" y="284714"/>
                  </a:cubicBezTo>
                  <a:cubicBezTo>
                    <a:pt x="476550" y="234179"/>
                    <a:pt x="468308" y="158772"/>
                    <a:pt x="439279" y="111676"/>
                  </a:cubicBezTo>
                  <a:cubicBezTo>
                    <a:pt x="410250" y="64580"/>
                    <a:pt x="359676" y="12458"/>
                    <a:pt x="320896" y="2139"/>
                  </a:cubicBezTo>
                  <a:cubicBezTo>
                    <a:pt x="282116" y="-8180"/>
                    <a:pt x="240463" y="20660"/>
                    <a:pt x="206596" y="49764"/>
                  </a:cubicBezTo>
                  <a:cubicBezTo>
                    <a:pt x="172729" y="78868"/>
                    <a:pt x="142038" y="126493"/>
                    <a:pt x="117696" y="176764"/>
                  </a:cubicBezTo>
                  <a:cubicBezTo>
                    <a:pt x="93354" y="227035"/>
                    <a:pt x="80162" y="308262"/>
                    <a:pt x="60546" y="351389"/>
                  </a:cubicBezTo>
                  <a:cubicBezTo>
                    <a:pt x="40930" y="394516"/>
                    <a:pt x="34925" y="397161"/>
                    <a:pt x="0" y="435526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Freeform 123"/>
            <p:cNvSpPr/>
            <p:nvPr/>
          </p:nvSpPr>
          <p:spPr bwMode="auto">
            <a:xfrm>
              <a:off x="6698872" y="2698957"/>
              <a:ext cx="309492" cy="450055"/>
            </a:xfrm>
            <a:custGeom>
              <a:avLst/>
              <a:gdLst>
                <a:gd name="connsiteX0" fmla="*/ 0 w 290513"/>
                <a:gd name="connsiteY0" fmla="*/ 464343 h 464343"/>
                <a:gd name="connsiteX1" fmla="*/ 192882 w 290513"/>
                <a:gd name="connsiteY1" fmla="*/ 373856 h 464343"/>
                <a:gd name="connsiteX2" fmla="*/ 290513 w 290513"/>
                <a:gd name="connsiteY2" fmla="*/ 0 h 464343"/>
                <a:gd name="connsiteX0" fmla="*/ 0 w 334230"/>
                <a:gd name="connsiteY0" fmla="*/ 450055 h 450055"/>
                <a:gd name="connsiteX1" fmla="*/ 192882 w 334230"/>
                <a:gd name="connsiteY1" fmla="*/ 359568 h 450055"/>
                <a:gd name="connsiteX2" fmla="*/ 334230 w 334230"/>
                <a:gd name="connsiteY2" fmla="*/ 0 h 450055"/>
                <a:gd name="connsiteX0" fmla="*/ 0 w 334230"/>
                <a:gd name="connsiteY0" fmla="*/ 450055 h 450055"/>
                <a:gd name="connsiteX1" fmla="*/ 192882 w 334230"/>
                <a:gd name="connsiteY1" fmla="*/ 359568 h 450055"/>
                <a:gd name="connsiteX2" fmla="*/ 334230 w 334230"/>
                <a:gd name="connsiteY2" fmla="*/ 0 h 450055"/>
                <a:gd name="connsiteX0" fmla="*/ 0 w 334230"/>
                <a:gd name="connsiteY0" fmla="*/ 450055 h 450055"/>
                <a:gd name="connsiteX1" fmla="*/ 169738 w 334230"/>
                <a:gd name="connsiteY1" fmla="*/ 352424 h 450055"/>
                <a:gd name="connsiteX2" fmla="*/ 334230 w 334230"/>
                <a:gd name="connsiteY2" fmla="*/ 0 h 45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4230" h="450055">
                  <a:moveTo>
                    <a:pt x="0" y="450055"/>
                  </a:moveTo>
                  <a:cubicBezTo>
                    <a:pt x="72231" y="443507"/>
                    <a:pt x="114033" y="427433"/>
                    <a:pt x="169738" y="352424"/>
                  </a:cubicBezTo>
                  <a:cubicBezTo>
                    <a:pt x="225443" y="277415"/>
                    <a:pt x="263336" y="143469"/>
                    <a:pt x="334230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Freeform 124"/>
            <p:cNvSpPr/>
            <p:nvPr/>
          </p:nvSpPr>
          <p:spPr bwMode="auto">
            <a:xfrm>
              <a:off x="7057853" y="2692895"/>
              <a:ext cx="221427" cy="484622"/>
            </a:xfrm>
            <a:custGeom>
              <a:avLst/>
              <a:gdLst>
                <a:gd name="connsiteX0" fmla="*/ 247650 w 247650"/>
                <a:gd name="connsiteY0" fmla="*/ 440531 h 440531"/>
                <a:gd name="connsiteX1" fmla="*/ 61912 w 247650"/>
                <a:gd name="connsiteY1" fmla="*/ 333375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57149 w 247650"/>
                <a:gd name="connsiteY1" fmla="*/ 297656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42862 w 247650"/>
                <a:gd name="connsiteY1" fmla="*/ 171450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42862 w 247650"/>
                <a:gd name="connsiteY1" fmla="*/ 171450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28575 w 247650"/>
                <a:gd name="connsiteY1" fmla="*/ 164306 h 440531"/>
                <a:gd name="connsiteX2" fmla="*/ 0 w 247650"/>
                <a:gd name="connsiteY2" fmla="*/ 0 h 44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440531">
                  <a:moveTo>
                    <a:pt x="247650" y="440531"/>
                  </a:moveTo>
                  <a:cubicBezTo>
                    <a:pt x="175418" y="423664"/>
                    <a:pt x="53181" y="240109"/>
                    <a:pt x="28575" y="164306"/>
                  </a:cubicBezTo>
                  <a:cubicBezTo>
                    <a:pt x="3969" y="88503"/>
                    <a:pt x="10318" y="129976"/>
                    <a:pt x="0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 125"/>
            <p:cNvSpPr/>
            <p:nvPr/>
          </p:nvSpPr>
          <p:spPr bwMode="auto">
            <a:xfrm>
              <a:off x="7625286" y="2684606"/>
              <a:ext cx="221427" cy="484622"/>
            </a:xfrm>
            <a:custGeom>
              <a:avLst/>
              <a:gdLst>
                <a:gd name="connsiteX0" fmla="*/ 247650 w 247650"/>
                <a:gd name="connsiteY0" fmla="*/ 440531 h 440531"/>
                <a:gd name="connsiteX1" fmla="*/ 61912 w 247650"/>
                <a:gd name="connsiteY1" fmla="*/ 333375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57149 w 247650"/>
                <a:gd name="connsiteY1" fmla="*/ 297656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42862 w 247650"/>
                <a:gd name="connsiteY1" fmla="*/ 171450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42862 w 247650"/>
                <a:gd name="connsiteY1" fmla="*/ 171450 h 440531"/>
                <a:gd name="connsiteX2" fmla="*/ 0 w 247650"/>
                <a:gd name="connsiteY2" fmla="*/ 0 h 440531"/>
                <a:gd name="connsiteX0" fmla="*/ 247650 w 247650"/>
                <a:gd name="connsiteY0" fmla="*/ 440531 h 440531"/>
                <a:gd name="connsiteX1" fmla="*/ 28575 w 247650"/>
                <a:gd name="connsiteY1" fmla="*/ 164306 h 440531"/>
                <a:gd name="connsiteX2" fmla="*/ 0 w 247650"/>
                <a:gd name="connsiteY2" fmla="*/ 0 h 44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440531">
                  <a:moveTo>
                    <a:pt x="247650" y="440531"/>
                  </a:moveTo>
                  <a:cubicBezTo>
                    <a:pt x="175418" y="423664"/>
                    <a:pt x="53181" y="240109"/>
                    <a:pt x="28575" y="164306"/>
                  </a:cubicBezTo>
                  <a:cubicBezTo>
                    <a:pt x="3969" y="88503"/>
                    <a:pt x="10318" y="129976"/>
                    <a:pt x="0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reeform 126"/>
            <p:cNvSpPr/>
            <p:nvPr/>
          </p:nvSpPr>
          <p:spPr bwMode="auto">
            <a:xfrm>
              <a:off x="7299445" y="2713226"/>
              <a:ext cx="309492" cy="450055"/>
            </a:xfrm>
            <a:custGeom>
              <a:avLst/>
              <a:gdLst>
                <a:gd name="connsiteX0" fmla="*/ 0 w 290513"/>
                <a:gd name="connsiteY0" fmla="*/ 464343 h 464343"/>
                <a:gd name="connsiteX1" fmla="*/ 192882 w 290513"/>
                <a:gd name="connsiteY1" fmla="*/ 373856 h 464343"/>
                <a:gd name="connsiteX2" fmla="*/ 290513 w 290513"/>
                <a:gd name="connsiteY2" fmla="*/ 0 h 464343"/>
                <a:gd name="connsiteX0" fmla="*/ 0 w 334230"/>
                <a:gd name="connsiteY0" fmla="*/ 450055 h 450055"/>
                <a:gd name="connsiteX1" fmla="*/ 192882 w 334230"/>
                <a:gd name="connsiteY1" fmla="*/ 359568 h 450055"/>
                <a:gd name="connsiteX2" fmla="*/ 334230 w 334230"/>
                <a:gd name="connsiteY2" fmla="*/ 0 h 450055"/>
                <a:gd name="connsiteX0" fmla="*/ 0 w 334230"/>
                <a:gd name="connsiteY0" fmla="*/ 450055 h 450055"/>
                <a:gd name="connsiteX1" fmla="*/ 192882 w 334230"/>
                <a:gd name="connsiteY1" fmla="*/ 359568 h 450055"/>
                <a:gd name="connsiteX2" fmla="*/ 334230 w 334230"/>
                <a:gd name="connsiteY2" fmla="*/ 0 h 450055"/>
                <a:gd name="connsiteX0" fmla="*/ 0 w 334230"/>
                <a:gd name="connsiteY0" fmla="*/ 450055 h 450055"/>
                <a:gd name="connsiteX1" fmla="*/ 169738 w 334230"/>
                <a:gd name="connsiteY1" fmla="*/ 352424 h 450055"/>
                <a:gd name="connsiteX2" fmla="*/ 334230 w 334230"/>
                <a:gd name="connsiteY2" fmla="*/ 0 h 45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4230" h="450055">
                  <a:moveTo>
                    <a:pt x="0" y="450055"/>
                  </a:moveTo>
                  <a:cubicBezTo>
                    <a:pt x="72231" y="443507"/>
                    <a:pt x="114033" y="427433"/>
                    <a:pt x="169738" y="352424"/>
                  </a:cubicBezTo>
                  <a:cubicBezTo>
                    <a:pt x="225443" y="277415"/>
                    <a:pt x="263336" y="143469"/>
                    <a:pt x="334230" y="0"/>
                  </a:cubicBezTo>
                </a:path>
              </a:pathLst>
            </a:custGeom>
            <a:noFill/>
            <a:ln w="19050" cap="flat" cmpd="sng" algn="ctr">
              <a:solidFill>
                <a:srgbClr val="FFCB2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Ring-oscillators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4733154" y="2894918"/>
            <a:ext cx="755387" cy="822504"/>
            <a:chOff x="2476877" y="2542866"/>
            <a:chExt cx="755387" cy="822504"/>
          </a:xfrm>
        </p:grpSpPr>
        <p:sp>
          <p:nvSpPr>
            <p:cNvPr id="85" name="Isosceles Triangle 84"/>
            <p:cNvSpPr/>
            <p:nvPr/>
          </p:nvSpPr>
          <p:spPr bwMode="auto">
            <a:xfrm rot="5400000">
              <a:off x="2406176" y="2613567"/>
              <a:ext cx="822504" cy="681101"/>
            </a:xfrm>
            <a:prstGeom prst="triangl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86" name="Oval 85"/>
            <p:cNvSpPr>
              <a:spLocks noChangeAspect="1"/>
            </p:cNvSpPr>
            <p:nvPr/>
          </p:nvSpPr>
          <p:spPr bwMode="auto">
            <a:xfrm>
              <a:off x="3160264" y="2914125"/>
              <a:ext cx="72000" cy="72000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p:cxnSp>
        <p:nvCxnSpPr>
          <p:cNvPr id="88" name="Straight Connector 87"/>
          <p:cNvCxnSpPr>
            <a:stCxn id="86" idx="6"/>
          </p:cNvCxnSpPr>
          <p:nvPr/>
        </p:nvCxnSpPr>
        <p:spPr bwMode="auto">
          <a:xfrm>
            <a:off x="5488541" y="3302177"/>
            <a:ext cx="1272507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Connector 91"/>
          <p:cNvCxnSpPr>
            <a:endCxn id="85" idx="3"/>
          </p:cNvCxnSpPr>
          <p:nvPr/>
        </p:nvCxnSpPr>
        <p:spPr bwMode="auto">
          <a:xfrm>
            <a:off x="4138342" y="3306170"/>
            <a:ext cx="59481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Connector 109"/>
          <p:cNvCxnSpPr/>
          <p:nvPr/>
        </p:nvCxnSpPr>
        <p:spPr bwMode="auto">
          <a:xfrm flipH="1">
            <a:off x="1436463" y="2701157"/>
            <a:ext cx="44168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Connector 113"/>
          <p:cNvCxnSpPr/>
          <p:nvPr/>
        </p:nvCxnSpPr>
        <p:spPr bwMode="auto">
          <a:xfrm flipH="1">
            <a:off x="1444082" y="2699010"/>
            <a:ext cx="1" cy="61051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oup 3"/>
          <p:cNvGrpSpPr/>
          <p:nvPr/>
        </p:nvGrpSpPr>
        <p:grpSpPr>
          <a:xfrm>
            <a:off x="3385434" y="2898271"/>
            <a:ext cx="755387" cy="822504"/>
            <a:chOff x="3385434" y="2898271"/>
            <a:chExt cx="755387" cy="822504"/>
          </a:xfrm>
        </p:grpSpPr>
        <p:sp>
          <p:nvSpPr>
            <p:cNvPr id="54" name="Isosceles Triangle 53"/>
            <p:cNvSpPr/>
            <p:nvPr/>
          </p:nvSpPr>
          <p:spPr bwMode="auto">
            <a:xfrm rot="5400000">
              <a:off x="3314733" y="2968972"/>
              <a:ext cx="822504" cy="681101"/>
            </a:xfrm>
            <a:prstGeom prst="triangl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55" name="Oval 54"/>
            <p:cNvSpPr>
              <a:spLocks noChangeAspect="1"/>
            </p:cNvSpPr>
            <p:nvPr/>
          </p:nvSpPr>
          <p:spPr bwMode="auto">
            <a:xfrm>
              <a:off x="4068821" y="3269530"/>
              <a:ext cx="72000" cy="72000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p:cxnSp>
        <p:nvCxnSpPr>
          <p:cNvPr id="57" name="Straight Connector 56"/>
          <p:cNvCxnSpPr>
            <a:endCxn id="54" idx="3"/>
          </p:cNvCxnSpPr>
          <p:nvPr/>
        </p:nvCxnSpPr>
        <p:spPr bwMode="auto">
          <a:xfrm>
            <a:off x="2791861" y="3309523"/>
            <a:ext cx="59357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3" name="Group 62"/>
          <p:cNvGrpSpPr/>
          <p:nvPr/>
        </p:nvGrpSpPr>
        <p:grpSpPr>
          <a:xfrm>
            <a:off x="2030037" y="2898270"/>
            <a:ext cx="755387" cy="822504"/>
            <a:chOff x="3385434" y="2898271"/>
            <a:chExt cx="755387" cy="822504"/>
          </a:xfrm>
        </p:grpSpPr>
        <p:sp>
          <p:nvSpPr>
            <p:cNvPr id="68" name="Isosceles Triangle 67"/>
            <p:cNvSpPr/>
            <p:nvPr/>
          </p:nvSpPr>
          <p:spPr bwMode="auto">
            <a:xfrm rot="5400000">
              <a:off x="3314733" y="2968972"/>
              <a:ext cx="822504" cy="681101"/>
            </a:xfrm>
            <a:prstGeom prst="triangl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71" name="Oval 70"/>
            <p:cNvSpPr>
              <a:spLocks noChangeAspect="1"/>
            </p:cNvSpPr>
            <p:nvPr/>
          </p:nvSpPr>
          <p:spPr bwMode="auto">
            <a:xfrm>
              <a:off x="4068821" y="3269530"/>
              <a:ext cx="72000" cy="72000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p:cxnSp>
        <p:nvCxnSpPr>
          <p:cNvPr id="72" name="Straight Connector 71"/>
          <p:cNvCxnSpPr>
            <a:endCxn id="68" idx="3"/>
          </p:cNvCxnSpPr>
          <p:nvPr/>
        </p:nvCxnSpPr>
        <p:spPr bwMode="auto">
          <a:xfrm>
            <a:off x="1436463" y="3309521"/>
            <a:ext cx="593575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7" name="Straight Connector 146"/>
          <p:cNvCxnSpPr/>
          <p:nvPr/>
        </p:nvCxnSpPr>
        <p:spPr bwMode="auto">
          <a:xfrm>
            <a:off x="11421035" y="2413906"/>
            <a:ext cx="0" cy="273565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8" name="Straight Connector 147"/>
          <p:cNvCxnSpPr/>
          <p:nvPr/>
        </p:nvCxnSpPr>
        <p:spPr bwMode="auto">
          <a:xfrm>
            <a:off x="8899068" y="2413906"/>
            <a:ext cx="0" cy="273565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9" name="Straight Connector 148"/>
          <p:cNvCxnSpPr/>
          <p:nvPr/>
        </p:nvCxnSpPr>
        <p:spPr bwMode="auto">
          <a:xfrm>
            <a:off x="6373724" y="2413906"/>
            <a:ext cx="0" cy="273565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0" name="TextBox 149"/>
          <p:cNvSpPr txBox="1"/>
          <p:nvPr/>
        </p:nvSpPr>
        <p:spPr>
          <a:xfrm>
            <a:off x="5240645" y="4149164"/>
            <a:ext cx="7553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Clock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6167979" y="5278683"/>
            <a:ext cx="755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sample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8692524" y="5282954"/>
            <a:ext cx="755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sample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11217069" y="5278683"/>
            <a:ext cx="755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sample</a:t>
            </a:r>
          </a:p>
        </p:txBody>
      </p:sp>
      <p:grpSp>
        <p:nvGrpSpPr>
          <p:cNvPr id="206" name="Group 205"/>
          <p:cNvGrpSpPr/>
          <p:nvPr/>
        </p:nvGrpSpPr>
        <p:grpSpPr>
          <a:xfrm>
            <a:off x="6089338" y="3995711"/>
            <a:ext cx="5577112" cy="325172"/>
            <a:chOff x="6183517" y="3995711"/>
            <a:chExt cx="5577112" cy="325172"/>
          </a:xfrm>
        </p:grpSpPr>
        <p:grpSp>
          <p:nvGrpSpPr>
            <p:cNvPr id="207" name="Group 206"/>
            <p:cNvGrpSpPr/>
            <p:nvPr/>
          </p:nvGrpSpPr>
          <p:grpSpPr>
            <a:xfrm>
              <a:off x="6467430" y="3995711"/>
              <a:ext cx="5293199" cy="325172"/>
              <a:chOff x="6295411" y="3995711"/>
              <a:chExt cx="5293199" cy="325172"/>
            </a:xfrm>
          </p:grpSpPr>
          <p:grpSp>
            <p:nvGrpSpPr>
              <p:cNvPr id="209" name="Group 208"/>
              <p:cNvGrpSpPr/>
              <p:nvPr/>
            </p:nvGrpSpPr>
            <p:grpSpPr>
              <a:xfrm>
                <a:off x="6295411" y="3998467"/>
                <a:ext cx="2525817" cy="322416"/>
                <a:chOff x="6292349" y="2752040"/>
                <a:chExt cx="634005" cy="322416"/>
              </a:xfrm>
            </p:grpSpPr>
            <p:cxnSp>
              <p:nvCxnSpPr>
                <p:cNvPr id="216" name="Straight Connector 215"/>
                <p:cNvCxnSpPr/>
                <p:nvPr/>
              </p:nvCxnSpPr>
              <p:spPr bwMode="auto">
                <a:xfrm>
                  <a:off x="6292349" y="2754796"/>
                  <a:ext cx="317482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7" name="Straight Connector 216"/>
                <p:cNvCxnSpPr/>
                <p:nvPr/>
              </p:nvCxnSpPr>
              <p:spPr bwMode="auto">
                <a:xfrm>
                  <a:off x="6607983" y="2752040"/>
                  <a:ext cx="0" cy="322416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8" name="Straight Connector 217"/>
                <p:cNvCxnSpPr/>
                <p:nvPr/>
              </p:nvCxnSpPr>
              <p:spPr bwMode="auto">
                <a:xfrm>
                  <a:off x="6607098" y="3067313"/>
                  <a:ext cx="319256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9" name="Straight Connector 218"/>
                <p:cNvCxnSpPr/>
                <p:nvPr/>
              </p:nvCxnSpPr>
              <p:spPr bwMode="auto">
                <a:xfrm>
                  <a:off x="6292349" y="2752040"/>
                  <a:ext cx="0" cy="322416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210" name="Straight Connector 209"/>
              <p:cNvCxnSpPr/>
              <p:nvPr/>
            </p:nvCxnSpPr>
            <p:spPr bwMode="auto">
              <a:xfrm>
                <a:off x="8821229" y="4001223"/>
                <a:ext cx="1244808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1" name="Straight Connector 210"/>
              <p:cNvCxnSpPr/>
              <p:nvPr/>
            </p:nvCxnSpPr>
            <p:spPr bwMode="auto">
              <a:xfrm>
                <a:off x="10066781" y="3998467"/>
                <a:ext cx="0" cy="32241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2" name="Straight Connector 211"/>
              <p:cNvCxnSpPr/>
              <p:nvPr/>
            </p:nvCxnSpPr>
            <p:spPr bwMode="auto">
              <a:xfrm>
                <a:off x="10066037" y="4313740"/>
                <a:ext cx="1292399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3" name="Straight Connector 212"/>
              <p:cNvCxnSpPr/>
              <p:nvPr/>
            </p:nvCxnSpPr>
            <p:spPr bwMode="auto">
              <a:xfrm>
                <a:off x="8821229" y="3998467"/>
                <a:ext cx="0" cy="32241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4" name="Straight Connector 213"/>
              <p:cNvCxnSpPr/>
              <p:nvPr/>
            </p:nvCxnSpPr>
            <p:spPr bwMode="auto">
              <a:xfrm>
                <a:off x="11346531" y="3998467"/>
                <a:ext cx="242079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5" name="Straight Connector 214"/>
              <p:cNvCxnSpPr/>
              <p:nvPr/>
            </p:nvCxnSpPr>
            <p:spPr bwMode="auto">
              <a:xfrm>
                <a:off x="11346531" y="3995711"/>
                <a:ext cx="0" cy="32241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08" name="Straight Connector 207"/>
            <p:cNvCxnSpPr/>
            <p:nvPr/>
          </p:nvCxnSpPr>
          <p:spPr bwMode="auto">
            <a:xfrm>
              <a:off x="6183517" y="4320883"/>
              <a:ext cx="283913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220" name="Straight Connector 219"/>
          <p:cNvCxnSpPr/>
          <p:nvPr/>
        </p:nvCxnSpPr>
        <p:spPr bwMode="auto">
          <a:xfrm flipV="1">
            <a:off x="5853302" y="2699011"/>
            <a:ext cx="0" cy="61051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22" name="Picture 4" descr="See the source imag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482" y="3126871"/>
            <a:ext cx="379799" cy="37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3" name="Picture 4" descr="See the source imag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745" y="3126871"/>
            <a:ext cx="379799" cy="37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4" name="Picture 4" descr="See the source imag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843" y="3126871"/>
            <a:ext cx="379799" cy="37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7" name="Group 236"/>
          <p:cNvGrpSpPr/>
          <p:nvPr/>
        </p:nvGrpSpPr>
        <p:grpSpPr>
          <a:xfrm>
            <a:off x="6276620" y="2646176"/>
            <a:ext cx="5280042" cy="579505"/>
            <a:chOff x="6484780" y="2791526"/>
            <a:chExt cx="5280042" cy="579505"/>
          </a:xfrm>
        </p:grpSpPr>
        <p:sp>
          <p:nvSpPr>
            <p:cNvPr id="238" name="Freeform 237"/>
            <p:cNvSpPr/>
            <p:nvPr/>
          </p:nvSpPr>
          <p:spPr bwMode="auto">
            <a:xfrm rot="21540000">
              <a:off x="11190816" y="2858928"/>
              <a:ext cx="574006" cy="482651"/>
            </a:xfrm>
            <a:custGeom>
              <a:avLst/>
              <a:gdLst>
                <a:gd name="connsiteX0" fmla="*/ 0 w 1761423"/>
                <a:gd name="connsiteY0" fmla="*/ 539223 h 1079086"/>
                <a:gd name="connsiteX1" fmla="*/ 231006 w 1761423"/>
                <a:gd name="connsiteY1" fmla="*/ 134962 h 1079086"/>
                <a:gd name="connsiteX2" fmla="*/ 529389 w 1761423"/>
                <a:gd name="connsiteY2" fmla="*/ 208 h 1079086"/>
                <a:gd name="connsiteX3" fmla="*/ 721894 w 1761423"/>
                <a:gd name="connsiteY3" fmla="*/ 115711 h 1079086"/>
                <a:gd name="connsiteX4" fmla="*/ 866273 w 1761423"/>
                <a:gd name="connsiteY4" fmla="*/ 510347 h 1079086"/>
                <a:gd name="connsiteX5" fmla="*/ 1010652 w 1761423"/>
                <a:gd name="connsiteY5" fmla="*/ 847231 h 1079086"/>
                <a:gd name="connsiteX6" fmla="*/ 1251284 w 1761423"/>
                <a:gd name="connsiteY6" fmla="*/ 1078238 h 1079086"/>
                <a:gd name="connsiteX7" fmla="*/ 1588168 w 1761423"/>
                <a:gd name="connsiteY7" fmla="*/ 914608 h 1079086"/>
                <a:gd name="connsiteX8" fmla="*/ 1684421 w 1761423"/>
                <a:gd name="connsiteY8" fmla="*/ 645101 h 1079086"/>
                <a:gd name="connsiteX9" fmla="*/ 1761423 w 1761423"/>
                <a:gd name="connsiteY9" fmla="*/ 423720 h 1079086"/>
                <a:gd name="connsiteX0" fmla="*/ 0 w 1761423"/>
                <a:gd name="connsiteY0" fmla="*/ 539223 h 1079076"/>
                <a:gd name="connsiteX1" fmla="*/ 231006 w 1761423"/>
                <a:gd name="connsiteY1" fmla="*/ 134962 h 1079076"/>
                <a:gd name="connsiteX2" fmla="*/ 529389 w 1761423"/>
                <a:gd name="connsiteY2" fmla="*/ 208 h 1079076"/>
                <a:gd name="connsiteX3" fmla="*/ 721894 w 1761423"/>
                <a:gd name="connsiteY3" fmla="*/ 115711 h 1079076"/>
                <a:gd name="connsiteX4" fmla="*/ 866273 w 1761423"/>
                <a:gd name="connsiteY4" fmla="*/ 510347 h 1079076"/>
                <a:gd name="connsiteX5" fmla="*/ 1010652 w 1761423"/>
                <a:gd name="connsiteY5" fmla="*/ 847231 h 1079076"/>
                <a:gd name="connsiteX6" fmla="*/ 1251284 w 1761423"/>
                <a:gd name="connsiteY6" fmla="*/ 1078238 h 1079076"/>
                <a:gd name="connsiteX7" fmla="*/ 1588168 w 1761423"/>
                <a:gd name="connsiteY7" fmla="*/ 914608 h 1079076"/>
                <a:gd name="connsiteX8" fmla="*/ 1699985 w 1761423"/>
                <a:gd name="connsiteY8" fmla="*/ 653033 h 1079076"/>
                <a:gd name="connsiteX9" fmla="*/ 1761423 w 1761423"/>
                <a:gd name="connsiteY9" fmla="*/ 423720 h 1079076"/>
                <a:gd name="connsiteX0" fmla="*/ 0 w 1813299"/>
                <a:gd name="connsiteY0" fmla="*/ 539223 h 1079076"/>
                <a:gd name="connsiteX1" fmla="*/ 231006 w 1813299"/>
                <a:gd name="connsiteY1" fmla="*/ 134962 h 1079076"/>
                <a:gd name="connsiteX2" fmla="*/ 529389 w 1813299"/>
                <a:gd name="connsiteY2" fmla="*/ 208 h 1079076"/>
                <a:gd name="connsiteX3" fmla="*/ 721894 w 1813299"/>
                <a:gd name="connsiteY3" fmla="*/ 115711 h 1079076"/>
                <a:gd name="connsiteX4" fmla="*/ 866273 w 1813299"/>
                <a:gd name="connsiteY4" fmla="*/ 510347 h 1079076"/>
                <a:gd name="connsiteX5" fmla="*/ 1010652 w 1813299"/>
                <a:gd name="connsiteY5" fmla="*/ 847231 h 1079076"/>
                <a:gd name="connsiteX6" fmla="*/ 1251284 w 1813299"/>
                <a:gd name="connsiteY6" fmla="*/ 1078238 h 1079076"/>
                <a:gd name="connsiteX7" fmla="*/ 1588168 w 1813299"/>
                <a:gd name="connsiteY7" fmla="*/ 914608 h 1079076"/>
                <a:gd name="connsiteX8" fmla="*/ 1699985 w 1813299"/>
                <a:gd name="connsiteY8" fmla="*/ 653033 h 1079076"/>
                <a:gd name="connsiteX9" fmla="*/ 1813299 w 1813299"/>
                <a:gd name="connsiteY9" fmla="*/ 526818 h 1079076"/>
                <a:gd name="connsiteX0" fmla="*/ 0 w 1735485"/>
                <a:gd name="connsiteY0" fmla="*/ 539223 h 1079076"/>
                <a:gd name="connsiteX1" fmla="*/ 231006 w 1735485"/>
                <a:gd name="connsiteY1" fmla="*/ 134962 h 1079076"/>
                <a:gd name="connsiteX2" fmla="*/ 529389 w 1735485"/>
                <a:gd name="connsiteY2" fmla="*/ 208 h 1079076"/>
                <a:gd name="connsiteX3" fmla="*/ 721894 w 1735485"/>
                <a:gd name="connsiteY3" fmla="*/ 115711 h 1079076"/>
                <a:gd name="connsiteX4" fmla="*/ 866273 w 1735485"/>
                <a:gd name="connsiteY4" fmla="*/ 510347 h 1079076"/>
                <a:gd name="connsiteX5" fmla="*/ 1010652 w 1735485"/>
                <a:gd name="connsiteY5" fmla="*/ 847231 h 1079076"/>
                <a:gd name="connsiteX6" fmla="*/ 1251284 w 1735485"/>
                <a:gd name="connsiteY6" fmla="*/ 1078238 h 1079076"/>
                <a:gd name="connsiteX7" fmla="*/ 1588168 w 1735485"/>
                <a:gd name="connsiteY7" fmla="*/ 914608 h 1079076"/>
                <a:gd name="connsiteX8" fmla="*/ 1699985 w 1735485"/>
                <a:gd name="connsiteY8" fmla="*/ 653033 h 1079076"/>
                <a:gd name="connsiteX9" fmla="*/ 1735485 w 1735485"/>
                <a:gd name="connsiteY9" fmla="*/ 526818 h 1079076"/>
                <a:gd name="connsiteX0" fmla="*/ 0 w 1740672"/>
                <a:gd name="connsiteY0" fmla="*/ 539223 h 1079076"/>
                <a:gd name="connsiteX1" fmla="*/ 231006 w 1740672"/>
                <a:gd name="connsiteY1" fmla="*/ 134962 h 1079076"/>
                <a:gd name="connsiteX2" fmla="*/ 529389 w 1740672"/>
                <a:gd name="connsiteY2" fmla="*/ 208 h 1079076"/>
                <a:gd name="connsiteX3" fmla="*/ 721894 w 1740672"/>
                <a:gd name="connsiteY3" fmla="*/ 115711 h 1079076"/>
                <a:gd name="connsiteX4" fmla="*/ 866273 w 1740672"/>
                <a:gd name="connsiteY4" fmla="*/ 510347 h 1079076"/>
                <a:gd name="connsiteX5" fmla="*/ 1010652 w 1740672"/>
                <a:gd name="connsiteY5" fmla="*/ 847231 h 1079076"/>
                <a:gd name="connsiteX6" fmla="*/ 1251284 w 1740672"/>
                <a:gd name="connsiteY6" fmla="*/ 1078238 h 1079076"/>
                <a:gd name="connsiteX7" fmla="*/ 1588168 w 1740672"/>
                <a:gd name="connsiteY7" fmla="*/ 914608 h 1079076"/>
                <a:gd name="connsiteX8" fmla="*/ 1699985 w 1740672"/>
                <a:gd name="connsiteY8" fmla="*/ 653033 h 1079076"/>
                <a:gd name="connsiteX9" fmla="*/ 1740672 w 1740672"/>
                <a:gd name="connsiteY9" fmla="*/ 574402 h 1079076"/>
                <a:gd name="connsiteX0" fmla="*/ 0 w 1740672"/>
                <a:gd name="connsiteY0" fmla="*/ 539223 h 1079076"/>
                <a:gd name="connsiteX1" fmla="*/ 231006 w 1740672"/>
                <a:gd name="connsiteY1" fmla="*/ 134962 h 1079076"/>
                <a:gd name="connsiteX2" fmla="*/ 529389 w 1740672"/>
                <a:gd name="connsiteY2" fmla="*/ 208 h 1079076"/>
                <a:gd name="connsiteX3" fmla="*/ 721894 w 1740672"/>
                <a:gd name="connsiteY3" fmla="*/ 115711 h 1079076"/>
                <a:gd name="connsiteX4" fmla="*/ 866273 w 1740672"/>
                <a:gd name="connsiteY4" fmla="*/ 510347 h 1079076"/>
                <a:gd name="connsiteX5" fmla="*/ 1010652 w 1740672"/>
                <a:gd name="connsiteY5" fmla="*/ 847231 h 1079076"/>
                <a:gd name="connsiteX6" fmla="*/ 1251284 w 1740672"/>
                <a:gd name="connsiteY6" fmla="*/ 1078238 h 1079076"/>
                <a:gd name="connsiteX7" fmla="*/ 1588168 w 1740672"/>
                <a:gd name="connsiteY7" fmla="*/ 914608 h 1079076"/>
                <a:gd name="connsiteX8" fmla="*/ 1720736 w 1740672"/>
                <a:gd name="connsiteY8" fmla="*/ 653033 h 1079076"/>
                <a:gd name="connsiteX9" fmla="*/ 1740672 w 1740672"/>
                <a:gd name="connsiteY9" fmla="*/ 574402 h 1079076"/>
                <a:gd name="connsiteX0" fmla="*/ 0 w 1766610"/>
                <a:gd name="connsiteY0" fmla="*/ 539223 h 1079076"/>
                <a:gd name="connsiteX1" fmla="*/ 231006 w 1766610"/>
                <a:gd name="connsiteY1" fmla="*/ 134962 h 1079076"/>
                <a:gd name="connsiteX2" fmla="*/ 529389 w 1766610"/>
                <a:gd name="connsiteY2" fmla="*/ 208 h 1079076"/>
                <a:gd name="connsiteX3" fmla="*/ 721894 w 1766610"/>
                <a:gd name="connsiteY3" fmla="*/ 115711 h 1079076"/>
                <a:gd name="connsiteX4" fmla="*/ 866273 w 1766610"/>
                <a:gd name="connsiteY4" fmla="*/ 510347 h 1079076"/>
                <a:gd name="connsiteX5" fmla="*/ 1010652 w 1766610"/>
                <a:gd name="connsiteY5" fmla="*/ 847231 h 1079076"/>
                <a:gd name="connsiteX6" fmla="*/ 1251284 w 1766610"/>
                <a:gd name="connsiteY6" fmla="*/ 1078238 h 1079076"/>
                <a:gd name="connsiteX7" fmla="*/ 1588168 w 1766610"/>
                <a:gd name="connsiteY7" fmla="*/ 914608 h 1079076"/>
                <a:gd name="connsiteX8" fmla="*/ 1720736 w 1766610"/>
                <a:gd name="connsiteY8" fmla="*/ 653033 h 1079076"/>
                <a:gd name="connsiteX9" fmla="*/ 1766610 w 1766610"/>
                <a:gd name="connsiteY9" fmla="*/ 566472 h 1079076"/>
                <a:gd name="connsiteX0" fmla="*/ 0 w 1766610"/>
                <a:gd name="connsiteY0" fmla="*/ 539223 h 1079006"/>
                <a:gd name="connsiteX1" fmla="*/ 231006 w 1766610"/>
                <a:gd name="connsiteY1" fmla="*/ 134962 h 1079006"/>
                <a:gd name="connsiteX2" fmla="*/ 529389 w 1766610"/>
                <a:gd name="connsiteY2" fmla="*/ 208 h 1079006"/>
                <a:gd name="connsiteX3" fmla="*/ 721894 w 1766610"/>
                <a:gd name="connsiteY3" fmla="*/ 115711 h 1079006"/>
                <a:gd name="connsiteX4" fmla="*/ 866273 w 1766610"/>
                <a:gd name="connsiteY4" fmla="*/ 510347 h 1079006"/>
                <a:gd name="connsiteX5" fmla="*/ 1010652 w 1766610"/>
                <a:gd name="connsiteY5" fmla="*/ 847231 h 1079006"/>
                <a:gd name="connsiteX6" fmla="*/ 1251284 w 1766610"/>
                <a:gd name="connsiteY6" fmla="*/ 1078238 h 1079006"/>
                <a:gd name="connsiteX7" fmla="*/ 1588168 w 1766610"/>
                <a:gd name="connsiteY7" fmla="*/ 914608 h 1079006"/>
                <a:gd name="connsiteX8" fmla="*/ 1720736 w 1766610"/>
                <a:gd name="connsiteY8" fmla="*/ 716478 h 1079006"/>
                <a:gd name="connsiteX9" fmla="*/ 1766610 w 1766610"/>
                <a:gd name="connsiteY9" fmla="*/ 566472 h 1079006"/>
                <a:gd name="connsiteX0" fmla="*/ 0 w 1766610"/>
                <a:gd name="connsiteY0" fmla="*/ 539223 h 1079006"/>
                <a:gd name="connsiteX1" fmla="*/ 231006 w 1766610"/>
                <a:gd name="connsiteY1" fmla="*/ 134962 h 1079006"/>
                <a:gd name="connsiteX2" fmla="*/ 529389 w 1766610"/>
                <a:gd name="connsiteY2" fmla="*/ 208 h 1079006"/>
                <a:gd name="connsiteX3" fmla="*/ 721894 w 1766610"/>
                <a:gd name="connsiteY3" fmla="*/ 115711 h 1079006"/>
                <a:gd name="connsiteX4" fmla="*/ 866273 w 1766610"/>
                <a:gd name="connsiteY4" fmla="*/ 510347 h 1079006"/>
                <a:gd name="connsiteX5" fmla="*/ 1010652 w 1766610"/>
                <a:gd name="connsiteY5" fmla="*/ 847231 h 1079006"/>
                <a:gd name="connsiteX6" fmla="*/ 1251284 w 1766610"/>
                <a:gd name="connsiteY6" fmla="*/ 1078238 h 1079006"/>
                <a:gd name="connsiteX7" fmla="*/ 1588168 w 1766610"/>
                <a:gd name="connsiteY7" fmla="*/ 914608 h 1079006"/>
                <a:gd name="connsiteX8" fmla="*/ 1720736 w 1766610"/>
                <a:gd name="connsiteY8" fmla="*/ 716478 h 1079006"/>
                <a:gd name="connsiteX9" fmla="*/ 1766610 w 1766610"/>
                <a:gd name="connsiteY9" fmla="*/ 566472 h 1079006"/>
                <a:gd name="connsiteX0" fmla="*/ 0 w 1723353"/>
                <a:gd name="connsiteY0" fmla="*/ 539223 h 1079006"/>
                <a:gd name="connsiteX1" fmla="*/ 231006 w 1723353"/>
                <a:gd name="connsiteY1" fmla="*/ 134962 h 1079006"/>
                <a:gd name="connsiteX2" fmla="*/ 529389 w 1723353"/>
                <a:gd name="connsiteY2" fmla="*/ 208 h 1079006"/>
                <a:gd name="connsiteX3" fmla="*/ 721894 w 1723353"/>
                <a:gd name="connsiteY3" fmla="*/ 115711 h 1079006"/>
                <a:gd name="connsiteX4" fmla="*/ 866273 w 1723353"/>
                <a:gd name="connsiteY4" fmla="*/ 510347 h 1079006"/>
                <a:gd name="connsiteX5" fmla="*/ 1010652 w 1723353"/>
                <a:gd name="connsiteY5" fmla="*/ 847231 h 1079006"/>
                <a:gd name="connsiteX6" fmla="*/ 1251284 w 1723353"/>
                <a:gd name="connsiteY6" fmla="*/ 1078238 h 1079006"/>
                <a:gd name="connsiteX7" fmla="*/ 1588168 w 1723353"/>
                <a:gd name="connsiteY7" fmla="*/ 914608 h 1079006"/>
                <a:gd name="connsiteX8" fmla="*/ 1720736 w 1723353"/>
                <a:gd name="connsiteY8" fmla="*/ 716478 h 1079006"/>
                <a:gd name="connsiteX9" fmla="*/ 1689887 w 1723353"/>
                <a:gd name="connsiteY9" fmla="*/ 789093 h 1079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3353" h="1079006">
                  <a:moveTo>
                    <a:pt x="0" y="539223"/>
                  </a:moveTo>
                  <a:cubicBezTo>
                    <a:pt x="71387" y="382010"/>
                    <a:pt x="142775" y="224798"/>
                    <a:pt x="231006" y="134962"/>
                  </a:cubicBezTo>
                  <a:cubicBezTo>
                    <a:pt x="319237" y="45126"/>
                    <a:pt x="447574" y="3416"/>
                    <a:pt x="529389" y="208"/>
                  </a:cubicBezTo>
                  <a:cubicBezTo>
                    <a:pt x="611204" y="-3000"/>
                    <a:pt x="665747" y="30688"/>
                    <a:pt x="721894" y="115711"/>
                  </a:cubicBezTo>
                  <a:cubicBezTo>
                    <a:pt x="778041" y="200734"/>
                    <a:pt x="818147" y="388427"/>
                    <a:pt x="866273" y="510347"/>
                  </a:cubicBezTo>
                  <a:cubicBezTo>
                    <a:pt x="914399" y="632267"/>
                    <a:pt x="946484" y="752583"/>
                    <a:pt x="1010652" y="847231"/>
                  </a:cubicBezTo>
                  <a:cubicBezTo>
                    <a:pt x="1074820" y="941879"/>
                    <a:pt x="1155031" y="1067008"/>
                    <a:pt x="1251284" y="1078238"/>
                  </a:cubicBezTo>
                  <a:cubicBezTo>
                    <a:pt x="1347537" y="1089468"/>
                    <a:pt x="1509926" y="974901"/>
                    <a:pt x="1588168" y="914608"/>
                  </a:cubicBezTo>
                  <a:cubicBezTo>
                    <a:pt x="1666410" y="854315"/>
                    <a:pt x="1703783" y="737397"/>
                    <a:pt x="1720736" y="716478"/>
                  </a:cubicBezTo>
                  <a:cubicBezTo>
                    <a:pt x="1737689" y="695559"/>
                    <a:pt x="1665824" y="858876"/>
                    <a:pt x="1689887" y="789093"/>
                  </a:cubicBezTo>
                </a:path>
              </a:pathLst>
            </a:cu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grpSp>
          <p:nvGrpSpPr>
            <p:cNvPr id="239" name="Group 238"/>
            <p:cNvGrpSpPr/>
            <p:nvPr/>
          </p:nvGrpSpPr>
          <p:grpSpPr>
            <a:xfrm rot="21540000">
              <a:off x="6484780" y="2791526"/>
              <a:ext cx="4707274" cy="579505"/>
              <a:chOff x="3329821" y="1286661"/>
              <a:chExt cx="5609238" cy="777997"/>
            </a:xfrm>
          </p:grpSpPr>
          <p:grpSp>
            <p:nvGrpSpPr>
              <p:cNvPr id="240" name="Group 239"/>
              <p:cNvGrpSpPr/>
              <p:nvPr/>
            </p:nvGrpSpPr>
            <p:grpSpPr>
              <a:xfrm>
                <a:off x="3329821" y="1286661"/>
                <a:ext cx="2804640" cy="701538"/>
                <a:chOff x="3329821" y="1286661"/>
                <a:chExt cx="2804640" cy="701538"/>
              </a:xfrm>
            </p:grpSpPr>
            <p:grpSp>
              <p:nvGrpSpPr>
                <p:cNvPr id="248" name="Group 247"/>
                <p:cNvGrpSpPr/>
                <p:nvPr/>
              </p:nvGrpSpPr>
              <p:grpSpPr>
                <a:xfrm>
                  <a:off x="3329821" y="1286661"/>
                  <a:ext cx="1402320" cy="665415"/>
                  <a:chOff x="3329821" y="1286661"/>
                  <a:chExt cx="1402320" cy="665415"/>
                </a:xfrm>
              </p:grpSpPr>
              <p:sp>
                <p:nvSpPr>
                  <p:cNvPr id="252" name="Freeform 251"/>
                  <p:cNvSpPr/>
                  <p:nvPr/>
                </p:nvSpPr>
                <p:spPr bwMode="auto">
                  <a:xfrm>
                    <a:off x="3329821" y="1286661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253" name="Freeform 252"/>
                  <p:cNvSpPr/>
                  <p:nvPr/>
                </p:nvSpPr>
                <p:spPr bwMode="auto">
                  <a:xfrm>
                    <a:off x="4030981" y="1304107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249" name="Group 248"/>
                <p:cNvGrpSpPr/>
                <p:nvPr/>
              </p:nvGrpSpPr>
              <p:grpSpPr>
                <a:xfrm>
                  <a:off x="4732141" y="1322784"/>
                  <a:ext cx="1402320" cy="665415"/>
                  <a:chOff x="3329821" y="1286661"/>
                  <a:chExt cx="1402320" cy="665415"/>
                </a:xfrm>
              </p:grpSpPr>
              <p:sp>
                <p:nvSpPr>
                  <p:cNvPr id="250" name="Freeform 249"/>
                  <p:cNvSpPr/>
                  <p:nvPr/>
                </p:nvSpPr>
                <p:spPr bwMode="auto">
                  <a:xfrm>
                    <a:off x="3329821" y="1286661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251" name="Freeform 250"/>
                  <p:cNvSpPr/>
                  <p:nvPr/>
                </p:nvSpPr>
                <p:spPr bwMode="auto">
                  <a:xfrm>
                    <a:off x="4030981" y="1304107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  <p:grpSp>
            <p:nvGrpSpPr>
              <p:cNvPr id="241" name="Group 240"/>
              <p:cNvGrpSpPr/>
              <p:nvPr/>
            </p:nvGrpSpPr>
            <p:grpSpPr>
              <a:xfrm>
                <a:off x="6134419" y="1363120"/>
                <a:ext cx="2804640" cy="701538"/>
                <a:chOff x="3329821" y="1286661"/>
                <a:chExt cx="2804640" cy="701538"/>
              </a:xfrm>
            </p:grpSpPr>
            <p:grpSp>
              <p:nvGrpSpPr>
                <p:cNvPr id="242" name="Group 241"/>
                <p:cNvGrpSpPr/>
                <p:nvPr/>
              </p:nvGrpSpPr>
              <p:grpSpPr>
                <a:xfrm>
                  <a:off x="3329821" y="1286661"/>
                  <a:ext cx="1402320" cy="665415"/>
                  <a:chOff x="3329821" y="1286661"/>
                  <a:chExt cx="1402320" cy="665415"/>
                </a:xfrm>
              </p:grpSpPr>
              <p:sp>
                <p:nvSpPr>
                  <p:cNvPr id="246" name="Freeform 245"/>
                  <p:cNvSpPr/>
                  <p:nvPr/>
                </p:nvSpPr>
                <p:spPr bwMode="auto">
                  <a:xfrm>
                    <a:off x="3329821" y="1286661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247" name="Freeform 246"/>
                  <p:cNvSpPr/>
                  <p:nvPr/>
                </p:nvSpPr>
                <p:spPr bwMode="auto">
                  <a:xfrm>
                    <a:off x="4030981" y="1304107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243" name="Group 242"/>
                <p:cNvGrpSpPr/>
                <p:nvPr/>
              </p:nvGrpSpPr>
              <p:grpSpPr>
                <a:xfrm>
                  <a:off x="4732141" y="1322784"/>
                  <a:ext cx="1402320" cy="665415"/>
                  <a:chOff x="3329821" y="1286661"/>
                  <a:chExt cx="1402320" cy="665415"/>
                </a:xfrm>
              </p:grpSpPr>
              <p:sp>
                <p:nvSpPr>
                  <p:cNvPr id="244" name="Freeform 243"/>
                  <p:cNvSpPr/>
                  <p:nvPr/>
                </p:nvSpPr>
                <p:spPr bwMode="auto">
                  <a:xfrm>
                    <a:off x="3329821" y="1286661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245" name="Freeform 244"/>
                  <p:cNvSpPr/>
                  <p:nvPr/>
                </p:nvSpPr>
                <p:spPr bwMode="auto">
                  <a:xfrm>
                    <a:off x="4030981" y="1304107"/>
                    <a:ext cx="701160" cy="647969"/>
                  </a:xfrm>
                  <a:custGeom>
                    <a:avLst/>
                    <a:gdLst>
                      <a:gd name="connsiteX0" fmla="*/ 0 w 1761423"/>
                      <a:gd name="connsiteY0" fmla="*/ 539223 h 1079086"/>
                      <a:gd name="connsiteX1" fmla="*/ 231006 w 1761423"/>
                      <a:gd name="connsiteY1" fmla="*/ 134962 h 1079086"/>
                      <a:gd name="connsiteX2" fmla="*/ 529389 w 1761423"/>
                      <a:gd name="connsiteY2" fmla="*/ 208 h 1079086"/>
                      <a:gd name="connsiteX3" fmla="*/ 721894 w 1761423"/>
                      <a:gd name="connsiteY3" fmla="*/ 115711 h 1079086"/>
                      <a:gd name="connsiteX4" fmla="*/ 866273 w 1761423"/>
                      <a:gd name="connsiteY4" fmla="*/ 510347 h 1079086"/>
                      <a:gd name="connsiteX5" fmla="*/ 1010652 w 1761423"/>
                      <a:gd name="connsiteY5" fmla="*/ 847231 h 1079086"/>
                      <a:gd name="connsiteX6" fmla="*/ 1251284 w 1761423"/>
                      <a:gd name="connsiteY6" fmla="*/ 1078238 h 1079086"/>
                      <a:gd name="connsiteX7" fmla="*/ 1588168 w 1761423"/>
                      <a:gd name="connsiteY7" fmla="*/ 914608 h 1079086"/>
                      <a:gd name="connsiteX8" fmla="*/ 1684421 w 1761423"/>
                      <a:gd name="connsiteY8" fmla="*/ 645101 h 1079086"/>
                      <a:gd name="connsiteX9" fmla="*/ 1761423 w 1761423"/>
                      <a:gd name="connsiteY9" fmla="*/ 423720 h 1079086"/>
                      <a:gd name="connsiteX0" fmla="*/ 0 w 1761423"/>
                      <a:gd name="connsiteY0" fmla="*/ 539223 h 1079076"/>
                      <a:gd name="connsiteX1" fmla="*/ 231006 w 1761423"/>
                      <a:gd name="connsiteY1" fmla="*/ 134962 h 1079076"/>
                      <a:gd name="connsiteX2" fmla="*/ 529389 w 1761423"/>
                      <a:gd name="connsiteY2" fmla="*/ 208 h 1079076"/>
                      <a:gd name="connsiteX3" fmla="*/ 721894 w 1761423"/>
                      <a:gd name="connsiteY3" fmla="*/ 115711 h 1079076"/>
                      <a:gd name="connsiteX4" fmla="*/ 866273 w 1761423"/>
                      <a:gd name="connsiteY4" fmla="*/ 510347 h 1079076"/>
                      <a:gd name="connsiteX5" fmla="*/ 1010652 w 1761423"/>
                      <a:gd name="connsiteY5" fmla="*/ 847231 h 1079076"/>
                      <a:gd name="connsiteX6" fmla="*/ 1251284 w 1761423"/>
                      <a:gd name="connsiteY6" fmla="*/ 1078238 h 1079076"/>
                      <a:gd name="connsiteX7" fmla="*/ 1588168 w 1761423"/>
                      <a:gd name="connsiteY7" fmla="*/ 914608 h 1079076"/>
                      <a:gd name="connsiteX8" fmla="*/ 1699985 w 1761423"/>
                      <a:gd name="connsiteY8" fmla="*/ 653033 h 1079076"/>
                      <a:gd name="connsiteX9" fmla="*/ 1761423 w 1761423"/>
                      <a:gd name="connsiteY9" fmla="*/ 423720 h 1079076"/>
                      <a:gd name="connsiteX0" fmla="*/ 0 w 1813299"/>
                      <a:gd name="connsiteY0" fmla="*/ 539223 h 1079076"/>
                      <a:gd name="connsiteX1" fmla="*/ 231006 w 1813299"/>
                      <a:gd name="connsiteY1" fmla="*/ 134962 h 1079076"/>
                      <a:gd name="connsiteX2" fmla="*/ 529389 w 1813299"/>
                      <a:gd name="connsiteY2" fmla="*/ 208 h 1079076"/>
                      <a:gd name="connsiteX3" fmla="*/ 721894 w 1813299"/>
                      <a:gd name="connsiteY3" fmla="*/ 115711 h 1079076"/>
                      <a:gd name="connsiteX4" fmla="*/ 866273 w 1813299"/>
                      <a:gd name="connsiteY4" fmla="*/ 510347 h 1079076"/>
                      <a:gd name="connsiteX5" fmla="*/ 1010652 w 1813299"/>
                      <a:gd name="connsiteY5" fmla="*/ 847231 h 1079076"/>
                      <a:gd name="connsiteX6" fmla="*/ 1251284 w 1813299"/>
                      <a:gd name="connsiteY6" fmla="*/ 1078238 h 1079076"/>
                      <a:gd name="connsiteX7" fmla="*/ 1588168 w 1813299"/>
                      <a:gd name="connsiteY7" fmla="*/ 914608 h 1079076"/>
                      <a:gd name="connsiteX8" fmla="*/ 1699985 w 1813299"/>
                      <a:gd name="connsiteY8" fmla="*/ 653033 h 1079076"/>
                      <a:gd name="connsiteX9" fmla="*/ 1813299 w 1813299"/>
                      <a:gd name="connsiteY9" fmla="*/ 526818 h 1079076"/>
                      <a:gd name="connsiteX0" fmla="*/ 0 w 1735485"/>
                      <a:gd name="connsiteY0" fmla="*/ 539223 h 1079076"/>
                      <a:gd name="connsiteX1" fmla="*/ 231006 w 1735485"/>
                      <a:gd name="connsiteY1" fmla="*/ 134962 h 1079076"/>
                      <a:gd name="connsiteX2" fmla="*/ 529389 w 1735485"/>
                      <a:gd name="connsiteY2" fmla="*/ 208 h 1079076"/>
                      <a:gd name="connsiteX3" fmla="*/ 721894 w 1735485"/>
                      <a:gd name="connsiteY3" fmla="*/ 115711 h 1079076"/>
                      <a:gd name="connsiteX4" fmla="*/ 866273 w 1735485"/>
                      <a:gd name="connsiteY4" fmla="*/ 510347 h 1079076"/>
                      <a:gd name="connsiteX5" fmla="*/ 1010652 w 1735485"/>
                      <a:gd name="connsiteY5" fmla="*/ 847231 h 1079076"/>
                      <a:gd name="connsiteX6" fmla="*/ 1251284 w 1735485"/>
                      <a:gd name="connsiteY6" fmla="*/ 1078238 h 1079076"/>
                      <a:gd name="connsiteX7" fmla="*/ 1588168 w 1735485"/>
                      <a:gd name="connsiteY7" fmla="*/ 914608 h 1079076"/>
                      <a:gd name="connsiteX8" fmla="*/ 1699985 w 1735485"/>
                      <a:gd name="connsiteY8" fmla="*/ 653033 h 1079076"/>
                      <a:gd name="connsiteX9" fmla="*/ 1735485 w 1735485"/>
                      <a:gd name="connsiteY9" fmla="*/ 526818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699985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40672"/>
                      <a:gd name="connsiteY0" fmla="*/ 539223 h 1079076"/>
                      <a:gd name="connsiteX1" fmla="*/ 231006 w 1740672"/>
                      <a:gd name="connsiteY1" fmla="*/ 134962 h 1079076"/>
                      <a:gd name="connsiteX2" fmla="*/ 529389 w 1740672"/>
                      <a:gd name="connsiteY2" fmla="*/ 208 h 1079076"/>
                      <a:gd name="connsiteX3" fmla="*/ 721894 w 1740672"/>
                      <a:gd name="connsiteY3" fmla="*/ 115711 h 1079076"/>
                      <a:gd name="connsiteX4" fmla="*/ 866273 w 1740672"/>
                      <a:gd name="connsiteY4" fmla="*/ 510347 h 1079076"/>
                      <a:gd name="connsiteX5" fmla="*/ 1010652 w 1740672"/>
                      <a:gd name="connsiteY5" fmla="*/ 847231 h 1079076"/>
                      <a:gd name="connsiteX6" fmla="*/ 1251284 w 1740672"/>
                      <a:gd name="connsiteY6" fmla="*/ 1078238 h 1079076"/>
                      <a:gd name="connsiteX7" fmla="*/ 1588168 w 1740672"/>
                      <a:gd name="connsiteY7" fmla="*/ 914608 h 1079076"/>
                      <a:gd name="connsiteX8" fmla="*/ 1720736 w 1740672"/>
                      <a:gd name="connsiteY8" fmla="*/ 653033 h 1079076"/>
                      <a:gd name="connsiteX9" fmla="*/ 1740672 w 1740672"/>
                      <a:gd name="connsiteY9" fmla="*/ 574402 h 1079076"/>
                      <a:gd name="connsiteX0" fmla="*/ 0 w 1766610"/>
                      <a:gd name="connsiteY0" fmla="*/ 539223 h 1079076"/>
                      <a:gd name="connsiteX1" fmla="*/ 231006 w 1766610"/>
                      <a:gd name="connsiteY1" fmla="*/ 134962 h 1079076"/>
                      <a:gd name="connsiteX2" fmla="*/ 529389 w 1766610"/>
                      <a:gd name="connsiteY2" fmla="*/ 208 h 1079076"/>
                      <a:gd name="connsiteX3" fmla="*/ 721894 w 1766610"/>
                      <a:gd name="connsiteY3" fmla="*/ 115711 h 1079076"/>
                      <a:gd name="connsiteX4" fmla="*/ 866273 w 1766610"/>
                      <a:gd name="connsiteY4" fmla="*/ 510347 h 1079076"/>
                      <a:gd name="connsiteX5" fmla="*/ 1010652 w 1766610"/>
                      <a:gd name="connsiteY5" fmla="*/ 847231 h 1079076"/>
                      <a:gd name="connsiteX6" fmla="*/ 1251284 w 1766610"/>
                      <a:gd name="connsiteY6" fmla="*/ 1078238 h 1079076"/>
                      <a:gd name="connsiteX7" fmla="*/ 1588168 w 1766610"/>
                      <a:gd name="connsiteY7" fmla="*/ 914608 h 1079076"/>
                      <a:gd name="connsiteX8" fmla="*/ 1720736 w 1766610"/>
                      <a:gd name="connsiteY8" fmla="*/ 653033 h 1079076"/>
                      <a:gd name="connsiteX9" fmla="*/ 1766610 w 1766610"/>
                      <a:gd name="connsiteY9" fmla="*/ 566472 h 1079076"/>
                      <a:gd name="connsiteX0" fmla="*/ 0 w 1766610"/>
                      <a:gd name="connsiteY0" fmla="*/ 539223 h 1079006"/>
                      <a:gd name="connsiteX1" fmla="*/ 231006 w 1766610"/>
                      <a:gd name="connsiteY1" fmla="*/ 134962 h 1079006"/>
                      <a:gd name="connsiteX2" fmla="*/ 529389 w 1766610"/>
                      <a:gd name="connsiteY2" fmla="*/ 208 h 1079006"/>
                      <a:gd name="connsiteX3" fmla="*/ 721894 w 1766610"/>
                      <a:gd name="connsiteY3" fmla="*/ 115711 h 1079006"/>
                      <a:gd name="connsiteX4" fmla="*/ 866273 w 1766610"/>
                      <a:gd name="connsiteY4" fmla="*/ 510347 h 1079006"/>
                      <a:gd name="connsiteX5" fmla="*/ 1010652 w 1766610"/>
                      <a:gd name="connsiteY5" fmla="*/ 847231 h 1079006"/>
                      <a:gd name="connsiteX6" fmla="*/ 1251284 w 1766610"/>
                      <a:gd name="connsiteY6" fmla="*/ 1078238 h 1079006"/>
                      <a:gd name="connsiteX7" fmla="*/ 1588168 w 1766610"/>
                      <a:gd name="connsiteY7" fmla="*/ 914608 h 1079006"/>
                      <a:gd name="connsiteX8" fmla="*/ 1720736 w 1766610"/>
                      <a:gd name="connsiteY8" fmla="*/ 716478 h 1079006"/>
                      <a:gd name="connsiteX9" fmla="*/ 1766610 w 1766610"/>
                      <a:gd name="connsiteY9" fmla="*/ 566472 h 1079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66610" h="1079006">
                        <a:moveTo>
                          <a:pt x="0" y="539223"/>
                        </a:moveTo>
                        <a:cubicBezTo>
                          <a:pt x="71387" y="382010"/>
                          <a:pt x="142775" y="224798"/>
                          <a:pt x="231006" y="134962"/>
                        </a:cubicBezTo>
                        <a:cubicBezTo>
                          <a:pt x="319237" y="45126"/>
                          <a:pt x="447574" y="3416"/>
                          <a:pt x="529389" y="208"/>
                        </a:cubicBezTo>
                        <a:cubicBezTo>
                          <a:pt x="611204" y="-3000"/>
                          <a:pt x="665747" y="30688"/>
                          <a:pt x="721894" y="115711"/>
                        </a:cubicBezTo>
                        <a:cubicBezTo>
                          <a:pt x="778041" y="200734"/>
                          <a:pt x="818147" y="388427"/>
                          <a:pt x="866273" y="510347"/>
                        </a:cubicBezTo>
                        <a:cubicBezTo>
                          <a:pt x="914399" y="632267"/>
                          <a:pt x="946484" y="752583"/>
                          <a:pt x="1010652" y="847231"/>
                        </a:cubicBezTo>
                        <a:cubicBezTo>
                          <a:pt x="1074820" y="941879"/>
                          <a:pt x="1155031" y="1067008"/>
                          <a:pt x="1251284" y="1078238"/>
                        </a:cubicBezTo>
                        <a:cubicBezTo>
                          <a:pt x="1347537" y="1089468"/>
                          <a:pt x="1509926" y="974901"/>
                          <a:pt x="1588168" y="914608"/>
                        </a:cubicBezTo>
                        <a:cubicBezTo>
                          <a:pt x="1666410" y="854315"/>
                          <a:pt x="1690996" y="774501"/>
                          <a:pt x="1720736" y="716478"/>
                        </a:cubicBezTo>
                        <a:cubicBezTo>
                          <a:pt x="1750476" y="658455"/>
                          <a:pt x="1742547" y="636255"/>
                          <a:pt x="1766610" y="566472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83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entropy = good keys?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3392" y="1027586"/>
            <a:ext cx="7139483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Have a (long) string X with 128 bits of min-entropy</a:t>
            </a:r>
          </a:p>
          <a:p>
            <a:pPr marL="0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Want 128 bits for AES key Y. How do you choose Y? </a:t>
            </a:r>
          </a:p>
          <a:p>
            <a:pPr marL="0" indent="0"/>
            <a:endParaRPr lang="en-US" sz="18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r="50458"/>
          <a:stretch/>
        </p:blipFill>
        <p:spPr>
          <a:xfrm>
            <a:off x="8869645" y="1401817"/>
            <a:ext cx="2128308" cy="4687200"/>
          </a:xfrm>
          <a:prstGeom prst="rect">
            <a:avLst/>
          </a:prstGeom>
        </p:spPr>
      </p:pic>
      <p:sp>
        <p:nvSpPr>
          <p:cNvPr id="12" name="Rectangle: Rounded Corners 6">
            <a:extLst>
              <a:ext uri="{FF2B5EF4-FFF2-40B4-BE49-F238E27FC236}">
                <a16:creationId xmlns:a16="http://schemas.microsoft.com/office/drawing/2014/main" xmlns="" id="{9AC677B2-1FF2-485A-B956-661180F6896D}"/>
              </a:ext>
            </a:extLst>
          </p:cNvPr>
          <p:cNvSpPr/>
          <p:nvPr/>
        </p:nvSpPr>
        <p:spPr bwMode="auto">
          <a:xfrm>
            <a:off x="8841067" y="1464860"/>
            <a:ext cx="2107059" cy="6858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3431CCA-94C3-42CC-84CD-2D822BF660E4}"/>
              </a:ext>
            </a:extLst>
          </p:cNvPr>
          <p:cNvSpPr txBox="1"/>
          <p:nvPr/>
        </p:nvSpPr>
        <p:spPr>
          <a:xfrm>
            <a:off x="11057094" y="1623094"/>
            <a:ext cx="328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F4FC930-F262-49B1-972C-D074767953B2}"/>
              </a:ext>
            </a:extLst>
          </p:cNvPr>
          <p:cNvSpPr txBox="1"/>
          <p:nvPr/>
        </p:nvSpPr>
        <p:spPr>
          <a:xfrm>
            <a:off x="9719990" y="1069115"/>
            <a:ext cx="723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X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628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entropy = good keys?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3392" y="1027586"/>
            <a:ext cx="7481276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Have a (long) string X with 128 bits of min-entropy</a:t>
            </a:r>
          </a:p>
          <a:p>
            <a:pPr marL="0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Want 128 bits for AES key Y. How do you choose Y? </a:t>
            </a:r>
          </a:p>
          <a:p>
            <a:pPr marL="0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Bits of X may be </a:t>
            </a:r>
            <a:r>
              <a:rPr lang="en-US" sz="1800" i="1" dirty="0"/>
              <a:t>biased</a:t>
            </a:r>
            <a:r>
              <a:rPr lang="en-US" sz="1800" dirty="0"/>
              <a:t> and </a:t>
            </a:r>
            <a:r>
              <a:rPr lang="en-US" sz="1800" i="1" dirty="0"/>
              <a:t>dependent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Want to "concentrate" the entropy in X into a string Y of only 128 bits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Bits of Y should be </a:t>
            </a:r>
            <a:r>
              <a:rPr lang="en-US" sz="1800" i="1" dirty="0"/>
              <a:t>non-biased</a:t>
            </a:r>
            <a:r>
              <a:rPr lang="en-US" sz="1800" dirty="0"/>
              <a:t> and </a:t>
            </a:r>
            <a:r>
              <a:rPr lang="en-US" sz="1800" i="1" dirty="0"/>
              <a:t>independent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F4FC930-F262-49B1-972C-D074767953B2}"/>
              </a:ext>
            </a:extLst>
          </p:cNvPr>
          <p:cNvSpPr txBox="1"/>
          <p:nvPr/>
        </p:nvSpPr>
        <p:spPr>
          <a:xfrm>
            <a:off x="9719990" y="1069115"/>
            <a:ext cx="723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X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3431CCA-94C3-42CC-84CD-2D822BF660E4}"/>
              </a:ext>
            </a:extLst>
          </p:cNvPr>
          <p:cNvSpPr txBox="1"/>
          <p:nvPr/>
        </p:nvSpPr>
        <p:spPr>
          <a:xfrm>
            <a:off x="11057094" y="1623094"/>
            <a:ext cx="723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Y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50953"/>
          <a:stretch/>
        </p:blipFill>
        <p:spPr>
          <a:xfrm>
            <a:off x="8842655" y="1402451"/>
            <a:ext cx="2107059" cy="4687200"/>
          </a:xfrm>
          <a:prstGeom prst="rect">
            <a:avLst/>
          </a:prstGeom>
        </p:spPr>
      </p:pic>
      <p:sp>
        <p:nvSpPr>
          <p:cNvPr id="10" name="Rectangle: Rounded Corners 6">
            <a:extLst>
              <a:ext uri="{FF2B5EF4-FFF2-40B4-BE49-F238E27FC236}">
                <a16:creationId xmlns:a16="http://schemas.microsoft.com/office/drawing/2014/main" xmlns="" id="{9AC677B2-1FF2-485A-B956-661180F6896D}"/>
              </a:ext>
            </a:extLst>
          </p:cNvPr>
          <p:cNvSpPr/>
          <p:nvPr/>
        </p:nvSpPr>
        <p:spPr bwMode="auto">
          <a:xfrm>
            <a:off x="8841067" y="1464860"/>
            <a:ext cx="2107059" cy="685800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87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TRNGs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38314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Biased sources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=0.25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=0.75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Symmetric schemes require </a:t>
                </a:r>
                <a:r>
                  <a:rPr lang="en-US" sz="1600" i="1" dirty="0"/>
                  <a:t>uniform</a:t>
                </a:r>
                <a:r>
                  <a:rPr lang="en-US" sz="1600" dirty="0"/>
                  <a:t> keys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accent2"/>
                    </a:solidFill>
                  </a:rPr>
                  <a:t>De-bias (von Neumann): create </a:t>
                </a:r>
                <a:r>
                  <a:rPr lang="en-US" sz="1600" i="1" dirty="0">
                    <a:solidFill>
                      <a:schemeClr val="accent2"/>
                    </a:solidFill>
                  </a:rPr>
                  <a:t>two</a:t>
                </a:r>
                <a:r>
                  <a:rPr lang="en-US" sz="1600" dirty="0">
                    <a:solidFill>
                      <a:schemeClr val="accent2"/>
                    </a:solidFill>
                  </a:rPr>
                  <a:t> bits;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01↦0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nb-NO" sz="16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sz="16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↦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00</m:t>
                    </m:r>
                    <m:r>
                      <m:rPr>
                        <m:lit/>
                      </m:rP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11↦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try</m:t>
                    </m:r>
                    <m: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again</m:t>
                    </m:r>
                  </m:oMath>
                </a14:m>
                <a:endParaRPr lang="en-US" sz="1600" dirty="0"/>
              </a:p>
              <a:p>
                <a:pPr marL="950913" lvl="2" indent="0"/>
                <a:endParaRPr lang="en-US" sz="1800" dirty="0"/>
              </a:p>
              <a:p>
                <a:pPr marL="950913" lvl="2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Correlated sources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Value of bit 73 may depend on bit 5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Symmetric schemes require </a:t>
                </a:r>
                <a:r>
                  <a:rPr lang="en-US" sz="1600" i="1" dirty="0"/>
                  <a:t>independent</a:t>
                </a:r>
                <a:r>
                  <a:rPr lang="en-US" sz="1600" dirty="0"/>
                  <a:t> keys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accent2"/>
                    </a:solidFill>
                  </a:rPr>
                  <a:t>De-correlate: much more difficult! 				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38314"/>
              </a:xfrm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9277350" y="46709"/>
            <a:ext cx="1952625" cy="1724025"/>
            <a:chOff x="9277350" y="46709"/>
            <a:chExt cx="1952625" cy="1724025"/>
          </a:xfrm>
        </p:grpSpPr>
        <p:sp>
          <p:nvSpPr>
            <p:cNvPr id="6" name="Explosion 1 5"/>
            <p:cNvSpPr/>
            <p:nvPr/>
          </p:nvSpPr>
          <p:spPr bwMode="auto">
            <a:xfrm>
              <a:off x="9277350" y="46709"/>
              <a:ext cx="1952625" cy="1724025"/>
            </a:xfrm>
            <a:prstGeom prst="irregularSeal1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>
                <a:ea typeface="Cambria Math" panose="02040503050406030204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640539" y="727925"/>
              <a:ext cx="11881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ea typeface="Cambria Math" panose="02040503050406030204" pitchFamily="18" charset="0"/>
                </a:rPr>
                <a:t>…and slow!</a:t>
              </a:r>
            </a:p>
          </p:txBody>
        </p:sp>
      </p:grpSp>
      <p:sp>
        <p:nvSpPr>
          <p:cNvPr id="5" name="Rectangle 4"/>
          <p:cNvSpPr/>
          <p:nvPr/>
        </p:nvSpPr>
        <p:spPr>
          <a:xfrm>
            <a:off x="8628031" y="2913889"/>
            <a:ext cx="32976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(in practice: hash with SHA2-256) </a:t>
            </a:r>
            <a:endParaRPr lang="nb-NO" sz="1600" dirty="0"/>
          </a:p>
        </p:txBody>
      </p:sp>
      <p:sp>
        <p:nvSpPr>
          <p:cNvPr id="9" name="Rectangle 8"/>
          <p:cNvSpPr/>
          <p:nvPr/>
        </p:nvSpPr>
        <p:spPr>
          <a:xfrm>
            <a:off x="8628031" y="4752594"/>
            <a:ext cx="32976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(in practice: hash with SHA2-256) </a:t>
            </a:r>
            <a:endParaRPr lang="nb-NO" sz="16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81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ln>
            <a:noFill/>
            <a:prstDash val="solid"/>
          </a:ln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Common design: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TRNG generates random bits with high entropy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Short uniform seed </a:t>
            </a:r>
            <a:r>
              <a:rPr lang="en-US" sz="1600" i="1" dirty="0"/>
              <a:t>extracted</a:t>
            </a:r>
            <a:r>
              <a:rPr lang="en-US" sz="1600" dirty="0"/>
              <a:t> from random bits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PRNG </a:t>
            </a:r>
            <a:r>
              <a:rPr lang="en-US" sz="1600" i="1" dirty="0"/>
              <a:t>expands</a:t>
            </a:r>
            <a:r>
              <a:rPr lang="en-US" sz="1600" dirty="0"/>
              <a:t> seed to “infinite” length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Examples: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/dev/</a:t>
            </a:r>
            <a:r>
              <a:rPr lang="en-US" sz="1600" dirty="0" err="1"/>
              <a:t>urandom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 err="1"/>
              <a:t>CryptGenRandom</a:t>
            </a:r>
            <a:r>
              <a:rPr lang="nb-NO" sz="1600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Intel RDRAND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err="1"/>
              <a:t>Debian</a:t>
            </a:r>
            <a:r>
              <a:rPr lang="en-US" sz="1800" dirty="0"/>
              <a:t> OpenSSL RNG bug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</a:rPr>
              <a:t>// </a:t>
            </a:r>
            <a:r>
              <a:rPr lang="en-US" sz="1600" dirty="0" err="1">
                <a:latin typeface="Consolas" panose="020B0609020204030204" pitchFamily="49" charset="0"/>
              </a:rPr>
              <a:t>MD_Update</a:t>
            </a:r>
            <a:r>
              <a:rPr lang="en-US" sz="1600" dirty="0">
                <a:latin typeface="Consolas" panose="020B0609020204030204" pitchFamily="49" charset="0"/>
              </a:rPr>
              <a:t>(&amp;</a:t>
            </a:r>
            <a:r>
              <a:rPr lang="en-US" sz="1600" dirty="0" err="1">
                <a:latin typeface="Consolas" panose="020B0609020204030204" pitchFamily="49" charset="0"/>
              </a:rPr>
              <a:t>m,buf,j</a:t>
            </a:r>
            <a:r>
              <a:rPr lang="en-US" sz="1600" dirty="0">
                <a:latin typeface="Consolas" panose="020B0609020204030204" pitchFamily="49" charset="0"/>
              </a:rPr>
              <a:t>);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 err="1"/>
              <a:t>Only</a:t>
            </a:r>
            <a:r>
              <a:rPr lang="nb-NO" sz="1600" dirty="0"/>
              <a:t> 32,767 </a:t>
            </a:r>
            <a:r>
              <a:rPr lang="en-US" sz="1600" dirty="0"/>
              <a:t>possibilities</a:t>
            </a:r>
            <a:r>
              <a:rPr lang="nb-NO" sz="1600" dirty="0"/>
              <a:t> for seed </a:t>
            </a:r>
            <a:r>
              <a:rPr lang="nb-NO" sz="1600" dirty="0">
                <a:latin typeface="Arial" panose="020B0604020202020204" pitchFamily="34" charset="0"/>
                <a:cs typeface="Arial" panose="020B0604020202020204" pitchFamily="34" charset="0"/>
              </a:rPr>
              <a:t>≈ 15 bits </a:t>
            </a:r>
            <a:r>
              <a:rPr lang="nb-NO" sz="16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>
                <a:latin typeface="Arial" panose="020B0604020202020204" pitchFamily="34" charset="0"/>
                <a:cs typeface="Arial" panose="020B0604020202020204" pitchFamily="34" charset="0"/>
              </a:rPr>
              <a:t>entropy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generators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1" name="Rectangle 70"/>
          <p:cNvSpPr/>
          <p:nvPr/>
        </p:nvSpPr>
        <p:spPr bwMode="auto">
          <a:xfrm>
            <a:off x="6010800" y="2725782"/>
            <a:ext cx="2691701" cy="2574231"/>
          </a:xfrm>
          <a:prstGeom prst="rect">
            <a:avLst/>
          </a:prstGeom>
          <a:solidFill>
            <a:srgbClr val="FFEBEB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200" b="1" dirty="0"/>
              <a:t>TRNG</a:t>
            </a:r>
            <a:endParaRPr lang="en-US" sz="1050" b="1" dirty="0"/>
          </a:p>
        </p:txBody>
      </p:sp>
      <p:sp>
        <p:nvSpPr>
          <p:cNvPr id="74" name="Rectangle 73"/>
          <p:cNvSpPr/>
          <p:nvPr/>
        </p:nvSpPr>
        <p:spPr bwMode="auto">
          <a:xfrm>
            <a:off x="5759339" y="2443842"/>
            <a:ext cx="5463831" cy="3048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t"/>
          <a:lstStyle/>
          <a:p>
            <a:pPr algn="r"/>
            <a:r>
              <a:rPr lang="en-US" sz="1600" b="1" dirty="0"/>
              <a:t>RNG</a:t>
            </a:r>
          </a:p>
        </p:txBody>
      </p:sp>
      <p:sp>
        <p:nvSpPr>
          <p:cNvPr id="75" name="Rectangle 74"/>
          <p:cNvSpPr/>
          <p:nvPr/>
        </p:nvSpPr>
        <p:spPr bwMode="auto">
          <a:xfrm>
            <a:off x="8894888" y="4541622"/>
            <a:ext cx="910666" cy="591236"/>
          </a:xfrm>
          <a:prstGeom prst="rect">
            <a:avLst/>
          </a:prstGeom>
          <a:solidFill>
            <a:srgbClr val="EEECFE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en-US" sz="1000" dirty="0"/>
              <a:t>Conditioning</a:t>
            </a:r>
          </a:p>
          <a:p>
            <a:pPr algn="ctr"/>
            <a:r>
              <a:rPr lang="en-US" sz="800" dirty="0"/>
              <a:t>(post-processing)</a:t>
            </a:r>
          </a:p>
        </p:txBody>
      </p:sp>
      <p:sp>
        <p:nvSpPr>
          <p:cNvPr id="76" name="Rectangle 75"/>
          <p:cNvSpPr/>
          <p:nvPr/>
        </p:nvSpPr>
        <p:spPr bwMode="auto">
          <a:xfrm>
            <a:off x="10088482" y="4541622"/>
            <a:ext cx="842147" cy="591236"/>
          </a:xfrm>
          <a:prstGeom prst="rect">
            <a:avLst/>
          </a:prstGeom>
          <a:solidFill>
            <a:srgbClr val="EEECFE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en-US" sz="1000" b="1" dirty="0"/>
              <a:t>PRNG</a:t>
            </a:r>
          </a:p>
        </p:txBody>
      </p:sp>
      <p:grpSp>
        <p:nvGrpSpPr>
          <p:cNvPr id="77" name="Group 76"/>
          <p:cNvGrpSpPr>
            <a:grpSpLocks noChangeAspect="1"/>
          </p:cNvGrpSpPr>
          <p:nvPr/>
        </p:nvGrpSpPr>
        <p:grpSpPr>
          <a:xfrm>
            <a:off x="6241883" y="3057822"/>
            <a:ext cx="450393" cy="450393"/>
            <a:chOff x="3796336" y="2698849"/>
            <a:chExt cx="685800" cy="685800"/>
          </a:xfrm>
        </p:grpSpPr>
        <p:sp>
          <p:nvSpPr>
            <p:cNvPr id="78" name="Oval 77"/>
            <p:cNvSpPr>
              <a:spLocks noChangeAspect="1"/>
            </p:cNvSpPr>
            <p:nvPr/>
          </p:nvSpPr>
          <p:spPr bwMode="auto">
            <a:xfrm>
              <a:off x="3796336" y="2698849"/>
              <a:ext cx="685800" cy="6858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3997927" y="2829024"/>
              <a:ext cx="282624" cy="425449"/>
            </a:xfrm>
            <a:custGeom>
              <a:avLst/>
              <a:gdLst>
                <a:gd name="connsiteX0" fmla="*/ 127003 w 282625"/>
                <a:gd name="connsiteY0" fmla="*/ 0 h 425450"/>
                <a:gd name="connsiteX1" fmla="*/ 279403 w 282625"/>
                <a:gd name="connsiteY1" fmla="*/ 57150 h 425450"/>
                <a:gd name="connsiteX2" fmla="*/ 3 w 282625"/>
                <a:gd name="connsiteY2" fmla="*/ 95250 h 425450"/>
                <a:gd name="connsiteX3" fmla="*/ 273053 w 282625"/>
                <a:gd name="connsiteY3" fmla="*/ 152400 h 425450"/>
                <a:gd name="connsiteX4" fmla="*/ 6353 w 282625"/>
                <a:gd name="connsiteY4" fmla="*/ 209550 h 425450"/>
                <a:gd name="connsiteX5" fmla="*/ 260353 w 282625"/>
                <a:gd name="connsiteY5" fmla="*/ 254000 h 425450"/>
                <a:gd name="connsiteX6" fmla="*/ 3 w 282625"/>
                <a:gd name="connsiteY6" fmla="*/ 292100 h 425450"/>
                <a:gd name="connsiteX7" fmla="*/ 260353 w 282625"/>
                <a:gd name="connsiteY7" fmla="*/ 330200 h 425450"/>
                <a:gd name="connsiteX8" fmla="*/ 12703 w 282625"/>
                <a:gd name="connsiteY8" fmla="*/ 387350 h 425450"/>
                <a:gd name="connsiteX9" fmla="*/ 133353 w 282625"/>
                <a:gd name="connsiteY9" fmla="*/ 425450 h 42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625" h="425450">
                  <a:moveTo>
                    <a:pt x="127003" y="0"/>
                  </a:moveTo>
                  <a:cubicBezTo>
                    <a:pt x="213786" y="20637"/>
                    <a:pt x="300570" y="41275"/>
                    <a:pt x="279403" y="57150"/>
                  </a:cubicBezTo>
                  <a:cubicBezTo>
                    <a:pt x="258236" y="73025"/>
                    <a:pt x="1061" y="79375"/>
                    <a:pt x="3" y="95250"/>
                  </a:cubicBezTo>
                  <a:cubicBezTo>
                    <a:pt x="-1055" y="111125"/>
                    <a:pt x="271995" y="133350"/>
                    <a:pt x="273053" y="152400"/>
                  </a:cubicBezTo>
                  <a:cubicBezTo>
                    <a:pt x="274111" y="171450"/>
                    <a:pt x="8470" y="192617"/>
                    <a:pt x="6353" y="209550"/>
                  </a:cubicBezTo>
                  <a:cubicBezTo>
                    <a:pt x="4236" y="226483"/>
                    <a:pt x="261411" y="240242"/>
                    <a:pt x="260353" y="254000"/>
                  </a:cubicBezTo>
                  <a:cubicBezTo>
                    <a:pt x="259295" y="267758"/>
                    <a:pt x="3" y="279400"/>
                    <a:pt x="3" y="292100"/>
                  </a:cubicBezTo>
                  <a:cubicBezTo>
                    <a:pt x="3" y="304800"/>
                    <a:pt x="258236" y="314325"/>
                    <a:pt x="260353" y="330200"/>
                  </a:cubicBezTo>
                  <a:cubicBezTo>
                    <a:pt x="262470" y="346075"/>
                    <a:pt x="33870" y="371475"/>
                    <a:pt x="12703" y="387350"/>
                  </a:cubicBezTo>
                  <a:cubicBezTo>
                    <a:pt x="-8464" y="403225"/>
                    <a:pt x="62444" y="414337"/>
                    <a:pt x="133353" y="42545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/>
          <p:cNvGrpSpPr>
            <a:grpSpLocks noChangeAspect="1"/>
          </p:cNvGrpSpPr>
          <p:nvPr/>
        </p:nvGrpSpPr>
        <p:grpSpPr>
          <a:xfrm>
            <a:off x="7551651" y="3057822"/>
            <a:ext cx="450393" cy="450393"/>
            <a:chOff x="3532258" y="2698849"/>
            <a:chExt cx="685800" cy="685800"/>
          </a:xfrm>
        </p:grpSpPr>
        <p:sp>
          <p:nvSpPr>
            <p:cNvPr id="81" name="Oval 80"/>
            <p:cNvSpPr>
              <a:spLocks noChangeAspect="1"/>
            </p:cNvSpPr>
            <p:nvPr/>
          </p:nvSpPr>
          <p:spPr bwMode="auto">
            <a:xfrm>
              <a:off x="3532258" y="2698849"/>
              <a:ext cx="685800" cy="6858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 bwMode="auto">
            <a:xfrm>
              <a:off x="3733844" y="2829024"/>
              <a:ext cx="282624" cy="425449"/>
            </a:xfrm>
            <a:custGeom>
              <a:avLst/>
              <a:gdLst>
                <a:gd name="connsiteX0" fmla="*/ 127003 w 282625"/>
                <a:gd name="connsiteY0" fmla="*/ 0 h 425450"/>
                <a:gd name="connsiteX1" fmla="*/ 279403 w 282625"/>
                <a:gd name="connsiteY1" fmla="*/ 57150 h 425450"/>
                <a:gd name="connsiteX2" fmla="*/ 3 w 282625"/>
                <a:gd name="connsiteY2" fmla="*/ 95250 h 425450"/>
                <a:gd name="connsiteX3" fmla="*/ 273053 w 282625"/>
                <a:gd name="connsiteY3" fmla="*/ 152400 h 425450"/>
                <a:gd name="connsiteX4" fmla="*/ 6353 w 282625"/>
                <a:gd name="connsiteY4" fmla="*/ 209550 h 425450"/>
                <a:gd name="connsiteX5" fmla="*/ 260353 w 282625"/>
                <a:gd name="connsiteY5" fmla="*/ 254000 h 425450"/>
                <a:gd name="connsiteX6" fmla="*/ 3 w 282625"/>
                <a:gd name="connsiteY6" fmla="*/ 292100 h 425450"/>
                <a:gd name="connsiteX7" fmla="*/ 260353 w 282625"/>
                <a:gd name="connsiteY7" fmla="*/ 330200 h 425450"/>
                <a:gd name="connsiteX8" fmla="*/ 12703 w 282625"/>
                <a:gd name="connsiteY8" fmla="*/ 387350 h 425450"/>
                <a:gd name="connsiteX9" fmla="*/ 133353 w 282625"/>
                <a:gd name="connsiteY9" fmla="*/ 425450 h 42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625" h="425450">
                  <a:moveTo>
                    <a:pt x="127003" y="0"/>
                  </a:moveTo>
                  <a:cubicBezTo>
                    <a:pt x="213786" y="20637"/>
                    <a:pt x="300570" y="41275"/>
                    <a:pt x="279403" y="57150"/>
                  </a:cubicBezTo>
                  <a:cubicBezTo>
                    <a:pt x="258236" y="73025"/>
                    <a:pt x="1061" y="79375"/>
                    <a:pt x="3" y="95250"/>
                  </a:cubicBezTo>
                  <a:cubicBezTo>
                    <a:pt x="-1055" y="111125"/>
                    <a:pt x="271995" y="133350"/>
                    <a:pt x="273053" y="152400"/>
                  </a:cubicBezTo>
                  <a:cubicBezTo>
                    <a:pt x="274111" y="171450"/>
                    <a:pt x="8470" y="192617"/>
                    <a:pt x="6353" y="209550"/>
                  </a:cubicBezTo>
                  <a:cubicBezTo>
                    <a:pt x="4236" y="226483"/>
                    <a:pt x="261411" y="240242"/>
                    <a:pt x="260353" y="254000"/>
                  </a:cubicBezTo>
                  <a:cubicBezTo>
                    <a:pt x="259295" y="267758"/>
                    <a:pt x="3" y="279400"/>
                    <a:pt x="3" y="292100"/>
                  </a:cubicBezTo>
                  <a:cubicBezTo>
                    <a:pt x="3" y="304800"/>
                    <a:pt x="258236" y="314325"/>
                    <a:pt x="260353" y="330200"/>
                  </a:cubicBezTo>
                  <a:cubicBezTo>
                    <a:pt x="262470" y="346075"/>
                    <a:pt x="33870" y="371475"/>
                    <a:pt x="12703" y="387350"/>
                  </a:cubicBezTo>
                  <a:cubicBezTo>
                    <a:pt x="-8464" y="403225"/>
                    <a:pt x="62444" y="414337"/>
                    <a:pt x="133353" y="42545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Oval 82"/>
          <p:cNvSpPr>
            <a:spLocks noChangeAspect="1"/>
          </p:cNvSpPr>
          <p:nvPr/>
        </p:nvSpPr>
        <p:spPr bwMode="auto">
          <a:xfrm>
            <a:off x="6996086" y="4091231"/>
            <a:ext cx="450393" cy="450393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en-US" sz="1000" dirty="0"/>
              <a:t>Mixing</a:t>
            </a:r>
          </a:p>
        </p:txBody>
      </p:sp>
      <p:cxnSp>
        <p:nvCxnSpPr>
          <p:cNvPr id="84" name="Elbow Connector 83"/>
          <p:cNvCxnSpPr>
            <a:stCxn id="78" idx="4"/>
            <a:endCxn id="83" idx="2"/>
          </p:cNvCxnSpPr>
          <p:nvPr/>
        </p:nvCxnSpPr>
        <p:spPr bwMode="auto">
          <a:xfrm rot="16200000" flipH="1">
            <a:off x="6327477" y="3647818"/>
            <a:ext cx="808213" cy="529006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Elbow Connector 84"/>
          <p:cNvCxnSpPr>
            <a:stCxn id="81" idx="4"/>
            <a:endCxn id="83" idx="6"/>
          </p:cNvCxnSpPr>
          <p:nvPr/>
        </p:nvCxnSpPr>
        <p:spPr bwMode="auto">
          <a:xfrm rot="5400000">
            <a:off x="7207558" y="3747137"/>
            <a:ext cx="808213" cy="330369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Elbow Connector 85"/>
          <p:cNvCxnSpPr>
            <a:stCxn id="83" idx="4"/>
            <a:endCxn id="87" idx="1"/>
          </p:cNvCxnSpPr>
          <p:nvPr/>
        </p:nvCxnSpPr>
        <p:spPr bwMode="auto">
          <a:xfrm rot="16200000" flipH="1">
            <a:off x="7272665" y="4490242"/>
            <a:ext cx="295617" cy="398380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7" name="Rectangle 86"/>
          <p:cNvSpPr/>
          <p:nvPr/>
        </p:nvSpPr>
        <p:spPr bwMode="auto">
          <a:xfrm>
            <a:off x="7619663" y="4541622"/>
            <a:ext cx="668963" cy="591235"/>
          </a:xfrm>
          <a:prstGeom prst="rect">
            <a:avLst/>
          </a:prstGeom>
          <a:solidFill>
            <a:srgbClr val="EEECFE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en-US" sz="1000" dirty="0"/>
              <a:t>Sampling</a:t>
            </a:r>
          </a:p>
        </p:txBody>
      </p:sp>
      <p:cxnSp>
        <p:nvCxnSpPr>
          <p:cNvPr id="88" name="Elbow Connector 87"/>
          <p:cNvCxnSpPr>
            <a:endCxn id="83" idx="1"/>
          </p:cNvCxnSpPr>
          <p:nvPr/>
        </p:nvCxnSpPr>
        <p:spPr bwMode="auto">
          <a:xfrm rot="16200000" flipH="1">
            <a:off x="6594747" y="3689891"/>
            <a:ext cx="643441" cy="291154"/>
          </a:xfrm>
          <a:prstGeom prst="bentConnector3">
            <a:avLst>
              <a:gd name="adj1" fmla="val 99638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" name="TextBox 88"/>
          <p:cNvSpPr txBox="1"/>
          <p:nvPr/>
        </p:nvSpPr>
        <p:spPr>
          <a:xfrm>
            <a:off x="6573486" y="2852642"/>
            <a:ext cx="1745985" cy="238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Entropy sources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6916467" y="3104398"/>
                <a:ext cx="450393" cy="357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467" y="3104398"/>
                <a:ext cx="450393" cy="35724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Straight Arrow Connector 90"/>
          <p:cNvCxnSpPr>
            <a:stCxn id="87" idx="3"/>
            <a:endCxn id="75" idx="1"/>
          </p:cNvCxnSpPr>
          <p:nvPr/>
        </p:nvCxnSpPr>
        <p:spPr bwMode="auto">
          <a:xfrm>
            <a:off x="8288626" y="4837240"/>
            <a:ext cx="60626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75" idx="3"/>
            <a:endCxn id="76" idx="1"/>
          </p:cNvCxnSpPr>
          <p:nvPr/>
        </p:nvCxnSpPr>
        <p:spPr bwMode="auto">
          <a:xfrm>
            <a:off x="9805553" y="4837240"/>
            <a:ext cx="28292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/>
          <p:cNvCxnSpPr>
            <a:stCxn id="76" idx="3"/>
          </p:cNvCxnSpPr>
          <p:nvPr/>
        </p:nvCxnSpPr>
        <p:spPr bwMode="auto">
          <a:xfrm>
            <a:off x="10930629" y="4837240"/>
            <a:ext cx="6626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4" name="Rectangle 93"/>
          <p:cNvSpPr/>
          <p:nvPr/>
        </p:nvSpPr>
        <p:spPr bwMode="auto">
          <a:xfrm>
            <a:off x="8982997" y="3262379"/>
            <a:ext cx="731374" cy="5912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en-US" sz="1000" dirty="0"/>
              <a:t>Health</a:t>
            </a:r>
            <a:br>
              <a:rPr lang="en-US" sz="1000" dirty="0"/>
            </a:br>
            <a:r>
              <a:rPr lang="en-US" sz="1000" dirty="0"/>
              <a:t>tests</a:t>
            </a:r>
          </a:p>
        </p:txBody>
      </p:sp>
      <p:cxnSp>
        <p:nvCxnSpPr>
          <p:cNvPr id="95" name="Elbow Connector 94"/>
          <p:cNvCxnSpPr>
            <a:stCxn id="97" idx="0"/>
            <a:endCxn id="94" idx="1"/>
          </p:cNvCxnSpPr>
          <p:nvPr/>
        </p:nvCxnSpPr>
        <p:spPr bwMode="auto">
          <a:xfrm rot="5400000" flipH="1" flipV="1">
            <a:off x="8088785" y="3943028"/>
            <a:ext cx="1279243" cy="509182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" name="Rectangle 95"/>
          <p:cNvSpPr/>
          <p:nvPr/>
        </p:nvSpPr>
        <p:spPr bwMode="auto">
          <a:xfrm>
            <a:off x="8578580" y="4837241"/>
            <a:ext cx="123922" cy="76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 bwMode="auto">
          <a:xfrm>
            <a:off x="8395393" y="4837241"/>
            <a:ext cx="156844" cy="1164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8" name="Rectangle 97"/>
          <p:cNvSpPr/>
          <p:nvPr/>
        </p:nvSpPr>
        <p:spPr bwMode="auto">
          <a:xfrm>
            <a:off x="10154482" y="3912321"/>
            <a:ext cx="710146" cy="3592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en-US" sz="1000" b="1" dirty="0"/>
              <a:t>Secret</a:t>
            </a:r>
          </a:p>
          <a:p>
            <a:pPr algn="ctr"/>
            <a:r>
              <a:rPr lang="en-US" sz="1000" b="1" dirty="0"/>
              <a:t>state</a:t>
            </a:r>
          </a:p>
        </p:txBody>
      </p:sp>
      <p:cxnSp>
        <p:nvCxnSpPr>
          <p:cNvPr id="99" name="Elbow Connector 98"/>
          <p:cNvCxnSpPr>
            <a:stCxn id="76" idx="3"/>
            <a:endCxn id="98" idx="0"/>
          </p:cNvCxnSpPr>
          <p:nvPr/>
        </p:nvCxnSpPr>
        <p:spPr bwMode="auto">
          <a:xfrm flipH="1" flipV="1">
            <a:off x="10509555" y="3912321"/>
            <a:ext cx="421074" cy="924919"/>
          </a:xfrm>
          <a:prstGeom prst="bentConnector4">
            <a:avLst>
              <a:gd name="adj1" fmla="val -38778"/>
              <a:gd name="adj2" fmla="val 124716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Arrow Connector 99"/>
          <p:cNvCxnSpPr>
            <a:stCxn id="98" idx="2"/>
            <a:endCxn id="76" idx="0"/>
          </p:cNvCxnSpPr>
          <p:nvPr/>
        </p:nvCxnSpPr>
        <p:spPr bwMode="auto">
          <a:xfrm>
            <a:off x="10509555" y="4271549"/>
            <a:ext cx="1" cy="2700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6593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generators – security properties and threats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23391" y="1143000"/>
                <a:ext cx="5057333" cy="5243992"/>
              </a:xfrm>
              <a:ln>
                <a:noFill/>
                <a:prstDash val="solid"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600" b="1" dirty="0"/>
                  <a:t>TRNG:</a:t>
                </a:r>
                <a:r>
                  <a:rPr lang="nb-NO" sz="1600" dirty="0"/>
                  <a:t> provide enough entropy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600" b="1" dirty="0"/>
                  <a:t>PRNG:</a:t>
                </a:r>
                <a:r>
                  <a:rPr lang="nb-NO" sz="1600" dirty="0"/>
                  <a:t> output cryptographically </a:t>
                </a:r>
                <a:br>
                  <a:rPr lang="nb-NO" sz="1600" dirty="0"/>
                </a:br>
                <a:r>
                  <a:rPr lang="nb-NO" sz="1600" dirty="0"/>
                  <a:t>indisintuishable from random</a:t>
                </a: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Prediction resistance: </a:t>
                </a:r>
                <a:r>
                  <a:rPr lang="en-US" sz="1600" dirty="0"/>
                  <a:t>adversary who compromises state at time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/>
                  <a:t> can't distinguish output at time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Solution: reseed with fresh entropy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Backtracking resistance: </a:t>
                </a:r>
                <a:r>
                  <a:rPr lang="en-US" sz="1600" dirty="0"/>
                  <a:t>adversary who compromises state at time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/>
                  <a:t> can't distinguish output at time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Solution: overwrite state with (parts) of PRNG output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3391" y="1143000"/>
                <a:ext cx="5057333" cy="5243992"/>
              </a:xfrm>
              <a:blipFill rotWithShape="0">
                <a:blip r:embed="rId3"/>
                <a:stretch>
                  <a:fillRect l="-482"/>
                </a:stretch>
              </a:blipFill>
              <a:ln>
                <a:noFill/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 bwMode="auto">
          <a:xfrm>
            <a:off x="6010800" y="2725782"/>
            <a:ext cx="2691701" cy="2574231"/>
          </a:xfrm>
          <a:prstGeom prst="rect">
            <a:avLst/>
          </a:prstGeom>
          <a:solidFill>
            <a:srgbClr val="FFEBEB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200" b="1" dirty="0"/>
              <a:t>TRNG</a:t>
            </a:r>
            <a:endParaRPr lang="en-US" sz="1050" b="1" dirty="0"/>
          </a:p>
        </p:txBody>
      </p:sp>
      <p:sp>
        <p:nvSpPr>
          <p:cNvPr id="59" name="Rectangle 58"/>
          <p:cNvSpPr/>
          <p:nvPr/>
        </p:nvSpPr>
        <p:spPr bwMode="auto">
          <a:xfrm>
            <a:off x="5759339" y="2443842"/>
            <a:ext cx="5463831" cy="3048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t"/>
          <a:lstStyle/>
          <a:p>
            <a:pPr algn="r"/>
            <a:r>
              <a:rPr lang="en-US" sz="1600" b="1" dirty="0"/>
              <a:t>RNG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8894888" y="4541622"/>
            <a:ext cx="910666" cy="591236"/>
          </a:xfrm>
          <a:prstGeom prst="rect">
            <a:avLst/>
          </a:prstGeom>
          <a:solidFill>
            <a:srgbClr val="EEECFE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en-US" sz="1000" dirty="0"/>
              <a:t>Conditioning</a:t>
            </a:r>
          </a:p>
          <a:p>
            <a:pPr algn="ctr"/>
            <a:r>
              <a:rPr lang="en-US" sz="800" dirty="0"/>
              <a:t>(post-processing)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0088482" y="4541622"/>
            <a:ext cx="842147" cy="591236"/>
          </a:xfrm>
          <a:prstGeom prst="rect">
            <a:avLst/>
          </a:prstGeom>
          <a:solidFill>
            <a:srgbClr val="EEECFE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en-US" sz="1000" b="1" dirty="0"/>
              <a:t>PRNG</a:t>
            </a: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6241883" y="3057822"/>
            <a:ext cx="450393" cy="450393"/>
            <a:chOff x="3796336" y="2698849"/>
            <a:chExt cx="685800" cy="685800"/>
          </a:xfrm>
        </p:grpSpPr>
        <p:sp>
          <p:nvSpPr>
            <p:cNvPr id="6" name="Oval 5"/>
            <p:cNvSpPr>
              <a:spLocks noChangeAspect="1"/>
            </p:cNvSpPr>
            <p:nvPr/>
          </p:nvSpPr>
          <p:spPr bwMode="auto">
            <a:xfrm>
              <a:off x="3796336" y="2698849"/>
              <a:ext cx="685800" cy="6858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3997927" y="2829024"/>
              <a:ext cx="282624" cy="425449"/>
            </a:xfrm>
            <a:custGeom>
              <a:avLst/>
              <a:gdLst>
                <a:gd name="connsiteX0" fmla="*/ 127003 w 282625"/>
                <a:gd name="connsiteY0" fmla="*/ 0 h 425450"/>
                <a:gd name="connsiteX1" fmla="*/ 279403 w 282625"/>
                <a:gd name="connsiteY1" fmla="*/ 57150 h 425450"/>
                <a:gd name="connsiteX2" fmla="*/ 3 w 282625"/>
                <a:gd name="connsiteY2" fmla="*/ 95250 h 425450"/>
                <a:gd name="connsiteX3" fmla="*/ 273053 w 282625"/>
                <a:gd name="connsiteY3" fmla="*/ 152400 h 425450"/>
                <a:gd name="connsiteX4" fmla="*/ 6353 w 282625"/>
                <a:gd name="connsiteY4" fmla="*/ 209550 h 425450"/>
                <a:gd name="connsiteX5" fmla="*/ 260353 w 282625"/>
                <a:gd name="connsiteY5" fmla="*/ 254000 h 425450"/>
                <a:gd name="connsiteX6" fmla="*/ 3 w 282625"/>
                <a:gd name="connsiteY6" fmla="*/ 292100 h 425450"/>
                <a:gd name="connsiteX7" fmla="*/ 260353 w 282625"/>
                <a:gd name="connsiteY7" fmla="*/ 330200 h 425450"/>
                <a:gd name="connsiteX8" fmla="*/ 12703 w 282625"/>
                <a:gd name="connsiteY8" fmla="*/ 387350 h 425450"/>
                <a:gd name="connsiteX9" fmla="*/ 133353 w 282625"/>
                <a:gd name="connsiteY9" fmla="*/ 425450 h 42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625" h="425450">
                  <a:moveTo>
                    <a:pt x="127003" y="0"/>
                  </a:moveTo>
                  <a:cubicBezTo>
                    <a:pt x="213786" y="20637"/>
                    <a:pt x="300570" y="41275"/>
                    <a:pt x="279403" y="57150"/>
                  </a:cubicBezTo>
                  <a:cubicBezTo>
                    <a:pt x="258236" y="73025"/>
                    <a:pt x="1061" y="79375"/>
                    <a:pt x="3" y="95250"/>
                  </a:cubicBezTo>
                  <a:cubicBezTo>
                    <a:pt x="-1055" y="111125"/>
                    <a:pt x="271995" y="133350"/>
                    <a:pt x="273053" y="152400"/>
                  </a:cubicBezTo>
                  <a:cubicBezTo>
                    <a:pt x="274111" y="171450"/>
                    <a:pt x="8470" y="192617"/>
                    <a:pt x="6353" y="209550"/>
                  </a:cubicBezTo>
                  <a:cubicBezTo>
                    <a:pt x="4236" y="226483"/>
                    <a:pt x="261411" y="240242"/>
                    <a:pt x="260353" y="254000"/>
                  </a:cubicBezTo>
                  <a:cubicBezTo>
                    <a:pt x="259295" y="267758"/>
                    <a:pt x="3" y="279400"/>
                    <a:pt x="3" y="292100"/>
                  </a:cubicBezTo>
                  <a:cubicBezTo>
                    <a:pt x="3" y="304800"/>
                    <a:pt x="258236" y="314325"/>
                    <a:pt x="260353" y="330200"/>
                  </a:cubicBezTo>
                  <a:cubicBezTo>
                    <a:pt x="262470" y="346075"/>
                    <a:pt x="33870" y="371475"/>
                    <a:pt x="12703" y="387350"/>
                  </a:cubicBezTo>
                  <a:cubicBezTo>
                    <a:pt x="-8464" y="403225"/>
                    <a:pt x="62444" y="414337"/>
                    <a:pt x="133353" y="42545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7551651" y="3057822"/>
            <a:ext cx="450393" cy="450393"/>
            <a:chOff x="3532258" y="2698849"/>
            <a:chExt cx="685800" cy="685800"/>
          </a:xfrm>
        </p:grpSpPr>
        <p:sp>
          <p:nvSpPr>
            <p:cNvPr id="15" name="Oval 14"/>
            <p:cNvSpPr>
              <a:spLocks noChangeAspect="1"/>
            </p:cNvSpPr>
            <p:nvPr/>
          </p:nvSpPr>
          <p:spPr bwMode="auto">
            <a:xfrm>
              <a:off x="3532258" y="2698849"/>
              <a:ext cx="685800" cy="6858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3733844" y="2829024"/>
              <a:ext cx="282624" cy="425449"/>
            </a:xfrm>
            <a:custGeom>
              <a:avLst/>
              <a:gdLst>
                <a:gd name="connsiteX0" fmla="*/ 127003 w 282625"/>
                <a:gd name="connsiteY0" fmla="*/ 0 h 425450"/>
                <a:gd name="connsiteX1" fmla="*/ 279403 w 282625"/>
                <a:gd name="connsiteY1" fmla="*/ 57150 h 425450"/>
                <a:gd name="connsiteX2" fmla="*/ 3 w 282625"/>
                <a:gd name="connsiteY2" fmla="*/ 95250 h 425450"/>
                <a:gd name="connsiteX3" fmla="*/ 273053 w 282625"/>
                <a:gd name="connsiteY3" fmla="*/ 152400 h 425450"/>
                <a:gd name="connsiteX4" fmla="*/ 6353 w 282625"/>
                <a:gd name="connsiteY4" fmla="*/ 209550 h 425450"/>
                <a:gd name="connsiteX5" fmla="*/ 260353 w 282625"/>
                <a:gd name="connsiteY5" fmla="*/ 254000 h 425450"/>
                <a:gd name="connsiteX6" fmla="*/ 3 w 282625"/>
                <a:gd name="connsiteY6" fmla="*/ 292100 h 425450"/>
                <a:gd name="connsiteX7" fmla="*/ 260353 w 282625"/>
                <a:gd name="connsiteY7" fmla="*/ 330200 h 425450"/>
                <a:gd name="connsiteX8" fmla="*/ 12703 w 282625"/>
                <a:gd name="connsiteY8" fmla="*/ 387350 h 425450"/>
                <a:gd name="connsiteX9" fmla="*/ 133353 w 282625"/>
                <a:gd name="connsiteY9" fmla="*/ 425450 h 42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625" h="425450">
                  <a:moveTo>
                    <a:pt x="127003" y="0"/>
                  </a:moveTo>
                  <a:cubicBezTo>
                    <a:pt x="213786" y="20637"/>
                    <a:pt x="300570" y="41275"/>
                    <a:pt x="279403" y="57150"/>
                  </a:cubicBezTo>
                  <a:cubicBezTo>
                    <a:pt x="258236" y="73025"/>
                    <a:pt x="1061" y="79375"/>
                    <a:pt x="3" y="95250"/>
                  </a:cubicBezTo>
                  <a:cubicBezTo>
                    <a:pt x="-1055" y="111125"/>
                    <a:pt x="271995" y="133350"/>
                    <a:pt x="273053" y="152400"/>
                  </a:cubicBezTo>
                  <a:cubicBezTo>
                    <a:pt x="274111" y="171450"/>
                    <a:pt x="8470" y="192617"/>
                    <a:pt x="6353" y="209550"/>
                  </a:cubicBezTo>
                  <a:cubicBezTo>
                    <a:pt x="4236" y="226483"/>
                    <a:pt x="261411" y="240242"/>
                    <a:pt x="260353" y="254000"/>
                  </a:cubicBezTo>
                  <a:cubicBezTo>
                    <a:pt x="259295" y="267758"/>
                    <a:pt x="3" y="279400"/>
                    <a:pt x="3" y="292100"/>
                  </a:cubicBezTo>
                  <a:cubicBezTo>
                    <a:pt x="3" y="304800"/>
                    <a:pt x="258236" y="314325"/>
                    <a:pt x="260353" y="330200"/>
                  </a:cubicBezTo>
                  <a:cubicBezTo>
                    <a:pt x="262470" y="346075"/>
                    <a:pt x="33870" y="371475"/>
                    <a:pt x="12703" y="387350"/>
                  </a:cubicBezTo>
                  <a:cubicBezTo>
                    <a:pt x="-8464" y="403225"/>
                    <a:pt x="62444" y="414337"/>
                    <a:pt x="133353" y="42545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Oval 17"/>
          <p:cNvSpPr>
            <a:spLocks noChangeAspect="1"/>
          </p:cNvSpPr>
          <p:nvPr/>
        </p:nvSpPr>
        <p:spPr bwMode="auto">
          <a:xfrm>
            <a:off x="6996086" y="4091231"/>
            <a:ext cx="450393" cy="450393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en-US" sz="1000" dirty="0"/>
              <a:t>Mixing</a:t>
            </a:r>
          </a:p>
        </p:txBody>
      </p:sp>
      <p:cxnSp>
        <p:nvCxnSpPr>
          <p:cNvPr id="20" name="Elbow Connector 19"/>
          <p:cNvCxnSpPr>
            <a:stCxn id="6" idx="4"/>
            <a:endCxn id="18" idx="2"/>
          </p:cNvCxnSpPr>
          <p:nvPr/>
        </p:nvCxnSpPr>
        <p:spPr bwMode="auto">
          <a:xfrm rot="16200000" flipH="1">
            <a:off x="6327477" y="3647818"/>
            <a:ext cx="808213" cy="529006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Elbow Connector 21"/>
          <p:cNvCxnSpPr>
            <a:stCxn id="15" idx="4"/>
            <a:endCxn id="18" idx="6"/>
          </p:cNvCxnSpPr>
          <p:nvPr/>
        </p:nvCxnSpPr>
        <p:spPr bwMode="auto">
          <a:xfrm rot="5400000">
            <a:off x="7207558" y="3747137"/>
            <a:ext cx="808213" cy="330369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Elbow Connector 37"/>
          <p:cNvCxnSpPr>
            <a:stCxn id="18" idx="4"/>
            <a:endCxn id="41" idx="1"/>
          </p:cNvCxnSpPr>
          <p:nvPr/>
        </p:nvCxnSpPr>
        <p:spPr bwMode="auto">
          <a:xfrm rot="16200000" flipH="1">
            <a:off x="7272665" y="4490242"/>
            <a:ext cx="295617" cy="398380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Rectangle 40"/>
          <p:cNvSpPr/>
          <p:nvPr/>
        </p:nvSpPr>
        <p:spPr bwMode="auto">
          <a:xfrm>
            <a:off x="7619663" y="4541622"/>
            <a:ext cx="668963" cy="591235"/>
          </a:xfrm>
          <a:prstGeom prst="rect">
            <a:avLst/>
          </a:prstGeom>
          <a:solidFill>
            <a:srgbClr val="EEECFE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en-US" sz="1000" dirty="0"/>
              <a:t>Sampling</a:t>
            </a:r>
          </a:p>
        </p:txBody>
      </p:sp>
      <p:cxnSp>
        <p:nvCxnSpPr>
          <p:cNvPr id="47" name="Elbow Connector 46"/>
          <p:cNvCxnSpPr>
            <a:endCxn id="18" idx="1"/>
          </p:cNvCxnSpPr>
          <p:nvPr/>
        </p:nvCxnSpPr>
        <p:spPr bwMode="auto">
          <a:xfrm rot="16200000" flipH="1">
            <a:off x="6594747" y="3689891"/>
            <a:ext cx="643441" cy="291154"/>
          </a:xfrm>
          <a:prstGeom prst="bentConnector3">
            <a:avLst>
              <a:gd name="adj1" fmla="val 99638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TextBox 53"/>
          <p:cNvSpPr txBox="1"/>
          <p:nvPr/>
        </p:nvSpPr>
        <p:spPr>
          <a:xfrm>
            <a:off x="6573486" y="2852642"/>
            <a:ext cx="1745985" cy="238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Entropy sources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916467" y="3104398"/>
                <a:ext cx="450393" cy="357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467" y="3104398"/>
                <a:ext cx="450393" cy="35724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41" idx="3"/>
            <a:endCxn id="3" idx="1"/>
          </p:cNvCxnSpPr>
          <p:nvPr/>
        </p:nvCxnSpPr>
        <p:spPr bwMode="auto">
          <a:xfrm>
            <a:off x="8288626" y="4837240"/>
            <a:ext cx="60626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3" idx="3"/>
            <a:endCxn id="7" idx="1"/>
          </p:cNvCxnSpPr>
          <p:nvPr/>
        </p:nvCxnSpPr>
        <p:spPr bwMode="auto">
          <a:xfrm>
            <a:off x="9805553" y="4837240"/>
            <a:ext cx="28292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7" idx="3"/>
          </p:cNvCxnSpPr>
          <p:nvPr/>
        </p:nvCxnSpPr>
        <p:spPr bwMode="auto">
          <a:xfrm>
            <a:off x="10930629" y="4837240"/>
            <a:ext cx="6626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" name="Rectangle 71"/>
          <p:cNvSpPr/>
          <p:nvPr/>
        </p:nvSpPr>
        <p:spPr bwMode="auto">
          <a:xfrm>
            <a:off x="8982997" y="3262379"/>
            <a:ext cx="731374" cy="5912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en-US" sz="1000" dirty="0"/>
              <a:t>Health</a:t>
            </a:r>
            <a:br>
              <a:rPr lang="en-US" sz="1000" dirty="0"/>
            </a:br>
            <a:r>
              <a:rPr lang="en-US" sz="1000" dirty="0"/>
              <a:t>tests</a:t>
            </a:r>
          </a:p>
        </p:txBody>
      </p:sp>
      <p:cxnSp>
        <p:nvCxnSpPr>
          <p:cNvPr id="73" name="Elbow Connector 72"/>
          <p:cNvCxnSpPr>
            <a:stCxn id="2078" idx="0"/>
            <a:endCxn id="72" idx="1"/>
          </p:cNvCxnSpPr>
          <p:nvPr/>
        </p:nvCxnSpPr>
        <p:spPr bwMode="auto">
          <a:xfrm rot="5400000" flipH="1" flipV="1">
            <a:off x="8088785" y="3943028"/>
            <a:ext cx="1279243" cy="509182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68" name="Rectangle 2067"/>
          <p:cNvSpPr/>
          <p:nvPr/>
        </p:nvSpPr>
        <p:spPr bwMode="auto">
          <a:xfrm>
            <a:off x="8578580" y="4837241"/>
            <a:ext cx="123922" cy="76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78" name="Rectangle 2077"/>
          <p:cNvSpPr/>
          <p:nvPr/>
        </p:nvSpPr>
        <p:spPr bwMode="auto">
          <a:xfrm>
            <a:off x="8395393" y="4837241"/>
            <a:ext cx="156844" cy="1164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 bwMode="auto">
          <a:xfrm>
            <a:off x="10154482" y="3912321"/>
            <a:ext cx="710146" cy="3592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rtlCol="0" anchor="ctr"/>
          <a:lstStyle/>
          <a:p>
            <a:pPr algn="ctr"/>
            <a:r>
              <a:rPr lang="en-US" sz="1000" b="1" dirty="0"/>
              <a:t>Secret</a:t>
            </a:r>
          </a:p>
          <a:p>
            <a:pPr algn="ctr"/>
            <a:r>
              <a:rPr lang="en-US" sz="1000" b="1" dirty="0"/>
              <a:t>state</a:t>
            </a:r>
          </a:p>
        </p:txBody>
      </p:sp>
      <p:cxnSp>
        <p:nvCxnSpPr>
          <p:cNvPr id="34" name="Elbow Connector 33"/>
          <p:cNvCxnSpPr>
            <a:stCxn id="7" idx="3"/>
            <a:endCxn id="33" idx="0"/>
          </p:cNvCxnSpPr>
          <p:nvPr/>
        </p:nvCxnSpPr>
        <p:spPr bwMode="auto">
          <a:xfrm flipH="1" flipV="1">
            <a:off x="10509555" y="3912321"/>
            <a:ext cx="421074" cy="924919"/>
          </a:xfrm>
          <a:prstGeom prst="bentConnector4">
            <a:avLst>
              <a:gd name="adj1" fmla="val -38778"/>
              <a:gd name="adj2" fmla="val 124716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33" idx="2"/>
            <a:endCxn id="7" idx="0"/>
          </p:cNvCxnSpPr>
          <p:nvPr/>
        </p:nvCxnSpPr>
        <p:spPr bwMode="auto">
          <a:xfrm>
            <a:off x="10509555" y="4271549"/>
            <a:ext cx="1" cy="2700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7902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derivation functions (KDF)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Applications typically need many keys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Traffic encryption keys (send + receive)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Traffic MAC keys (send + receive)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Data storage keys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… 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KDF:</a:t>
            </a:r>
            <a:r>
              <a:rPr lang="en-US" dirty="0"/>
              <a:t> transform a source of keying material into one or more pseudorandom keys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Common paradigm: </a:t>
            </a:r>
            <a:r>
              <a:rPr lang="en-US" b="1" dirty="0"/>
              <a:t>extract-then-expand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Extract: compress high-entropy input key material into short uniform key with high entropy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Expand: expand short key into many using a PRNG 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91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HMAC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3665350" y="2272368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665350" y="2272368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3013605" y="1703833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013605" y="1703833"/>
                <a:ext cx="769763" cy="212786"/>
              </a:xfrm>
              <a:prstGeom prst="rect">
                <a:avLst/>
              </a:prstGeom>
              <a:blipFill>
                <a:blip r:embed="rId3"/>
                <a:stretch>
                  <a:fillRect b="-555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3353470" y="1961634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29" idx="2"/>
            <a:endCxn id="6" idx="5"/>
          </p:cNvCxnSpPr>
          <p:nvPr/>
        </p:nvCxnSpPr>
        <p:spPr bwMode="auto">
          <a:xfrm>
            <a:off x="3160637" y="2588257"/>
            <a:ext cx="623061" cy="29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4259060" y="2588531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4774332" y="2272370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774332" y="2272370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4099405" y="1703833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099405" y="1703833"/>
                <a:ext cx="769765" cy="212784"/>
              </a:xfrm>
              <a:prstGeom prst="rect">
                <a:avLst/>
              </a:prstGeom>
              <a:blipFill>
                <a:blip r:embed="rId5"/>
                <a:stretch>
                  <a:fillRect b="-555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4450861" y="1950045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Aspect="1"/>
            <a:stCxn id="12" idx="2"/>
          </p:cNvCxnSpPr>
          <p:nvPr/>
        </p:nvCxnSpPr>
        <p:spPr bwMode="auto">
          <a:xfrm>
            <a:off x="5368043" y="2588534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rapezoid 5"/>
              <p:cNvSpPr>
                <a:spLocks noChangeAspect="1"/>
              </p:cNvSpPr>
              <p:nvPr/>
            </p:nvSpPr>
            <p:spPr bwMode="auto">
              <a:xfrm rot="5400000">
                <a:off x="7543459" y="227236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7543459" y="227236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>
                <a:spLocks noChangeAspect="1"/>
              </p:cNvSpPr>
              <p:nvPr/>
            </p:nvSpPr>
            <p:spPr bwMode="auto">
              <a:xfrm flipH="1">
                <a:off x="6846101" y="1707643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846101" y="1707643"/>
                <a:ext cx="769765" cy="212784"/>
              </a:xfrm>
              <a:prstGeom prst="rect">
                <a:avLst/>
              </a:prstGeom>
              <a:blipFill>
                <a:blip r:embed="rId7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Elbow Connector 17"/>
          <p:cNvCxnSpPr>
            <a:cxnSpLocks noChangeAspect="1"/>
            <a:stCxn id="17" idx="2"/>
            <a:endCxn id="16" idx="6"/>
          </p:cNvCxnSpPr>
          <p:nvPr/>
        </p:nvCxnSpPr>
        <p:spPr bwMode="auto">
          <a:xfrm rot="16200000" flipH="1">
            <a:off x="7210677" y="1940732"/>
            <a:ext cx="471107" cy="430495"/>
          </a:xfrm>
          <a:prstGeom prst="bentConnector3">
            <a:avLst>
              <a:gd name="adj1" fmla="val 9965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cxnSpLocks noChangeAspect="1"/>
            <a:endCxn id="16" idx="5"/>
          </p:cNvCxnSpPr>
          <p:nvPr/>
        </p:nvCxnSpPr>
        <p:spPr bwMode="auto">
          <a:xfrm>
            <a:off x="7022423" y="2588548"/>
            <a:ext cx="63938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347895" y="2391533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895" y="2391533"/>
                <a:ext cx="347851" cy="369332"/>
              </a:xfrm>
              <a:prstGeom prst="rect">
                <a:avLst/>
              </a:prstGeom>
              <a:blipFill>
                <a:blip r:embed="rId8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rapezoid 5"/>
              <p:cNvSpPr>
                <a:spLocks noChangeAspect="1"/>
              </p:cNvSpPr>
              <p:nvPr/>
            </p:nvSpPr>
            <p:spPr bwMode="auto">
              <a:xfrm rot="5400000">
                <a:off x="9130273" y="376280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130273" y="376280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cxnSpLocks noChangeAspect="1"/>
            <a:stCxn id="16" idx="2"/>
            <a:endCxn id="49" idx="0"/>
          </p:cNvCxnSpPr>
          <p:nvPr/>
        </p:nvCxnSpPr>
        <p:spPr bwMode="auto">
          <a:xfrm rot="16200000" flipH="1">
            <a:off x="8193869" y="2531833"/>
            <a:ext cx="612840" cy="726238"/>
          </a:xfrm>
          <a:prstGeom prst="bentConnector3">
            <a:avLst>
              <a:gd name="adj1" fmla="val 26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 flipH="1">
                <a:off x="8478526" y="3201372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8526" y="3201372"/>
                <a:ext cx="769765" cy="212784"/>
              </a:xfrm>
              <a:prstGeom prst="rect">
                <a:avLst/>
              </a:prstGeom>
              <a:blipFill>
                <a:blip r:embed="rId10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Elbow Connector 52"/>
          <p:cNvCxnSpPr>
            <a:cxnSpLocks noChangeAspect="1"/>
            <a:stCxn id="49" idx="2"/>
            <a:endCxn id="40" idx="6"/>
          </p:cNvCxnSpPr>
          <p:nvPr/>
        </p:nvCxnSpPr>
        <p:spPr bwMode="auto">
          <a:xfrm rot="16200000" flipH="1">
            <a:off x="8821943" y="3455621"/>
            <a:ext cx="467815" cy="384884"/>
          </a:xfrm>
          <a:prstGeom prst="bentConnector3">
            <a:avLst>
              <a:gd name="adj1" fmla="val 10002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cxnSpLocks noChangeAspect="1"/>
            <a:stCxn id="38" idx="2"/>
            <a:endCxn id="40" idx="5"/>
          </p:cNvCxnSpPr>
          <p:nvPr/>
        </p:nvCxnSpPr>
        <p:spPr bwMode="auto">
          <a:xfrm>
            <a:off x="8551817" y="4078968"/>
            <a:ext cx="69680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cxnSpLocks noChangeAspect="1"/>
            <a:stCxn id="40" idx="2"/>
          </p:cNvCxnSpPr>
          <p:nvPr/>
        </p:nvCxnSpPr>
        <p:spPr bwMode="auto">
          <a:xfrm>
            <a:off x="9723984" y="4078969"/>
            <a:ext cx="5110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rapezoid 5"/>
              <p:cNvSpPr>
                <a:spLocks noChangeAspect="1"/>
              </p:cNvSpPr>
              <p:nvPr/>
            </p:nvSpPr>
            <p:spPr bwMode="auto">
              <a:xfrm rot="5400000">
                <a:off x="2566927" y="2272094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566927" y="2272094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>
            <a:cxnSpLocks noChangeAspect="1"/>
            <a:stCxn id="33" idx="1"/>
            <a:endCxn id="29" idx="5"/>
          </p:cNvCxnSpPr>
          <p:nvPr/>
        </p:nvCxnSpPr>
        <p:spPr bwMode="auto">
          <a:xfrm>
            <a:off x="2165621" y="2588257"/>
            <a:ext cx="51965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>
                <a:spLocks noChangeAspect="1"/>
              </p:cNvSpPr>
              <p:nvPr/>
            </p:nvSpPr>
            <p:spPr bwMode="auto">
              <a:xfrm flipH="1">
                <a:off x="1927803" y="1703831"/>
                <a:ext cx="769763" cy="2127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927803" y="1703831"/>
                <a:ext cx="769763" cy="212786"/>
              </a:xfrm>
              <a:prstGeom prst="rect">
                <a:avLst/>
              </a:prstGeom>
              <a:blipFill>
                <a:blip r:embed="rId12"/>
                <a:stretch>
                  <a:fillRect b="-5405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Elbow Connector 45"/>
          <p:cNvCxnSpPr>
            <a:cxnSpLocks noChangeAspect="1"/>
          </p:cNvCxnSpPr>
          <p:nvPr/>
        </p:nvCxnSpPr>
        <p:spPr bwMode="auto">
          <a:xfrm rot="16200000" flipH="1">
            <a:off x="2252237" y="1961635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>
                <a:spLocks noChangeAspect="1"/>
              </p:cNvSpPr>
              <p:nvPr/>
            </p:nvSpPr>
            <p:spPr bwMode="auto">
              <a:xfrm flipH="1">
                <a:off x="1468475" y="2500406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68475" y="2500406"/>
                <a:ext cx="697146" cy="175702"/>
              </a:xfrm>
              <a:prstGeom prst="rect">
                <a:avLst/>
              </a:prstGeom>
              <a:blipFill>
                <a:blip r:embed="rId13"/>
                <a:stretch>
                  <a:fillRect b="-9677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rapezoid 5"/>
              <p:cNvSpPr>
                <a:spLocks noChangeAspect="1"/>
              </p:cNvSpPr>
              <p:nvPr/>
            </p:nvSpPr>
            <p:spPr bwMode="auto">
              <a:xfrm rot="5400000">
                <a:off x="7958107" y="376280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7958107" y="376280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>
            <a:cxnSpLocks noChangeAspect="1"/>
            <a:stCxn id="48" idx="1"/>
            <a:endCxn id="38" idx="5"/>
          </p:cNvCxnSpPr>
          <p:nvPr/>
        </p:nvCxnSpPr>
        <p:spPr bwMode="auto">
          <a:xfrm>
            <a:off x="7556801" y="4078968"/>
            <a:ext cx="51965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 flipH="1">
                <a:off x="7295541" y="3201371"/>
                <a:ext cx="769763" cy="212786"/>
              </a:xfrm>
              <a:prstGeom prst="rect">
                <a:avLst/>
              </a:prstGeom>
              <a:solidFill>
                <a:srgbClr val="E4E4F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95541" y="3201371"/>
                <a:ext cx="769763" cy="212786"/>
              </a:xfrm>
              <a:prstGeom prst="rect">
                <a:avLst/>
              </a:prstGeom>
              <a:blipFill>
                <a:blip r:embed="rId15"/>
                <a:stretch>
                  <a:fillRect b="-5405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Elbow Connector 46"/>
          <p:cNvCxnSpPr>
            <a:cxnSpLocks noChangeAspect="1"/>
            <a:stCxn id="44" idx="2"/>
          </p:cNvCxnSpPr>
          <p:nvPr/>
        </p:nvCxnSpPr>
        <p:spPr bwMode="auto">
          <a:xfrm rot="16200000" flipH="1">
            <a:off x="7642824" y="3451754"/>
            <a:ext cx="468088" cy="392893"/>
          </a:xfrm>
          <a:prstGeom prst="bentConnector3">
            <a:avLst>
              <a:gd name="adj1" fmla="val 99753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 flipH="1">
                <a:off x="6859655" y="3991117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859655" y="3991117"/>
                <a:ext cx="697146" cy="175702"/>
              </a:xfrm>
              <a:prstGeom prst="rect">
                <a:avLst/>
              </a:prstGeom>
              <a:blipFill>
                <a:blip r:embed="rId16"/>
                <a:stretch>
                  <a:fillRect b="-645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0247554" y="3909690"/>
                <a:ext cx="2968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7554" y="3909690"/>
                <a:ext cx="296811" cy="33855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Isosceles Triangle 59"/>
          <p:cNvSpPr/>
          <p:nvPr/>
        </p:nvSpPr>
        <p:spPr bwMode="auto">
          <a:xfrm rot="5400000">
            <a:off x="2681576" y="2327019"/>
            <a:ext cx="128598" cy="120044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1" name="Isosceles Triangle 60"/>
          <p:cNvSpPr/>
          <p:nvPr/>
        </p:nvSpPr>
        <p:spPr bwMode="auto">
          <a:xfrm rot="5400000">
            <a:off x="8071419" y="3817518"/>
            <a:ext cx="128598" cy="120044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847477" y="4937573"/>
                <a:ext cx="5400709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HMAC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opad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m:rPr>
                              <m:lit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m:rPr>
                                  <m:sty m:val="p"/>
                                </m:rPr>
                                <a:rPr lang="nb-NO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ipad</m:t>
                              </m:r>
                              <m:r>
                                <a:rPr lang="nb-NO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7477" y="4937573"/>
                <a:ext cx="5400709" cy="404983"/>
              </a:xfrm>
              <a:prstGeom prst="rect">
                <a:avLst/>
              </a:prstGeom>
              <a:blipFill>
                <a:blip r:embed="rId18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DC182163-3856-4DAD-9D36-D5AE6C8FBF49}"/>
                  </a:ext>
                </a:extLst>
              </p:cNvPr>
              <p:cNvSpPr txBox="1"/>
              <p:nvPr/>
            </p:nvSpPr>
            <p:spPr>
              <a:xfrm>
                <a:off x="8863408" y="2591588"/>
                <a:ext cx="2968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C182163-3856-4DAD-9D36-D5AE6C8FB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3408" y="2591588"/>
                <a:ext cx="296811" cy="338554"/>
              </a:xfrm>
              <a:prstGeom prst="rect">
                <a:avLst/>
              </a:prstGeom>
              <a:blipFill>
                <a:blip r:embed="rId19"/>
                <a:stretch>
                  <a:fillRect r="-163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22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HKDF – HMAC-based KDF</a:t>
            </a:r>
          </a:p>
        </p:txBody>
      </p:sp>
      <p:grpSp>
        <p:nvGrpSpPr>
          <p:cNvPr id="152" name="Group 151"/>
          <p:cNvGrpSpPr/>
          <p:nvPr/>
        </p:nvGrpSpPr>
        <p:grpSpPr>
          <a:xfrm>
            <a:off x="1677565" y="2917371"/>
            <a:ext cx="1078984" cy="2571297"/>
            <a:chOff x="1626765" y="2917371"/>
            <a:chExt cx="1078984" cy="25712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Rectangle 120"/>
                <p:cNvSpPr/>
                <p:nvPr/>
              </p:nvSpPr>
              <p:spPr bwMode="auto">
                <a:xfrm>
                  <a:off x="1626765" y="3396085"/>
                  <a:ext cx="1078984" cy="805543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rPr>
                    <a:t>HMAC</a:t>
                  </a:r>
                  <a14:m>
                    <m:oMath xmlns:m="http://schemas.openxmlformats.org/officeDocument/2006/math">
                      <m:r>
                        <a:rPr lang="nb-NO" b="1" i="1" baseline="-2500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</m:oMath>
                  </a14:m>
                  <a:endParaRPr kumimoji="0" lang="en-US" b="1" i="1" u="none" strike="noStrike" cap="none" normalizeH="0" baseline="-25000" dirty="0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21" name="Rectangle 1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26765" y="3396085"/>
                  <a:ext cx="1078984" cy="805543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3" name="Straight Arrow Connector 122"/>
            <p:cNvCxnSpPr>
              <a:endCxn id="121" idx="0"/>
            </p:cNvCxnSpPr>
            <p:nvPr/>
          </p:nvCxnSpPr>
          <p:spPr bwMode="auto">
            <a:xfrm>
              <a:off x="2166257" y="2917371"/>
              <a:ext cx="0" cy="47871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9" name="Straight Arrow Connector 128"/>
            <p:cNvCxnSpPr>
              <a:stCxn id="121" idx="2"/>
              <a:endCxn id="135" idx="0"/>
            </p:cNvCxnSpPr>
            <p:nvPr/>
          </p:nvCxnSpPr>
          <p:spPr bwMode="auto">
            <a:xfrm flipH="1">
              <a:off x="2166256" y="4201628"/>
              <a:ext cx="1" cy="77542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Rectangle 134"/>
                <p:cNvSpPr/>
                <p:nvPr/>
              </p:nvSpPr>
              <p:spPr bwMode="auto">
                <a:xfrm>
                  <a:off x="1937213" y="4977050"/>
                  <a:ext cx="458085" cy="511618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nb-NO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accent2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0" lang="nb-NO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accent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kumimoji="0" lang="en-US" i="1" u="none" strike="noStrike" cap="none" normalizeH="0" baseline="-25000" dirty="0">
                    <a:ln>
                      <a:noFill/>
                    </a:ln>
                    <a:solidFill>
                      <a:schemeClr val="accent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35" name="Rectangle 1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937213" y="4977050"/>
                  <a:ext cx="458085" cy="51161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1" name="Group 150"/>
          <p:cNvGrpSpPr/>
          <p:nvPr/>
        </p:nvGrpSpPr>
        <p:grpSpPr>
          <a:xfrm>
            <a:off x="1550496" y="1161503"/>
            <a:ext cx="1326600" cy="1560430"/>
            <a:chOff x="1499696" y="1161503"/>
            <a:chExt cx="1326600" cy="1560430"/>
          </a:xfrm>
        </p:grpSpPr>
        <p:pic>
          <p:nvPicPr>
            <p:cNvPr id="130" name="Picture 129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242" y="1655270"/>
              <a:ext cx="1055552" cy="1066663"/>
            </a:xfrm>
            <a:prstGeom prst="rect">
              <a:avLst/>
            </a:prstGeom>
          </p:spPr>
        </p:pic>
        <p:sp>
          <p:nvSpPr>
            <p:cNvPr id="141" name="Rectangle 140"/>
            <p:cNvSpPr/>
            <p:nvPr/>
          </p:nvSpPr>
          <p:spPr bwMode="auto">
            <a:xfrm>
              <a:off x="1499696" y="1161503"/>
              <a:ext cx="1326600" cy="511629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accent4"/>
                  </a:solidFill>
                </a:rPr>
                <a:t>Entropy</a:t>
              </a:r>
              <a:endParaRPr kumimoji="0" lang="en-US" u="none" strike="noStrike" cap="none" normalizeH="0" dirty="0">
                <a:ln>
                  <a:noFill/>
                </a:ln>
                <a:solidFill>
                  <a:schemeClr val="accent4"/>
                </a:solidFill>
                <a:effectLst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4407807" y="2364851"/>
            <a:ext cx="6960994" cy="3042442"/>
            <a:chOff x="4357007" y="2364851"/>
            <a:chExt cx="6960994" cy="30424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 bwMode="auto">
                <a:xfrm>
                  <a:off x="4538044" y="3407228"/>
                  <a:ext cx="1078984" cy="805543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rPr>
                    <a:t>HMAC</a:t>
                  </a:r>
                  <a14:m>
                    <m:oMath xmlns:m="http://schemas.openxmlformats.org/officeDocument/2006/math">
                      <m:r>
                        <a:rPr kumimoji="0" lang="nb-NO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mbria Math" panose="02040503050406030204" pitchFamily="18" charset="0"/>
                        </a:rPr>
                        <m:t>𝑲</m:t>
                      </m:r>
                    </m:oMath>
                  </a14:m>
                  <a:endParaRPr kumimoji="0" lang="en-US" b="1" u="none" strike="noStrike" cap="none" normalizeH="0" baseline="-25000" dirty="0">
                    <a:ln>
                      <a:noFill/>
                    </a:ln>
                    <a:solidFill>
                      <a:schemeClr val="accent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38044" y="3407228"/>
                  <a:ext cx="1078984" cy="80554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Arrow Connector 24"/>
            <p:cNvCxnSpPr>
              <a:stCxn id="60" idx="2"/>
            </p:cNvCxnSpPr>
            <p:nvPr/>
          </p:nvCxnSpPr>
          <p:spPr bwMode="auto">
            <a:xfrm flipH="1">
              <a:off x="7218172" y="2713719"/>
              <a:ext cx="0" cy="6935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Elbow Connector 54"/>
            <p:cNvCxnSpPr/>
            <p:nvPr/>
          </p:nvCxnSpPr>
          <p:spPr bwMode="auto">
            <a:xfrm rot="5400000" flipH="1" flipV="1">
              <a:off x="5605491" y="2879272"/>
              <a:ext cx="805543" cy="1861455"/>
            </a:xfrm>
            <a:prstGeom prst="bentConnector5">
              <a:avLst>
                <a:gd name="adj1" fmla="val -44932"/>
                <a:gd name="adj2" fmla="val 53070"/>
                <a:gd name="adj3" fmla="val 142060"/>
              </a:avLst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6671644" y="2364851"/>
                  <a:ext cx="1115334" cy="34886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2</m:t>
                        </m:r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71644" y="2364851"/>
                  <a:ext cx="1115334" cy="348868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/>
                <p:nvPr/>
              </p:nvSpPr>
              <p:spPr bwMode="auto">
                <a:xfrm>
                  <a:off x="6530127" y="3407228"/>
                  <a:ext cx="1078984" cy="805543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rPr>
                    <a:t>HMAC</a:t>
                  </a:r>
                  <a14:m>
                    <m:oMath xmlns:m="http://schemas.openxmlformats.org/officeDocument/2006/math">
                      <m:r>
                        <a:rPr kumimoji="0" lang="nb-NO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mbria Math" panose="02040503050406030204" pitchFamily="18" charset="0"/>
                        </a:rPr>
                        <m:t>𝑲</m:t>
                      </m:r>
                    </m:oMath>
                  </a14:m>
                  <a:endParaRPr kumimoji="0" lang="en-US" b="1" u="none" strike="noStrike" cap="none" normalizeH="0" baseline="-25000" dirty="0">
                    <a:ln>
                      <a:noFill/>
                    </a:ln>
                    <a:solidFill>
                      <a:schemeClr val="accent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69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530127" y="3407228"/>
                  <a:ext cx="1078984" cy="805543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8" idx="2"/>
            </p:cNvCxnSpPr>
            <p:nvPr/>
          </p:nvCxnSpPr>
          <p:spPr bwMode="auto">
            <a:xfrm flipH="1">
              <a:off x="5227447" y="2713719"/>
              <a:ext cx="0" cy="6935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ounded Rectangle 97"/>
                <p:cNvSpPr/>
                <p:nvPr/>
              </p:nvSpPr>
              <p:spPr bwMode="auto">
                <a:xfrm>
                  <a:off x="4680919" y="2364851"/>
                  <a:ext cx="1115334" cy="34886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8" name="Rounded Rectangle 9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680919" y="2364851"/>
                  <a:ext cx="1115334" cy="348868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ounded Rectangle 98"/>
                <p:cNvSpPr/>
                <p:nvPr/>
              </p:nvSpPr>
              <p:spPr bwMode="auto">
                <a:xfrm>
                  <a:off x="6347732" y="5058425"/>
                  <a:ext cx="1439246" cy="348868"/>
                </a:xfrm>
                <a:prstGeom prst="round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9" name="Rounded Rectangle 9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347732" y="5058425"/>
                  <a:ext cx="1439246" cy="348868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0" name="Straight Arrow Connector 99"/>
            <p:cNvCxnSpPr>
              <a:stCxn id="69" idx="2"/>
              <a:endCxn id="99" idx="0"/>
            </p:cNvCxnSpPr>
            <p:nvPr/>
          </p:nvCxnSpPr>
          <p:spPr bwMode="auto">
            <a:xfrm flipH="1">
              <a:off x="7067355" y="4212771"/>
              <a:ext cx="0" cy="8456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ounded Rectangle 101"/>
                <p:cNvSpPr/>
                <p:nvPr/>
              </p:nvSpPr>
              <p:spPr bwMode="auto">
                <a:xfrm>
                  <a:off x="4357007" y="5058425"/>
                  <a:ext cx="1439246" cy="348868"/>
                </a:xfrm>
                <a:prstGeom prst="round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2" name="Rounded Rectangle 10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57007" y="5058425"/>
                  <a:ext cx="1439246" cy="348868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3" name="Straight Arrow Connector 102"/>
            <p:cNvCxnSpPr>
              <a:stCxn id="8" idx="2"/>
              <a:endCxn id="102" idx="0"/>
            </p:cNvCxnSpPr>
            <p:nvPr/>
          </p:nvCxnSpPr>
          <p:spPr bwMode="auto">
            <a:xfrm flipH="1">
              <a:off x="5076630" y="4212771"/>
              <a:ext cx="906" cy="8456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7" name="Straight Arrow Connector 106"/>
            <p:cNvCxnSpPr>
              <a:stCxn id="108" idx="2"/>
            </p:cNvCxnSpPr>
            <p:nvPr/>
          </p:nvCxnSpPr>
          <p:spPr bwMode="auto">
            <a:xfrm flipH="1">
              <a:off x="9197759" y="2713719"/>
              <a:ext cx="0" cy="6935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Rounded Rectangle 107"/>
                <p:cNvSpPr/>
                <p:nvPr/>
              </p:nvSpPr>
              <p:spPr bwMode="auto">
                <a:xfrm>
                  <a:off x="8651231" y="2364851"/>
                  <a:ext cx="1115334" cy="34886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3</m:t>
                        </m:r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8" name="Rounded Rectangle 1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51231" y="2364851"/>
                  <a:ext cx="1115334" cy="348868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Rectangle 110"/>
                <p:cNvSpPr/>
                <p:nvPr/>
              </p:nvSpPr>
              <p:spPr bwMode="auto">
                <a:xfrm>
                  <a:off x="8509714" y="3407228"/>
                  <a:ext cx="1078984" cy="805543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rPr>
                    <a:t>HMAC</a:t>
                  </a:r>
                  <a14:m>
                    <m:oMath xmlns:m="http://schemas.openxmlformats.org/officeDocument/2006/math">
                      <m:r>
                        <a:rPr kumimoji="0" lang="nb-NO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mbria Math" panose="02040503050406030204" pitchFamily="18" charset="0"/>
                        </a:rPr>
                        <m:t>𝑲</m:t>
                      </m:r>
                    </m:oMath>
                  </a14:m>
                  <a:endParaRPr kumimoji="0" lang="en-US" b="1" u="none" strike="noStrike" cap="none" normalizeH="0" baseline="-25000" dirty="0">
                    <a:ln>
                      <a:noFill/>
                    </a:ln>
                    <a:solidFill>
                      <a:schemeClr val="accent2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11" name="Rectangle 1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509714" y="3407228"/>
                  <a:ext cx="1078984" cy="805543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Rounded Rectangle 111"/>
                <p:cNvSpPr/>
                <p:nvPr/>
              </p:nvSpPr>
              <p:spPr bwMode="auto">
                <a:xfrm>
                  <a:off x="8329583" y="5058425"/>
                  <a:ext cx="1439246" cy="348868"/>
                </a:xfrm>
                <a:prstGeom prst="round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2" name="Rounded Rectangle 1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9583" y="5058425"/>
                  <a:ext cx="1439246" cy="348868"/>
                </a:xfrm>
                <a:prstGeom prst="round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3" name="Straight Arrow Connector 112"/>
            <p:cNvCxnSpPr>
              <a:stCxn id="111" idx="2"/>
              <a:endCxn id="112" idx="0"/>
            </p:cNvCxnSpPr>
            <p:nvPr/>
          </p:nvCxnSpPr>
          <p:spPr bwMode="auto">
            <a:xfrm>
              <a:off x="9049206" y="4212771"/>
              <a:ext cx="0" cy="8456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Elbow Connector 113"/>
            <p:cNvCxnSpPr/>
            <p:nvPr/>
          </p:nvCxnSpPr>
          <p:spPr bwMode="auto">
            <a:xfrm rot="5400000" flipH="1" flipV="1">
              <a:off x="7595311" y="2879272"/>
              <a:ext cx="805543" cy="1861455"/>
            </a:xfrm>
            <a:prstGeom prst="bentConnector5">
              <a:avLst>
                <a:gd name="adj1" fmla="val -44932"/>
                <a:gd name="adj2" fmla="val 53070"/>
                <a:gd name="adj3" fmla="val 142060"/>
              </a:avLst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5" name="Elbow Connector 114"/>
            <p:cNvCxnSpPr>
              <a:stCxn id="111" idx="2"/>
            </p:cNvCxnSpPr>
            <p:nvPr/>
          </p:nvCxnSpPr>
          <p:spPr bwMode="auto">
            <a:xfrm rot="5400000" flipH="1" flipV="1">
              <a:off x="9213432" y="2896247"/>
              <a:ext cx="1152298" cy="1480750"/>
            </a:xfrm>
            <a:prstGeom prst="bentConnector4">
              <a:avLst>
                <a:gd name="adj1" fmla="val -19839"/>
                <a:gd name="adj2" fmla="val 68217"/>
              </a:avLst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TextBox 142"/>
                <p:cNvSpPr txBox="1"/>
                <p:nvPr/>
              </p:nvSpPr>
              <p:spPr>
                <a:xfrm>
                  <a:off x="10489301" y="3636622"/>
                  <a:ext cx="8287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3" name="TextBox 1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89301" y="3636622"/>
                  <a:ext cx="828700" cy="3693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5" name="Group 154"/>
          <p:cNvGrpSpPr/>
          <p:nvPr/>
        </p:nvGrpSpPr>
        <p:grpSpPr>
          <a:xfrm>
            <a:off x="2650881" y="3135750"/>
            <a:ext cx="1335825" cy="734528"/>
            <a:chOff x="2650881" y="3135750"/>
            <a:chExt cx="1335825" cy="734528"/>
          </a:xfrm>
        </p:grpSpPr>
        <p:sp>
          <p:nvSpPr>
            <p:cNvPr id="146" name="Rectangle 145"/>
            <p:cNvSpPr/>
            <p:nvPr/>
          </p:nvSpPr>
          <p:spPr bwMode="auto">
            <a:xfrm>
              <a:off x="2779246" y="3135750"/>
              <a:ext cx="1207460" cy="511618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u="none" strike="noStrike" cap="none" normalizeH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</a:rPr>
                <a:t>salt</a:t>
              </a:r>
              <a:endParaRPr kumimoji="0" lang="en-US" u="none" strike="noStrike" cap="none" normalizeH="0" baseline="-2500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</a:endParaRPr>
            </a:p>
          </p:txBody>
        </p:sp>
        <p:cxnSp>
          <p:nvCxnSpPr>
            <p:cNvPr id="147" name="Straight Arrow Connector 146"/>
            <p:cNvCxnSpPr/>
            <p:nvPr/>
          </p:nvCxnSpPr>
          <p:spPr bwMode="auto">
            <a:xfrm flipH="1">
              <a:off x="2650881" y="3526971"/>
              <a:ext cx="502348" cy="34330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53" name="TextBox 152"/>
          <p:cNvSpPr txBox="1"/>
          <p:nvPr/>
        </p:nvSpPr>
        <p:spPr>
          <a:xfrm>
            <a:off x="1752911" y="5893337"/>
            <a:ext cx="103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Extract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6937192" y="5893337"/>
            <a:ext cx="103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Expand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97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  <p:bldP spid="15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derivations in practice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87" t="526" r="503"/>
          <a:stretch/>
        </p:blipFill>
        <p:spPr>
          <a:xfrm>
            <a:off x="1371601" y="1248026"/>
            <a:ext cx="9410700" cy="53013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308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LTE key derivation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338" y="1257373"/>
            <a:ext cx="6194388" cy="53434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5737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50072" y="4707417"/>
            <a:ext cx="9079971" cy="1362075"/>
          </a:xfrm>
        </p:spPr>
        <p:txBody>
          <a:bodyPr/>
          <a:lstStyle/>
          <a:p>
            <a:pPr algn="ctr"/>
            <a:r>
              <a:rPr lang="en-US" sz="2400" dirty="0"/>
              <a:t>End of PART 1 </a:t>
            </a:r>
            <a:br>
              <a:rPr lang="en-US" sz="2400" dirty="0"/>
            </a:br>
            <a:r>
              <a:rPr lang="en-US" sz="2400" dirty="0"/>
              <a:t>(symmetric Crypto)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217" y="1552535"/>
            <a:ext cx="1360983" cy="270835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9840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symmetric cryptography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22310091"/>
                  </p:ext>
                </p:extLst>
              </p:nvPr>
            </p:nvGraphicFramePr>
            <p:xfrm>
              <a:off x="623392" y="905087"/>
              <a:ext cx="11137236" cy="5835927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38341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3270421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998573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062376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422447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Functionality</a:t>
                          </a:r>
                          <a:r>
                            <a:rPr lang="en-US" sz="1400" baseline="0" dirty="0"/>
                            <a:t> </a:t>
                          </a:r>
                          <a:r>
                            <a:rPr lang="en-US" sz="1400" dirty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Security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Pseudorandom</a:t>
                          </a:r>
                          <a:r>
                            <a:rPr lang="en-US" sz="1400" baseline="0" dirty="0"/>
                            <a:t>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Keyed</a:t>
                          </a:r>
                          <a:r>
                            <a:rPr lang="en-US" sz="1400" baseline="0" dirty="0"/>
                            <a:t> function mapping fixed-length input to fixed-length output</a:t>
                          </a:r>
                          <a:endParaRPr lang="en-US" sz="1400" dirty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in</m:t>
                                    </m:r>
                                  </m:sup>
                                </m:sSup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out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Indistinguishability</a:t>
                          </a:r>
                          <a:r>
                            <a:rPr lang="en-US" sz="1400" baseline="0" dirty="0"/>
                            <a:t> from random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PRF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AES</a:t>
                          </a:r>
                        </a:p>
                        <a:p>
                          <a:r>
                            <a:rPr lang="en-US" sz="1400" dirty="0"/>
                            <a:t>HMAC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Block cipher / pseudorandom permutation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nb-NO" sz="1400" i="1" dirty="0"/>
                            <a:t>Invertble</a:t>
                          </a:r>
                          <a:r>
                            <a:rPr lang="nb-NO" sz="1400" i="0" baseline="0" dirty="0"/>
                            <a:t> PRF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i="1" baseline="0" dirty="0"/>
                            <a:t> </a:t>
                          </a:r>
                          <a:r>
                            <a:rPr lang="nb-NO" sz="1400" i="0" baseline="0" dirty="0"/>
                            <a:t>is a permutation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∀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oMath>
                          </a14:m>
                          <a:r>
                            <a:rPr lang="nb-NO" sz="1400" i="0" baseline="0" dirty="0"/>
                            <a:t>)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nb-NO" sz="1400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baseline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aseline="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baseline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nb-NO" sz="1400" baseline="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nb-NO" sz="1400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baseline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aseline="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baseline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Indistinguishability</a:t>
                          </a:r>
                          <a:r>
                            <a:rPr lang="en-US" sz="1400" baseline="0" dirty="0"/>
                            <a:t> from random permutation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PRP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Encrypt variable-length input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Enc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𝒦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𝒩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𝒞</m:t>
                              </m:r>
                            </m:oMath>
                          </a14:m>
                          <a:r>
                            <a:rPr lang="en-US" sz="1400" dirty="0"/>
                            <a:t> (nonce-based)</a:t>
                          </a:r>
                          <a:endParaRPr lang="en-US" sz="14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Confidentiality:</a:t>
                          </a:r>
                          <a:r>
                            <a:rPr lang="en-US" sz="1400" baseline="0" dirty="0"/>
                            <a:t> a</a:t>
                          </a:r>
                          <a:r>
                            <a:rPr lang="en-US" sz="1400" dirty="0"/>
                            <a:t>ttacker</a:t>
                          </a:r>
                          <a:r>
                            <a:rPr lang="en-US" sz="1400" baseline="0" dirty="0"/>
                            <a:t> should learn nothing about plaintext (except length) from ciphertexts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IND-CPA</a:t>
                          </a:r>
                        </a:p>
                        <a:p>
                          <a:r>
                            <a:rPr lang="en-US" sz="1400" dirty="0"/>
                            <a:t>IND-CCA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CTR</a:t>
                          </a:r>
                          <a:br>
                            <a:rPr lang="en-US" sz="1400" dirty="0"/>
                          </a:br>
                          <a:r>
                            <a:rPr lang="en-US" sz="1400" baseline="0" dirty="0"/>
                            <a:t>CBC$</a:t>
                          </a:r>
                        </a:p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MAC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Produce fixed-length tag on variable-length message</a:t>
                          </a:r>
                          <a:br>
                            <a:rPr lang="en-US" sz="1400" dirty="0"/>
                          </a:b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Tag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𝒯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Vrfy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𝒯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Valid</m:t>
                                    </m:r>
                                    <m: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Invalid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Integrity: attacker shouldn't</a:t>
                          </a:r>
                          <a:r>
                            <a:rPr lang="en-US" sz="1400" baseline="0" dirty="0"/>
                            <a:t> be</a:t>
                          </a:r>
                          <a:r>
                            <a:rPr lang="en-US" sz="1400" dirty="0"/>
                            <a:t> able</a:t>
                          </a:r>
                          <a:r>
                            <a:rPr lang="en-US" sz="1400" baseline="0" dirty="0"/>
                            <a:t> to forge messages, i.e., create new messages with valid tags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UF-CMA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CBC-MAC</a:t>
                          </a:r>
                        </a:p>
                        <a:p>
                          <a:r>
                            <a:rPr lang="en-US" sz="1400" dirty="0"/>
                            <a:t>CMAC</a:t>
                          </a:r>
                        </a:p>
                        <a:p>
                          <a:r>
                            <a:rPr lang="en-US" sz="1400" dirty="0"/>
                            <a:t>HMAC</a:t>
                          </a:r>
                        </a:p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947189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Authenticated 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Encrypt variable-length input </a:t>
                          </a:r>
                          <a:br>
                            <a:rPr lang="en-US" sz="1400" dirty="0"/>
                          </a:b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𝒦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𝒞</m:t>
                              </m:r>
                            </m:oMath>
                          </a14:m>
                          <a:r>
                            <a:rPr lang="en-US" sz="1400" dirty="0"/>
                            <a:t> 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Dec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dirty="0" smtClean="0">
                                    <a:latin typeface="Cambria Math" panose="02040503050406030204" pitchFamily="18" charset="0"/>
                                  </a:rPr>
                                  <m:t>∪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14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dirty="0" smtClean="0">
                                        <a:latin typeface="Cambria Math" panose="02040503050406030204" pitchFamily="18" charset="0"/>
                                      </a:rPr>
                                      <m:t>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4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With</a:t>
                          </a:r>
                          <a:r>
                            <a:rPr lang="en-US" sz="1400" baseline="0" dirty="0"/>
                            <a:t> associated data + </a:t>
                          </a:r>
                          <a:r>
                            <a:rPr lang="en-US" sz="1400" baseline="0" dirty="0" err="1"/>
                            <a:t>nonces</a:t>
                          </a:r>
                          <a:r>
                            <a:rPr lang="en-US" sz="1400" baseline="0" dirty="0"/>
                            <a:t> (AEAD)</a:t>
                          </a:r>
                          <a:endParaRPr lang="en-US" sz="1400" dirty="0"/>
                        </a:p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Enc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𝒩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𝒜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Enc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𝒩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𝒜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∪{⊥}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Confidentiality</a:t>
                          </a:r>
                          <a:r>
                            <a:rPr lang="en-US" sz="1400" baseline="0" dirty="0"/>
                            <a:t> + ciphertext integrity</a:t>
                          </a:r>
                          <a:br>
                            <a:rPr lang="en-US" sz="1400" baseline="0" dirty="0"/>
                          </a:br>
                          <a:r>
                            <a:rPr lang="en-US" sz="1400" baseline="0" dirty="0"/>
                            <a:t/>
                          </a:r>
                          <a:br>
                            <a:rPr lang="en-US" sz="1400" baseline="0" dirty="0"/>
                          </a:br>
                          <a:r>
                            <a:rPr lang="en-US" sz="1400" baseline="0" dirty="0"/>
                            <a:t/>
                          </a:r>
                          <a:br>
                            <a:rPr lang="en-US" sz="1400" baseline="0" dirty="0"/>
                          </a:br>
                          <a:endParaRPr lang="en-US" sz="1400" baseline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Confidentiality (message)</a:t>
                          </a:r>
                          <a:r>
                            <a:rPr lang="en-US" sz="1400" baseline="0" dirty="0"/>
                            <a:t> + ciphertext and AD integrity</a:t>
                          </a:r>
                          <a:endParaRPr lang="en-US" sz="1400" dirty="0"/>
                        </a:p>
                        <a:p>
                          <a:r>
                            <a:rPr lang="en-US" sz="1400" baseline="0" dirty="0"/>
                            <a:t>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EtM</a:t>
                          </a:r>
                          <a:endParaRPr lang="en-US" sz="1400" dirty="0"/>
                        </a:p>
                        <a:p>
                          <a:r>
                            <a:rPr lang="en-US" sz="1400" dirty="0"/>
                            <a:t>GCM</a:t>
                          </a:r>
                          <a:br>
                            <a:rPr lang="en-US" sz="1400" dirty="0"/>
                          </a:br>
                          <a:r>
                            <a:rPr lang="en-US" sz="1400" dirty="0"/>
                            <a:t>OCB</a:t>
                          </a:r>
                        </a:p>
                        <a:p>
                          <a:r>
                            <a:rPr lang="en-US" sz="1400" dirty="0"/>
                            <a:t>CCM</a:t>
                          </a:r>
                          <a:br>
                            <a:rPr lang="en-US" sz="1400" dirty="0"/>
                          </a:b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947189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Hash</a:t>
                          </a:r>
                          <a:r>
                            <a:rPr lang="en-US" sz="1400" baseline="0" dirty="0"/>
                            <a:t>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Keyless function</a:t>
                          </a:r>
                          <a:r>
                            <a:rPr lang="en-US" sz="1400" baseline="0" dirty="0"/>
                            <a:t> mapping variable-length input to fixed-length output</a:t>
                          </a:r>
                          <a:endParaRPr lang="en-US" sz="1400" dirty="0"/>
                        </a:p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𝒳</m:t>
                              </m:r>
                              <m: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𝒴</m:t>
                              </m:r>
                            </m:oMath>
                          </a14:m>
                          <a:r>
                            <a:rPr lang="en-US" sz="1400" dirty="0"/>
                            <a:t> </a:t>
                          </a:r>
                        </a:p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Collision-resistance + one-</a:t>
                          </a:r>
                          <a:r>
                            <a:rPr lang="en-US" sz="1400" dirty="0" err="1"/>
                            <a:t>wayness</a:t>
                          </a:r>
                          <a:r>
                            <a:rPr lang="en-US" sz="1400" baseline="0" dirty="0"/>
                            <a:t>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SHA1</a:t>
                          </a:r>
                        </a:p>
                        <a:p>
                          <a:r>
                            <a:rPr lang="en-US" sz="1400" dirty="0"/>
                            <a:t>SHA2-256</a:t>
                          </a:r>
                        </a:p>
                        <a:p>
                          <a:r>
                            <a:rPr lang="en-US" sz="1400" dirty="0"/>
                            <a:t>SHA2-512</a:t>
                          </a:r>
                        </a:p>
                        <a:p>
                          <a:r>
                            <a:rPr lang="en-US" sz="1400" dirty="0"/>
                            <a:t>SHA3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22310091"/>
                  </p:ext>
                </p:extLst>
              </p:nvPr>
            </p:nvGraphicFramePr>
            <p:xfrm>
              <a:off x="623392" y="905087"/>
              <a:ext cx="11137236" cy="5835927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38341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  <a:gridCol w="327042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299857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2"/>
                        </a:ext>
                      </a:extLst>
                    </a:gridCol>
                    <a:gridCol w="106237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3"/>
                        </a:ext>
                      </a:extLst>
                    </a:gridCol>
                    <a:gridCol w="142244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Functionality</a:t>
                          </a:r>
                          <a:r>
                            <a:rPr lang="en-US" sz="1400" baseline="0" dirty="0"/>
                            <a:t> </a:t>
                          </a:r>
                          <a:r>
                            <a:rPr lang="en-US" sz="1400" dirty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Security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738378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Pseudorandom</a:t>
                          </a:r>
                          <a:r>
                            <a:rPr lang="en-US" sz="1400" baseline="0" dirty="0"/>
                            <a:t>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52066" r="-167970" b="-649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Indistinguishability</a:t>
                          </a:r>
                          <a:r>
                            <a:rPr lang="en-US" sz="1400" baseline="0" dirty="0"/>
                            <a:t> from random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PRF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AES</a:t>
                          </a:r>
                        </a:p>
                        <a:p>
                          <a:r>
                            <a:rPr lang="en-US" sz="1400" dirty="0"/>
                            <a:t>HMAC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Block cipher / pseudorandom permutation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216471" r="-167970" b="-8247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Indistinguishability</a:t>
                          </a:r>
                          <a:r>
                            <a:rPr lang="en-US" sz="1400" baseline="0" dirty="0"/>
                            <a:t> from random permutation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PRP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2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224167" r="-167970" b="-48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Confidentiality:</a:t>
                          </a:r>
                          <a:r>
                            <a:rPr lang="en-US" sz="1400" baseline="0" dirty="0"/>
                            <a:t> a</a:t>
                          </a:r>
                          <a:r>
                            <a:rPr lang="en-US" sz="1400" dirty="0"/>
                            <a:t>ttacker</a:t>
                          </a:r>
                          <a:r>
                            <a:rPr lang="en-US" sz="1400" baseline="0" dirty="0"/>
                            <a:t> should learn nothing about plaintext (except length) from ciphertexts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IND-CPA</a:t>
                          </a:r>
                        </a:p>
                        <a:p>
                          <a:r>
                            <a:rPr lang="en-US" sz="1400" dirty="0"/>
                            <a:t>IND-CCA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CTR</a:t>
                          </a:r>
                          <a:br>
                            <a:rPr lang="en-US" sz="1400" dirty="0"/>
                          </a:br>
                          <a:r>
                            <a:rPr lang="en-US" sz="1400" baseline="0" dirty="0"/>
                            <a:t>CBC$</a:t>
                          </a:r>
                        </a:p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3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MAC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250968" r="-167970" b="-27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Integrity: attacker shouldn't</a:t>
                          </a:r>
                          <a:r>
                            <a:rPr lang="en-US" sz="1400" baseline="0" dirty="0"/>
                            <a:t> be</a:t>
                          </a:r>
                          <a:r>
                            <a:rPr lang="en-US" sz="1400" dirty="0"/>
                            <a:t> able</a:t>
                          </a:r>
                          <a:r>
                            <a:rPr lang="en-US" sz="1400" baseline="0" dirty="0"/>
                            <a:t> to forge messages, i.e., create new messages with valid tags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UF-CMA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CBC-MAC</a:t>
                          </a:r>
                        </a:p>
                        <a:p>
                          <a:r>
                            <a:rPr lang="en-US" sz="1400" dirty="0"/>
                            <a:t>CMAC</a:t>
                          </a:r>
                        </a:p>
                        <a:p>
                          <a:r>
                            <a:rPr lang="en-US" sz="1400" dirty="0"/>
                            <a:t>HMAC</a:t>
                          </a:r>
                        </a:p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4"/>
                      </a:ext>
                    </a:extLst>
                  </a:tr>
                  <a:tr h="158496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Authenticated 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208429" r="-167970" b="-632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Confidentiality</a:t>
                          </a:r>
                          <a:r>
                            <a:rPr lang="en-US" sz="1400" baseline="0" dirty="0"/>
                            <a:t> + ciphertext integrity</a:t>
                          </a:r>
                          <a:br>
                            <a:rPr lang="en-US" sz="1400" baseline="0" dirty="0"/>
                          </a:br>
                          <a:r>
                            <a:rPr lang="en-US" sz="1400" baseline="0" dirty="0"/>
                            <a:t/>
                          </a:r>
                          <a:br>
                            <a:rPr lang="en-US" sz="1400" baseline="0" dirty="0"/>
                          </a:br>
                          <a:r>
                            <a:rPr lang="en-US" sz="1400" baseline="0" dirty="0"/>
                            <a:t/>
                          </a:r>
                          <a:br>
                            <a:rPr lang="en-US" sz="1400" baseline="0" dirty="0"/>
                          </a:br>
                          <a:endParaRPr lang="en-US" sz="1400" baseline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Confidentiality (message)</a:t>
                          </a:r>
                          <a:r>
                            <a:rPr lang="en-US" sz="1400" baseline="0" dirty="0"/>
                            <a:t> + ciphertext and AD integrity</a:t>
                          </a:r>
                          <a:endParaRPr lang="en-US" sz="1400" dirty="0"/>
                        </a:p>
                        <a:p>
                          <a:r>
                            <a:rPr lang="en-US" sz="1400" baseline="0" dirty="0"/>
                            <a:t>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EtM</a:t>
                          </a:r>
                          <a:endParaRPr lang="en-US" sz="1400" dirty="0"/>
                        </a:p>
                        <a:p>
                          <a:r>
                            <a:rPr lang="en-US" sz="1400" dirty="0"/>
                            <a:t>GCM</a:t>
                          </a:r>
                          <a:br>
                            <a:rPr lang="en-US" sz="1400" dirty="0"/>
                          </a:br>
                          <a:r>
                            <a:rPr lang="en-US" sz="1400" dirty="0"/>
                            <a:t>OCB</a:t>
                          </a:r>
                        </a:p>
                        <a:p>
                          <a:r>
                            <a:rPr lang="en-US" sz="1400" dirty="0"/>
                            <a:t>CCM</a:t>
                          </a:r>
                          <a:br>
                            <a:rPr lang="en-US" sz="1400" dirty="0"/>
                          </a:b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5"/>
                      </a:ext>
                    </a:extLst>
                  </a:tr>
                  <a:tr h="947189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Hash</a:t>
                          </a:r>
                          <a:r>
                            <a:rPr lang="en-US" sz="1400" baseline="0" dirty="0"/>
                            <a:t>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2812" t="-519355" r="-167970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Collision-resistance + one-</a:t>
                          </a:r>
                          <a:r>
                            <a:rPr lang="en-US" sz="1400" dirty="0" err="1"/>
                            <a:t>wayness</a:t>
                          </a:r>
                          <a:r>
                            <a:rPr lang="en-US" sz="1400" baseline="0" dirty="0"/>
                            <a:t>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SHA1</a:t>
                          </a:r>
                        </a:p>
                        <a:p>
                          <a:r>
                            <a:rPr lang="en-US" sz="1400" dirty="0"/>
                            <a:t>SHA2-256</a:t>
                          </a:r>
                        </a:p>
                        <a:p>
                          <a:r>
                            <a:rPr lang="en-US" sz="1400" dirty="0"/>
                            <a:t>SHA2-512</a:t>
                          </a:r>
                        </a:p>
                        <a:p>
                          <a:r>
                            <a:rPr lang="en-US" sz="1400" dirty="0"/>
                            <a:t>SHA3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932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symmetric cryptography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564176759"/>
                  </p:ext>
                </p:extLst>
              </p:nvPr>
            </p:nvGraphicFramePr>
            <p:xfrm>
              <a:off x="623392" y="905087"/>
              <a:ext cx="11137236" cy="3517837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26048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3147646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3217985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019907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491213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Functionality</a:t>
                          </a:r>
                          <a:r>
                            <a:rPr lang="en-US" sz="1400" baseline="0" dirty="0"/>
                            <a:t> </a:t>
                          </a:r>
                          <a:r>
                            <a:rPr lang="en-US" sz="1400" dirty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Security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Pseudorandom</a:t>
                          </a:r>
                          <a:r>
                            <a:rPr lang="en-US" sz="1400" baseline="0" dirty="0"/>
                            <a:t> generator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Function </a:t>
                          </a:r>
                          <a:r>
                            <a:rPr lang="en-US" sz="1400" baseline="0" dirty="0"/>
                            <a:t>mapping short input seed to long (basically infinite) output string</a:t>
                          </a:r>
                          <a:br>
                            <a:rPr lang="en-US" sz="1400" baseline="0" dirty="0"/>
                          </a:br>
                          <a:endParaRPr lang="en-US" sz="1400" dirty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G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sup>
                                </m:sSup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smtClean="0">
                                            <a:latin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Indistinguishability</a:t>
                          </a:r>
                          <a:r>
                            <a:rPr lang="en-US" sz="1400" baseline="0" dirty="0"/>
                            <a:t>: output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should </a:t>
                          </a:r>
                          <a:r>
                            <a:rPr lang="en-US" sz="14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look</a:t>
                          </a:r>
                          <a:r>
                            <a:rPr lang="en-US" sz="1400" baseline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like a 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random string in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𝐿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PRNG PRG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AES-CTR</a:t>
                          </a:r>
                        </a:p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ChaCha20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Stream ciphers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Encryption schemes based on PRGs. Nonce based or IV based.</a:t>
                          </a:r>
                        </a:p>
                        <a:p>
                          <a:pPr algn="l"/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IND-CPA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AES-CTR</a:t>
                          </a:r>
                        </a:p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ChaCha20</a:t>
                          </a:r>
                        </a:p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647135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Key derivation function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Expands high-entropy input to multiple uniform and independent keys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Entropy extraction + PRNG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KDF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HKDF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9929705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True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random generator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Produce random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High min-entropy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TRNG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Ring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Oscillators, Lava lamps, mouse clicks, …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564176759"/>
                  </p:ext>
                </p:extLst>
              </p:nvPr>
            </p:nvGraphicFramePr>
            <p:xfrm>
              <a:off x="623392" y="905087"/>
              <a:ext cx="11137236" cy="3517837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26048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14764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21798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01990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49121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Functionality</a:t>
                          </a:r>
                          <a:r>
                            <a:rPr lang="en-US" sz="1400" baseline="0" dirty="0"/>
                            <a:t> </a:t>
                          </a:r>
                          <a:r>
                            <a:rPr lang="en-US" sz="1400" dirty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Security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952437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Pseudorandom</a:t>
                          </a:r>
                          <a:r>
                            <a:rPr lang="en-US" sz="1400" baseline="0" dirty="0"/>
                            <a:t> generator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1760" t="-40385" r="-182205" b="-2378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68182" t="-40385" r="-78409" b="-2378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PRNG PRG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AES-CTR</a:t>
                          </a:r>
                        </a:p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ChaCha20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Stream ciphers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Encryption schemes based on PRGs. Nonce based or IV based.</a:t>
                          </a:r>
                        </a:p>
                        <a:p>
                          <a:pPr algn="l"/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IND-CPA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AES-CTR</a:t>
                          </a:r>
                        </a:p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ChaCha20</a:t>
                          </a:r>
                        </a:p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64713512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Key derivation function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Expands high-entropy input to multiple uniform and independent keys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Entropy extraction + PRNG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KDF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HKDF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992970553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True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random generator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Produce random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High min-entropy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TRNG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Ring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Oscillators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, Lava lamps, mouse clicks, …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1607"/>
      </p:ext>
    </p:extLst>
  </p:cSld>
  <p:clrMapOvr>
    <a:masterClrMapping/>
  </p:clrMapOvr>
</p:sld>
</file>

<file path=ppt/theme/theme1.xml><?xml version="1.0" encoding="utf-8"?>
<a:theme xmlns:a="http://schemas.openxmlformats.org/drawingml/2006/main" name="1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11946</TotalTime>
  <Words>1766</Words>
  <Application>Microsoft Office PowerPoint</Application>
  <PresentationFormat>Widescreen</PresentationFormat>
  <Paragraphs>632</Paragraphs>
  <Slides>33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Cambria</vt:lpstr>
      <vt:lpstr>Cambria Math</vt:lpstr>
      <vt:lpstr>Consolas</vt:lpstr>
      <vt:lpstr>Times New Roman</vt:lpstr>
      <vt:lpstr>1_TEK4500-UIO</vt:lpstr>
      <vt:lpstr>Lecture 7 – Randomness, entropy,  TRNG/PRNGs, stream ciphers</vt:lpstr>
      <vt:lpstr>Midterm exam</vt:lpstr>
      <vt:lpstr>Basic goals of cryptography</vt:lpstr>
      <vt:lpstr>Outline</vt:lpstr>
      <vt:lpstr>Pseudorandom generators (PRG) – syntax </vt:lpstr>
      <vt:lpstr>Pseudorandomness </vt:lpstr>
      <vt:lpstr>PRNG – security definition </vt:lpstr>
      <vt:lpstr>Linear Congruential Generator</vt:lpstr>
      <vt:lpstr>Creating PRNGs – CTR-mode</vt:lpstr>
      <vt:lpstr>Stream ciphers</vt:lpstr>
      <vt:lpstr>Stream ciphers – CTR-mode</vt:lpstr>
      <vt:lpstr>ChaCha20</vt:lpstr>
      <vt:lpstr>ChaCha20</vt:lpstr>
      <vt:lpstr>Randomness</vt:lpstr>
      <vt:lpstr>Statistical tests</vt:lpstr>
      <vt:lpstr>Entropy</vt:lpstr>
      <vt:lpstr>Password strength</vt:lpstr>
      <vt:lpstr>TRNG</vt:lpstr>
      <vt:lpstr>Ring-oscillators</vt:lpstr>
      <vt:lpstr>Ring-oscillators</vt:lpstr>
      <vt:lpstr>High entropy = good keys?</vt:lpstr>
      <vt:lpstr>High entropy = good keys?</vt:lpstr>
      <vt:lpstr>Problems with TRNGs</vt:lpstr>
      <vt:lpstr>Random generators</vt:lpstr>
      <vt:lpstr>Random generators – security properties and threats</vt:lpstr>
      <vt:lpstr>Key derivation functions (KDF)</vt:lpstr>
      <vt:lpstr>Recap: HMAC</vt:lpstr>
      <vt:lpstr>HKDF – HMAC-based KDF</vt:lpstr>
      <vt:lpstr>Key derivations in practice</vt:lpstr>
      <vt:lpstr>LTE key derivation</vt:lpstr>
      <vt:lpstr>End of PART 1  (symmetric Crypto)</vt:lpstr>
      <vt:lpstr>Summary of symmetric cryptography</vt:lpstr>
      <vt:lpstr>Summary of symmetric cryptography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113</cp:revision>
  <dcterms:created xsi:type="dcterms:W3CDTF">2021-05-07T19:24:36Z</dcterms:created>
  <dcterms:modified xsi:type="dcterms:W3CDTF">2025-10-01T13:01:07Z</dcterms:modified>
</cp:coreProperties>
</file>