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62" r:id="rId4"/>
    <p:sldId id="263" r:id="rId5"/>
    <p:sldId id="259" r:id="rId6"/>
    <p:sldId id="264" r:id="rId7"/>
    <p:sldId id="265" r:id="rId8"/>
    <p:sldId id="295" r:id="rId9"/>
    <p:sldId id="260" r:id="rId10"/>
    <p:sldId id="266" r:id="rId11"/>
    <p:sldId id="267" r:id="rId12"/>
    <p:sldId id="268" r:id="rId13"/>
    <p:sldId id="261" r:id="rId14"/>
    <p:sldId id="269" r:id="rId15"/>
    <p:sldId id="270" r:id="rId16"/>
    <p:sldId id="272" r:id="rId17"/>
    <p:sldId id="271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7792" autoAdjust="0"/>
  </p:normalViewPr>
  <p:slideViewPr>
    <p:cSldViewPr>
      <p:cViewPr varScale="1">
        <p:scale>
          <a:sx n="55" d="100"/>
          <a:sy n="55" d="100"/>
        </p:scale>
        <p:origin x="1508" y="4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27.02.2024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Ex6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CE5894F-ACD8-4EE6-8D7B-D9CB27DB3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185" b="32180"/>
          <a:stretch/>
        </p:blipFill>
        <p:spPr>
          <a:xfrm>
            <a:off x="702351" y="1230115"/>
            <a:ext cx="7249757" cy="1478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2F46C-6345-4D9A-BE48-AFBFB09CF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1BAF8-4CA0-4592-9FE2-B71912012C4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59058-A0D7-4067-8A59-DFD3ED3DFD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3D4B6D84-9E8C-41DD-B73F-BD6FA6DD6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2713"/>
          <a:stretch/>
        </p:blipFill>
        <p:spPr bwMode="auto">
          <a:xfrm>
            <a:off x="720687" y="715800"/>
            <a:ext cx="7720962" cy="615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82B862-5B98-4B0C-BFCE-32E86324B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793" y="3004924"/>
            <a:ext cx="6749237" cy="228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0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50798-4CAA-4EE7-8ACE-CE9BEE8EC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1A521E-CCE6-4273-9ADF-29CA770C9E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1E9A1-61A9-4FA3-8712-3899A05B2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60D5B86-C4B5-4537-BA48-E0F482FAE2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332" b="1"/>
          <a:stretch/>
        </p:blipFill>
        <p:spPr bwMode="auto">
          <a:xfrm>
            <a:off x="539552" y="738172"/>
            <a:ext cx="6768752" cy="242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FFFB921-F361-4DFB-B82D-44A96DE73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3385"/>
          <a:stretch/>
        </p:blipFill>
        <p:spPr>
          <a:xfrm>
            <a:off x="251520" y="3332252"/>
            <a:ext cx="6003168" cy="27339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CC72D-F6EA-45FE-82A4-EB70F772F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327" b="47860"/>
          <a:stretch/>
        </p:blipFill>
        <p:spPr>
          <a:xfrm>
            <a:off x="5707360" y="4365104"/>
            <a:ext cx="2636540" cy="898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137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632B6A-18E3-40B1-8334-4BC75D7C7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900" y="2564904"/>
            <a:ext cx="7696200" cy="35632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C96E8-EA0A-4BA7-BC92-1868543DD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B3AE1-4E75-4DB5-A35F-D6B460F105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C2DB3-EE00-45FD-BD6C-32D23FE4D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DF484A-E128-4ED2-880A-510EE1FB0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856975"/>
            <a:ext cx="4133850" cy="1647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8B3AB628-C641-430F-881F-9637B2B3B8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84" t="82608"/>
          <a:stretch/>
        </p:blipFill>
        <p:spPr bwMode="auto">
          <a:xfrm>
            <a:off x="5373080" y="1556792"/>
            <a:ext cx="3770920" cy="54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113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ED73D3-6722-411C-89C5-5BC408DC3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692696"/>
            <a:ext cx="7554138" cy="47525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86D59-F706-4213-AEBE-403EC79D7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80F7D-B732-463A-9164-2A8D69CA19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ED59A-73F5-43FD-98EF-02C14E62F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60727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88855-D303-4088-8863-C33EAD8C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A399C-8647-4100-83DF-9862CFBA937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F4349-24C0-4798-B0AE-88B007887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3D0319-C192-45C0-9A22-11C349039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2802" r="20542" b="31111"/>
          <a:stretch/>
        </p:blipFill>
        <p:spPr>
          <a:xfrm>
            <a:off x="0" y="692696"/>
            <a:ext cx="6624736" cy="1892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ADC3B7-B1C2-4EDA-A5E8-A302A29DA8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7" b="-798"/>
          <a:stretch/>
        </p:blipFill>
        <p:spPr>
          <a:xfrm>
            <a:off x="803967" y="3068960"/>
            <a:ext cx="7884743" cy="213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7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71B0D99-7158-4EA6-929A-D790CB1A0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8832"/>
          <a:stretch/>
        </p:blipFill>
        <p:spPr>
          <a:xfrm>
            <a:off x="467544" y="2564905"/>
            <a:ext cx="7606428" cy="216023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E6429-71C7-460D-ABAB-01CF255B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BA3E0-73C3-4C87-9918-D151251924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7173B-E10B-44D6-B59F-086D2CB29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9FF96D-9924-473B-9EAB-1DCDA2E54C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45" t="7264" r="24324" b="76324"/>
          <a:stretch/>
        </p:blipFill>
        <p:spPr bwMode="auto">
          <a:xfrm>
            <a:off x="467544" y="764704"/>
            <a:ext cx="553375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97943A63-E8C5-4610-95AB-2C4BB22DD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33" t="32802" r="20542" b="31111"/>
          <a:stretch/>
        </p:blipFill>
        <p:spPr bwMode="auto">
          <a:xfrm>
            <a:off x="3602715" y="1082875"/>
            <a:ext cx="5342397" cy="16980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Right Brace 9">
            <a:extLst>
              <a:ext uri="{FF2B5EF4-FFF2-40B4-BE49-F238E27FC236}">
                <a16:creationId xmlns:a16="http://schemas.microsoft.com/office/drawing/2014/main" id="{89C51DCE-09D8-4274-9A92-22CB355F1CD6}"/>
              </a:ext>
            </a:extLst>
          </p:cNvPr>
          <p:cNvSpPr/>
          <p:nvPr/>
        </p:nvSpPr>
        <p:spPr bwMode="auto">
          <a:xfrm>
            <a:off x="6146488" y="1826171"/>
            <a:ext cx="288032" cy="83400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AD94AF-7758-4A7B-A512-42C237C1CEDC}"/>
                  </a:ext>
                </a:extLst>
              </p:cNvPr>
              <p:cNvSpPr txBox="1"/>
              <p:nvPr/>
            </p:nvSpPr>
            <p:spPr>
              <a:xfrm>
                <a:off x="6463814" y="2008418"/>
                <a:ext cx="10281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AD94AF-7758-4A7B-A512-42C237C1C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814" y="2008418"/>
                <a:ext cx="1028167" cy="400110"/>
              </a:xfrm>
              <a:prstGeom prst="rect">
                <a:avLst/>
              </a:prstGeom>
              <a:blipFill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6B58069C-39BD-4876-89F2-951869C56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892" r="34667" b="12067"/>
          <a:stretch/>
        </p:blipFill>
        <p:spPr bwMode="auto">
          <a:xfrm>
            <a:off x="410842" y="5514384"/>
            <a:ext cx="4969516" cy="51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BAE8265-2C05-49E4-9A76-2448A4A7A3D9}"/>
              </a:ext>
            </a:extLst>
          </p:cNvPr>
          <p:cNvCxnSpPr>
            <a:cxnSpLocks/>
          </p:cNvCxnSpPr>
          <p:nvPr/>
        </p:nvCxnSpPr>
        <p:spPr bwMode="auto">
          <a:xfrm flipV="1">
            <a:off x="1956470" y="4621469"/>
            <a:ext cx="779934" cy="260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9BF3B6-493C-406E-B343-FE48E4D14365}"/>
              </a:ext>
            </a:extLst>
          </p:cNvPr>
          <p:cNvCxnSpPr>
            <a:cxnSpLocks/>
          </p:cNvCxnSpPr>
          <p:nvPr/>
        </p:nvCxnSpPr>
        <p:spPr bwMode="auto">
          <a:xfrm flipV="1">
            <a:off x="1956470" y="4662336"/>
            <a:ext cx="180628" cy="1955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AF575DA-8103-466A-AD74-89DB7C656729}"/>
              </a:ext>
            </a:extLst>
          </p:cNvPr>
          <p:cNvSpPr txBox="1"/>
          <p:nvPr/>
        </p:nvSpPr>
        <p:spPr>
          <a:xfrm>
            <a:off x="324104" y="4691555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Common</a:t>
            </a:r>
            <a:r>
              <a:rPr lang="nb-NO" sz="1200" dirty="0"/>
              <a:t> </a:t>
            </a:r>
            <a:r>
              <a:rPr lang="nb-NO" sz="1200" dirty="0" err="1"/>
              <a:t>factor</a:t>
            </a:r>
            <a:r>
              <a:rPr lang="nb-NO" sz="1200" dirty="0"/>
              <a:t> for a </a:t>
            </a:r>
            <a:br>
              <a:rPr lang="nb-NO" sz="1200" dirty="0"/>
            </a:br>
            <a:r>
              <a:rPr lang="nb-NO" sz="1200" dirty="0" err="1"/>
              <a:t>row</a:t>
            </a:r>
            <a:r>
              <a:rPr lang="nb-NO" sz="1200" dirty="0"/>
              <a:t> </a:t>
            </a:r>
            <a:r>
              <a:rPr lang="nb-NO" sz="1200" dirty="0" err="1"/>
              <a:t>can</a:t>
            </a:r>
            <a:r>
              <a:rPr lang="nb-NO" sz="1200" dirty="0"/>
              <a:t> be </a:t>
            </a:r>
            <a:r>
              <a:rPr lang="nb-NO" sz="1200" dirty="0" err="1"/>
              <a:t>set</a:t>
            </a:r>
            <a:r>
              <a:rPr lang="nb-NO" sz="1200" dirty="0"/>
              <a:t> </a:t>
            </a:r>
            <a:r>
              <a:rPr lang="nb-NO" sz="1200" dirty="0" err="1"/>
              <a:t>infront</a:t>
            </a:r>
            <a:endParaRPr lang="nb-NO" sz="12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7EC7B7B-F5C8-4242-9701-FAF6F76AF010}"/>
              </a:ext>
            </a:extLst>
          </p:cNvPr>
          <p:cNvCxnSpPr>
            <a:cxnSpLocks/>
            <a:stCxn id="25" idx="1"/>
          </p:cNvCxnSpPr>
          <p:nvPr/>
        </p:nvCxnSpPr>
        <p:spPr bwMode="auto">
          <a:xfrm flipH="1" flipV="1">
            <a:off x="4860032" y="4760115"/>
            <a:ext cx="774060" cy="2947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A488F5-6B7A-4AB4-8A6E-20207ED084AB}"/>
                  </a:ext>
                </a:extLst>
              </p:cNvPr>
              <p:cNvSpPr txBox="1"/>
              <p:nvPr/>
            </p:nvSpPr>
            <p:spPr>
              <a:xfrm>
                <a:off x="5634092" y="4780904"/>
                <a:ext cx="3470758" cy="5478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A488F5-6B7A-4AB4-8A6E-20207ED08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092" y="4780904"/>
                <a:ext cx="3470758" cy="5478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209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E2320-11F2-4F57-9A89-9BD22769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55C3E7-B3AF-4DBA-80E7-7CBCD6334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262" y="2268488"/>
            <a:ext cx="8281379" cy="202460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55CC5-FC51-4B19-A9EB-FA7637A8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80CBE8-DFC3-4D8B-85A6-569F0388503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CE638-8915-43E3-9FCC-E3DE54B5E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FDE95C-6397-4C03-9872-FBADCF964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788"/>
          <a:stretch/>
        </p:blipFill>
        <p:spPr bwMode="auto">
          <a:xfrm>
            <a:off x="599262" y="1125488"/>
            <a:ext cx="755413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07FBFB-C8C6-4683-88A1-648F912F4480}"/>
                  </a:ext>
                </a:extLst>
              </p:cNvPr>
              <p:cNvSpPr txBox="1"/>
              <p:nvPr/>
            </p:nvSpPr>
            <p:spPr>
              <a:xfrm>
                <a:off x="3923928" y="3501008"/>
                <a:ext cx="2184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07FBFB-C8C6-4683-88A1-648F912F4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501008"/>
                <a:ext cx="218457" cy="307777"/>
              </a:xfrm>
              <a:prstGeom prst="rect">
                <a:avLst/>
              </a:prstGeom>
              <a:blipFill>
                <a:blip r:embed="rId4"/>
                <a:stretch>
                  <a:fillRect l="-25000" r="-19444" b="-254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417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6079C4-FE8C-4ECD-8C95-E51D30F82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6000"/>
          <a:stretch/>
        </p:blipFill>
        <p:spPr>
          <a:xfrm>
            <a:off x="611560" y="908720"/>
            <a:ext cx="7565602" cy="7920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D88F0-7471-4943-907E-7C9863D7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9AF56-6F16-43F5-A549-90CAECE75C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BAD2B-CE4A-4956-ADEB-3D3D230EA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A486A7E3-39A8-4D14-B345-F3D805D1C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222"/>
          <a:stretch/>
        </p:blipFill>
        <p:spPr bwMode="auto">
          <a:xfrm>
            <a:off x="611559" y="1844824"/>
            <a:ext cx="762602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4D20CA-994E-4D54-8CDA-AD01B1E5D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776" y="3905845"/>
            <a:ext cx="2609850" cy="1228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4F982E-F830-41AD-AF2B-F911D9740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651" y="3348389"/>
            <a:ext cx="2609850" cy="298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47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EBADFAF-9806-4A37-9D73-8FB67DA06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476" y="2458405"/>
            <a:ext cx="3895851" cy="41122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9707A1-C05D-4462-9FF0-AE0B783C1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57297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Correlation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815FA6-A656-4164-A1FB-C717AA204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1644787"/>
            <a:ext cx="2667000" cy="1685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EC6E6-C190-42B5-A37C-49C6ADF44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19BEF-ADC5-456A-A3BB-2FBA25BE3C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1F3F0-8F34-4DFA-8D7E-ADE1BDAC7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4E40F1-0A2F-43E5-95F0-8CBA53B587C9}"/>
              </a:ext>
            </a:extLst>
          </p:cNvPr>
          <p:cNvCxnSpPr>
            <a:cxnSpLocks/>
          </p:cNvCxnSpPr>
          <p:nvPr/>
        </p:nvCxnSpPr>
        <p:spPr bwMode="auto">
          <a:xfrm flipH="1">
            <a:off x="2291358" y="1981200"/>
            <a:ext cx="720080" cy="796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9A0314C-A65A-45A0-83DD-A6A01EC52B35}"/>
              </a:ext>
            </a:extLst>
          </p:cNvPr>
          <p:cNvSpPr txBox="1"/>
          <p:nvPr/>
        </p:nvSpPr>
        <p:spPr>
          <a:xfrm>
            <a:off x="3048000" y="1781145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Corelation</a:t>
            </a:r>
            <a:endParaRPr lang="nb-NO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E57DE55-2AC1-4884-AA6E-7EE2AFE3F606}"/>
              </a:ext>
            </a:extLst>
          </p:cNvPr>
          <p:cNvCxnSpPr>
            <a:cxnSpLocks/>
            <a:stCxn id="12" idx="1"/>
          </p:cNvCxnSpPr>
          <p:nvPr/>
        </p:nvCxnSpPr>
        <p:spPr bwMode="auto">
          <a:xfrm flipH="1" flipV="1">
            <a:off x="2291358" y="2199178"/>
            <a:ext cx="925784" cy="246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BFB121-12A8-4EB7-B43C-C49F7840F36E}"/>
              </a:ext>
            </a:extLst>
          </p:cNvPr>
          <p:cNvCxnSpPr>
            <a:cxnSpLocks/>
            <a:stCxn id="12" idx="1"/>
          </p:cNvCxnSpPr>
          <p:nvPr/>
        </p:nvCxnSpPr>
        <p:spPr bwMode="auto">
          <a:xfrm flipH="1" flipV="1">
            <a:off x="2791780" y="2405702"/>
            <a:ext cx="425362" cy="399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E8F190D1-9A58-4390-8EF9-6AEBAE7F8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057" y="3353437"/>
            <a:ext cx="2550828" cy="28414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58C756-8528-4E09-BEF0-9EAEDD746E99}"/>
              </a:ext>
            </a:extLst>
          </p:cNvPr>
          <p:cNvSpPr txBox="1"/>
          <p:nvPr/>
        </p:nvSpPr>
        <p:spPr>
          <a:xfrm>
            <a:off x="3217142" y="2245627"/>
            <a:ext cx="255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Transform to uniform</a:t>
            </a:r>
          </a:p>
        </p:txBody>
      </p:sp>
    </p:spTree>
    <p:extLst>
      <p:ext uri="{BB962C8B-B14F-4D97-AF65-F5344CB8AC3E}">
        <p14:creationId xmlns:p14="http://schemas.microsoft.com/office/powerpoint/2010/main" val="1313527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0519-F092-430A-9BD1-6A9471B7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42252"/>
            <a:ext cx="7696200" cy="1143000"/>
          </a:xfrm>
        </p:spPr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Correlation</a:t>
            </a:r>
            <a:endParaRPr lang="nb-NO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51DC82A-F73D-49C1-8E9B-B3B8724C0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920" y="3451076"/>
            <a:ext cx="2746360" cy="31365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6AEF9-622B-496B-AC93-F89C50C8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7B4FB-37D0-4EAE-84CF-32007C6522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4D459-0A85-4089-BA41-7C6109E0A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6E5323-A92D-4A0B-9836-4595DFE1A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85252"/>
            <a:ext cx="2428875" cy="1647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1E49CC-4EDF-43F1-B930-44F27E969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1677116"/>
            <a:ext cx="4221088" cy="445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91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9E294-AAA6-47B9-ACFC-E2B8B8A33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BAB5C-89A5-4456-9B25-D745185E2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EE717-BBEB-4287-8F3A-EBF22476778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DEDCB-70D4-42F7-99EE-99D5C8C13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AFA7EC6-DBAB-44B2-8025-E0D138C7F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904875"/>
            <a:ext cx="4010025" cy="1485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3C1CB2-85C9-493B-B873-93CAF9195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667" y="1981200"/>
            <a:ext cx="3619526" cy="41337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00CB09-DE9A-4182-A038-A558693E9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08" y="2708920"/>
            <a:ext cx="2899027" cy="331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87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8E2A7EA-D344-4C51-B993-05BA62E36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8971"/>
          <a:stretch/>
        </p:blipFill>
        <p:spPr>
          <a:xfrm>
            <a:off x="611560" y="764704"/>
            <a:ext cx="6916226" cy="158199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3E497-848A-471C-BF28-C8AE239BB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ECA16-48BD-44FE-BFB8-B554209345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8CE66-1755-4EC3-8721-155D1E2AD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5253F-2280-471E-801D-C4AA81E50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0"/>
          <a:stretch/>
        </p:blipFill>
        <p:spPr>
          <a:xfrm>
            <a:off x="1115616" y="2530069"/>
            <a:ext cx="2551987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81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E9125-4EF7-402D-82D0-F9ADC750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DF168-0527-4DA5-826B-96C3C41D97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C3C7F-F38E-466E-A459-2572C5E3D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CC5597-B843-4C49-B691-AE751FC0F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272" b="47479"/>
          <a:stretch/>
        </p:blipFill>
        <p:spPr>
          <a:xfrm>
            <a:off x="755576" y="764705"/>
            <a:ext cx="6408712" cy="23177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2249D9-D9B1-479F-9E23-3C7620CF3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710" y="3140968"/>
            <a:ext cx="2918690" cy="3249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EDF590-7868-4844-9B6E-CA99D8D14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54" y="3056563"/>
            <a:ext cx="4800600" cy="55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42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E9125-4EF7-402D-82D0-F9ADC750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DF168-0527-4DA5-826B-96C3C41D97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C3C7F-F38E-466E-A459-2572C5E3D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CC5597-B843-4C49-B691-AE751FC0F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327" b="12551"/>
          <a:stretch/>
        </p:blipFill>
        <p:spPr>
          <a:xfrm>
            <a:off x="395536" y="764704"/>
            <a:ext cx="6408712" cy="24482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503022-6BAC-4572-B68C-33A688A92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340037"/>
            <a:ext cx="4743450" cy="1390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42706F-4DDB-4064-9011-C9FE39F87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908518"/>
            <a:ext cx="5762703" cy="7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12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FEB15-A7C5-4136-9839-0ACF5F0C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Theory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5EA77E-581C-44FE-95F9-4E9C5272C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500" y="2060848"/>
            <a:ext cx="7943400" cy="30984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34280-411C-447C-9557-53FE5CC6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8AD05-33B9-4C4E-AF39-7E635A42AC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5BA93-1EF6-4A68-B55D-22A83F2CC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8D672B-1668-44CA-A03A-E41624B0AD94}"/>
                  </a:ext>
                </a:extLst>
              </p:cNvPr>
              <p:cNvSpPr/>
              <p:nvPr/>
            </p:nvSpPr>
            <p:spPr>
              <a:xfrm>
                <a:off x="1691680" y="2919048"/>
                <a:ext cx="922047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8D672B-1668-44CA-A03A-E41624B0AD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2919048"/>
                <a:ext cx="92204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D57D1A42-06BE-4DE1-94CE-56A1B58924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726" r="21348" b="29059"/>
          <a:stretch/>
        </p:blipFill>
        <p:spPr bwMode="auto">
          <a:xfrm>
            <a:off x="2411760" y="1335224"/>
            <a:ext cx="5040560" cy="36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7960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E9125-4EF7-402D-82D0-F9ADC750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DF168-0527-4DA5-826B-96C3C41D97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C3C7F-F38E-466E-A459-2572C5E3D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CC5597-B843-4C49-B691-AE751FC0F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413" b="65"/>
          <a:stretch/>
        </p:blipFill>
        <p:spPr>
          <a:xfrm>
            <a:off x="539552" y="836712"/>
            <a:ext cx="6408712" cy="8031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010432-6D79-43E9-87E2-AF436E5C5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84784"/>
            <a:ext cx="6408712" cy="47003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91CD55-0706-4BC7-9F87-C84DD25D8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340528"/>
            <a:ext cx="4219920" cy="481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33877</TotalTime>
  <Words>179</Words>
  <Application>Microsoft Office PowerPoint</Application>
  <PresentationFormat>On-screen Show (4:3)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Cambria Math</vt:lpstr>
      <vt:lpstr>Blank Presentation</vt:lpstr>
      <vt:lpstr>STK-4051/9051  Computational Statistics  Spring 2024 Ex6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Correlation</vt:lpstr>
      <vt:lpstr>Example of Correlation</vt:lpstr>
      <vt:lpstr>PowerPoint Presentation</vt:lpstr>
      <vt:lpstr>PowerPoint Presentation</vt:lpstr>
      <vt:lpstr>PowerPoint Presentation</vt:lpstr>
      <vt:lpstr>PowerPoint Presentation</vt:lpstr>
      <vt:lpstr>Theory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Ex6</dc:title>
  <dc:subject/>
  <dc:creator>Odd Kolbjørnsen</dc:creator>
  <cp:keywords/>
  <dc:description/>
  <cp:lastModifiedBy>Odd Kolbjørnsen</cp:lastModifiedBy>
  <cp:revision>553</cp:revision>
  <dcterms:created xsi:type="dcterms:W3CDTF">2018-08-23T16:15:48Z</dcterms:created>
  <dcterms:modified xsi:type="dcterms:W3CDTF">2024-02-27T23:32:26Z</dcterms:modified>
  <cp:category/>
</cp:coreProperties>
</file>