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89267" autoAdjust="0"/>
  </p:normalViewPr>
  <p:slideViewPr>
    <p:cSldViewPr>
      <p:cViewPr varScale="1">
        <p:scale>
          <a:sx n="72" d="100"/>
          <a:sy n="72" d="100"/>
        </p:scale>
        <p:origin x="1446" y="5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08/04/2021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2021</a:t>
            </a:r>
            <a:br>
              <a:rPr lang="en-US" dirty="0"/>
            </a:br>
            <a:r>
              <a:rPr lang="en-US" dirty="0"/>
              <a:t>Slides Exercise 10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B799A-3E08-4340-9DF6-DFE4F9253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12E4C-4BDE-4FCF-8C52-D2AD7BA1B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026" name="CD118332-82E2-492A-A594-76AF94543E12" descr="CD118332-82E2-492A-A594-76AF94543E12">
            <a:extLst>
              <a:ext uri="{FF2B5EF4-FFF2-40B4-BE49-F238E27FC236}">
                <a16:creationId xmlns:a16="http://schemas.microsoft.com/office/drawing/2014/main" id="{10CB9C6D-45BF-4CB2-AF55-E069B4F80E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5" b="19047"/>
          <a:stretch/>
        </p:blipFill>
        <p:spPr bwMode="auto">
          <a:xfrm>
            <a:off x="755576" y="813466"/>
            <a:ext cx="7910697" cy="3839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59115DF9-A9E0-4786-8832-E2E2C17EFCDE" descr="59115DF9-A9E0-4786-8832-E2E2C17EFCDE">
            <a:extLst>
              <a:ext uri="{FF2B5EF4-FFF2-40B4-BE49-F238E27FC236}">
                <a16:creationId xmlns:a16="http://schemas.microsoft.com/office/drawing/2014/main" id="{71A648FF-744F-4D9C-A002-EF8B6DFE9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8" t="17109" r="4650" b="61529"/>
          <a:stretch/>
        </p:blipFill>
        <p:spPr bwMode="auto">
          <a:xfrm>
            <a:off x="743733" y="4653508"/>
            <a:ext cx="7910697" cy="16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249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9302CB-B53B-4EDD-BCD3-6287C67451A6}"/>
              </a:ext>
            </a:extLst>
          </p:cNvPr>
          <p:cNvSpPr/>
          <p:nvPr/>
        </p:nvSpPr>
        <p:spPr bwMode="auto">
          <a:xfrm>
            <a:off x="4572000" y="405238"/>
            <a:ext cx="4392488" cy="475195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C56FC-5BB5-449C-AD92-702D89BFF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5238"/>
            <a:ext cx="7696200" cy="1143000"/>
          </a:xfrm>
        </p:spPr>
        <p:txBody>
          <a:bodyPr/>
          <a:lstStyle/>
          <a:p>
            <a:r>
              <a:rPr lang="nb-NO" dirty="0" err="1"/>
              <a:t>Reparameterization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56547D-D6E3-48BD-9108-4BD45E5C0C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9512" y="1548238"/>
                <a:ext cx="4392488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num>
                                <m:den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</m:oMath>
                  </m:oMathPara>
                </a14:m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endParaRPr lang="nb-NO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56547D-D6E3-48BD-9108-4BD45E5C0C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548238"/>
                <a:ext cx="4392488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9B0EA-8052-4DB2-8F82-35F11E998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B78739C-3F90-444A-8311-2B2A16FE2C1C}"/>
                  </a:ext>
                </a:extLst>
              </p:cNvPr>
              <p:cNvSpPr/>
              <p:nvPr/>
            </p:nvSpPr>
            <p:spPr>
              <a:xfrm>
                <a:off x="4572000" y="740539"/>
                <a:ext cx="4572000" cy="431675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dirty="0"/>
                  <a:t>From lecture:  </a:t>
                </a:r>
              </a:p>
              <a:p>
                <a:r>
                  <a:rPr lang="en-US" dirty="0"/>
                  <a:t>Proposal in Y space: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Target in Y space: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Metropolis-Hastings-ratio in Y space: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 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B78739C-3F90-444A-8311-2B2A16FE2C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740539"/>
                <a:ext cx="4572000" cy="4316759"/>
              </a:xfrm>
              <a:prstGeom prst="rect">
                <a:avLst/>
              </a:prstGeom>
              <a:blipFill>
                <a:blip r:embed="rId3"/>
                <a:stretch>
                  <a:fillRect l="-1333" t="-5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05F6BCD-2F3C-40B1-AAC2-AFDABCDFA7CD}"/>
                  </a:ext>
                </a:extLst>
              </p:cNvPr>
              <p:cNvSpPr/>
              <p:nvPr/>
            </p:nvSpPr>
            <p:spPr>
              <a:xfrm>
                <a:off x="721308" y="4114275"/>
                <a:ext cx="2748316" cy="13459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unc>
                                    <m:func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b-NO" b="0" i="0" smtClean="0">
                                          <a:latin typeface="Cambria Math" panose="02040503050406030204" pitchFamily="18" charset="0"/>
                                        </a:rPr>
                                        <m:t>exp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05F6BCD-2F3C-40B1-AAC2-AFDABCDFA7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308" y="4114275"/>
                <a:ext cx="2748316" cy="1345946"/>
              </a:xfrm>
              <a:prstGeom prst="rect">
                <a:avLst/>
              </a:prstGeom>
              <a:blipFill>
                <a:blip r:embed="rId4"/>
                <a:stretch>
                  <a:fillRect b="-40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2E28068-8806-4E85-AC8E-D119EFB1542D}"/>
                  </a:ext>
                </a:extLst>
              </p:cNvPr>
              <p:cNvSpPr/>
              <p:nvPr/>
            </p:nvSpPr>
            <p:spPr>
              <a:xfrm>
                <a:off x="1020812" y="3114267"/>
                <a:ext cx="2448812" cy="7251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2E28068-8806-4E85-AC8E-D119EFB154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812" y="3114267"/>
                <a:ext cx="2448812" cy="7251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917463B-BF86-4926-9176-EC47FA1132B6}"/>
                  </a:ext>
                </a:extLst>
              </p:cNvPr>
              <p:cNvSpPr txBox="1"/>
              <p:nvPr/>
            </p:nvSpPr>
            <p:spPr>
              <a:xfrm>
                <a:off x="7106687" y="1256270"/>
                <a:ext cx="1543821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917463B-BF86-4926-9176-EC47FA113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6687" y="1256270"/>
                <a:ext cx="1543821" cy="707886"/>
              </a:xfrm>
              <a:prstGeom prst="rect">
                <a:avLst/>
              </a:prstGeom>
              <a:blipFill>
                <a:blip r:embed="rId6"/>
                <a:stretch>
                  <a:fillRect b="-93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7512CCF-3F6A-4D8D-805B-2C7C68BCD412}"/>
                  </a:ext>
                </a:extLst>
              </p:cNvPr>
              <p:cNvSpPr txBox="1"/>
              <p:nvPr/>
            </p:nvSpPr>
            <p:spPr>
              <a:xfrm>
                <a:off x="4951189" y="5247787"/>
                <a:ext cx="1553310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7512CCF-3F6A-4D8D-805B-2C7C68BCD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1189" y="5247787"/>
                <a:ext cx="1553310" cy="707886"/>
              </a:xfrm>
              <a:prstGeom prst="rect">
                <a:avLst/>
              </a:prstGeom>
              <a:blipFill>
                <a:blip r:embed="rId7"/>
                <a:stretch>
                  <a:fillRect b="-847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7BB9EA4-0F9F-4AF2-8BE6-8A42B623B4DD}"/>
                  </a:ext>
                </a:extLst>
              </p:cNvPr>
              <p:cNvSpPr txBox="1"/>
              <p:nvPr/>
            </p:nvSpPr>
            <p:spPr>
              <a:xfrm>
                <a:off x="6715237" y="5247787"/>
                <a:ext cx="1707455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h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7BB9EA4-0F9F-4AF2-8BE6-8A42B623B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5237" y="5247787"/>
                <a:ext cx="1707455" cy="707886"/>
              </a:xfrm>
              <a:prstGeom prst="rect">
                <a:avLst/>
              </a:prstGeom>
              <a:blipFill>
                <a:blip r:embed="rId8"/>
                <a:stretch>
                  <a:fillRect b="-42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573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BFD8E-AC48-4F7F-BD8A-06BD7F0B8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FA253-E74A-4E20-A747-D452C08B9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2050" name="59115DF9-A9E0-4786-8832-E2E2C17EFCDE" descr="59115DF9-A9E0-4786-8832-E2E2C17EFCDE">
            <a:extLst>
              <a:ext uri="{FF2B5EF4-FFF2-40B4-BE49-F238E27FC236}">
                <a16:creationId xmlns:a16="http://schemas.microsoft.com/office/drawing/2014/main" id="{810D153F-1966-49B2-87A8-14D9335126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4" t="36035" r="1045" b="13768"/>
          <a:stretch/>
        </p:blipFill>
        <p:spPr bwMode="auto">
          <a:xfrm>
            <a:off x="270111" y="838200"/>
            <a:ext cx="8603778" cy="388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35282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51476</TotalTime>
  <Words>117</Words>
  <Application>Microsoft Office PowerPoint</Application>
  <PresentationFormat>On-screen Show (4:3)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Cambria Math</vt:lpstr>
      <vt:lpstr>Blank Presentation</vt:lpstr>
      <vt:lpstr>STK-4051/9051  Computational Statistics  Spring 2021 Slides Exercise 10</vt:lpstr>
      <vt:lpstr>PowerPoint Presentation</vt:lpstr>
      <vt:lpstr>Reparameterization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nets</dc:title>
  <dc:subject/>
  <dc:creator>Odd Kolbjørnsen</dc:creator>
  <cp:keywords/>
  <dc:description/>
  <cp:lastModifiedBy>Odd Kolbjørnsen</cp:lastModifiedBy>
  <cp:revision>947</cp:revision>
  <dcterms:created xsi:type="dcterms:W3CDTF">2018-08-23T16:15:48Z</dcterms:created>
  <dcterms:modified xsi:type="dcterms:W3CDTF">2021-04-08T13:13:25Z</dcterms:modified>
  <cp:category/>
</cp:coreProperties>
</file>